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handoutMasterIdLst>
    <p:handoutMasterId r:id="rId17"/>
  </p:handoutMasterIdLst>
  <p:sldIdLst>
    <p:sldId id="256" r:id="rId3"/>
    <p:sldId id="257" r:id="rId4"/>
    <p:sldId id="282" r:id="rId5"/>
    <p:sldId id="295" r:id="rId6"/>
    <p:sldId id="281" r:id="rId7"/>
    <p:sldId id="285" r:id="rId8"/>
    <p:sldId id="292" r:id="rId9"/>
    <p:sldId id="290" r:id="rId10"/>
    <p:sldId id="286" r:id="rId11"/>
    <p:sldId id="287" r:id="rId12"/>
    <p:sldId id="277" r:id="rId13"/>
    <p:sldId id="288" r:id="rId14"/>
    <p:sldId id="297" r:id="rId15"/>
    <p:sldId id="280" r:id="rId16"/>
  </p:sldIdLst>
  <p:sldSz cx="9144000" cy="6858000" type="screen4x3"/>
  <p:notesSz cx="9926638" cy="6797675"/>
  <p:defaultTextStyle>
    <a:defPPr>
      <a:defRPr lang="en-US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Arial"/>
        <a:ea typeface="+mn-ea"/>
        <a:cs typeface="+mn-cs"/>
      </a:defRPr>
    </a:lvl5pPr>
    <a:lvl6pPr marL="2286000" algn="l" defTabSz="914400">
      <a:defRPr>
        <a:solidFill>
          <a:schemeClr val="tx1"/>
        </a:solidFill>
        <a:latin typeface="Arial"/>
        <a:ea typeface="+mn-ea"/>
        <a:cs typeface="+mn-cs"/>
      </a:defRPr>
    </a:lvl6pPr>
    <a:lvl7pPr marL="2743200" algn="l" defTabSz="914400">
      <a:defRPr>
        <a:solidFill>
          <a:schemeClr val="tx1"/>
        </a:solidFill>
        <a:latin typeface="Arial"/>
        <a:ea typeface="+mn-ea"/>
        <a:cs typeface="+mn-cs"/>
      </a:defRPr>
    </a:lvl7pPr>
    <a:lvl8pPr marL="3200400" algn="l" defTabSz="914400">
      <a:defRPr>
        <a:solidFill>
          <a:schemeClr val="tx1"/>
        </a:solidFill>
        <a:latin typeface="Arial"/>
        <a:ea typeface="+mn-ea"/>
        <a:cs typeface="+mn-cs"/>
      </a:defRPr>
    </a:lvl8pPr>
    <a:lvl9pPr marL="3657600" algn="l" defTabSz="914400">
      <a:defRPr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29" autoAdjust="0"/>
    <p:restoredTop sz="94660"/>
  </p:normalViewPr>
  <p:slideViewPr>
    <p:cSldViewPr>
      <p:cViewPr varScale="1">
        <p:scale>
          <a:sx n="70" d="100"/>
          <a:sy n="70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43980E-9336-4A48-BE85-885C7AD55B10}" type="doc">
      <dgm:prSet loTypeId="urn:microsoft.com/office/officeart/2005/8/layout/target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A21FD15-1525-4EBE-BB76-DB8DB461133F}">
      <dgm:prSet custT="1"/>
      <dgm:spPr/>
      <dgm:t>
        <a:bodyPr/>
        <a:lstStyle/>
        <a:p>
          <a:r>
            <a:rPr lang="ru-RU" sz="1500" dirty="0" smtClean="0"/>
            <a:t>Корректировка проекта </a:t>
          </a:r>
          <a:r>
            <a:rPr lang="ru-RU" sz="1600" dirty="0" smtClean="0">
              <a:solidFill>
                <a:srgbClr val="FF0000"/>
              </a:solidFill>
            </a:rPr>
            <a:t>ВОЗМОЖНА</a:t>
          </a:r>
          <a:r>
            <a:rPr lang="ru-RU" sz="1500" dirty="0" smtClean="0"/>
            <a:t> :</a:t>
          </a:r>
          <a:endParaRPr lang="ru-RU" sz="1500" dirty="0"/>
        </a:p>
      </dgm:t>
    </dgm:pt>
    <dgm:pt modelId="{5ED2AA25-2881-4EF6-B436-96F2CC560CFC}" type="parTrans" cxnId="{E862D638-270A-40A5-8DC8-B4717A889147}">
      <dgm:prSet/>
      <dgm:spPr/>
      <dgm:t>
        <a:bodyPr/>
        <a:lstStyle/>
        <a:p>
          <a:endParaRPr lang="ru-RU"/>
        </a:p>
      </dgm:t>
    </dgm:pt>
    <dgm:pt modelId="{7EDEB73B-CAED-4821-B9F9-EA938B4B86F7}" type="sibTrans" cxnId="{E862D638-270A-40A5-8DC8-B4717A889147}">
      <dgm:prSet/>
      <dgm:spPr/>
      <dgm:t>
        <a:bodyPr/>
        <a:lstStyle/>
        <a:p>
          <a:endParaRPr lang="ru-RU"/>
        </a:p>
      </dgm:t>
    </dgm:pt>
    <dgm:pt modelId="{482210F8-426D-4DB4-B594-1528D7C1079E}">
      <dgm:prSet/>
      <dgm:spPr/>
      <dgm:t>
        <a:bodyPr/>
        <a:lstStyle/>
        <a:p>
          <a:r>
            <a:rPr lang="ru-RU" dirty="0" smtClean="0"/>
            <a:t>1. В случае увеличения количества мероприятий</a:t>
          </a:r>
          <a:endParaRPr lang="ru-RU" dirty="0"/>
        </a:p>
      </dgm:t>
    </dgm:pt>
    <dgm:pt modelId="{ED6869AE-C02E-45B2-8EE9-CDA737D7E390}" type="parTrans" cxnId="{6A836BF4-4483-41AE-B380-04451356ED25}">
      <dgm:prSet/>
      <dgm:spPr/>
      <dgm:t>
        <a:bodyPr/>
        <a:lstStyle/>
        <a:p>
          <a:endParaRPr lang="ru-RU"/>
        </a:p>
      </dgm:t>
    </dgm:pt>
    <dgm:pt modelId="{63702E1C-A187-49C9-9AE1-1EFA209B5485}" type="sibTrans" cxnId="{6A836BF4-4483-41AE-B380-04451356ED25}">
      <dgm:prSet/>
      <dgm:spPr/>
      <dgm:t>
        <a:bodyPr/>
        <a:lstStyle/>
        <a:p>
          <a:endParaRPr lang="ru-RU"/>
        </a:p>
      </dgm:t>
    </dgm:pt>
    <dgm:pt modelId="{30DBB0E8-0A98-4322-A481-EBA3693C4D49}">
      <dgm:prSet/>
      <dgm:spPr/>
      <dgm:t>
        <a:bodyPr/>
        <a:lstStyle/>
        <a:p>
          <a:r>
            <a:rPr lang="ru-RU" dirty="0" smtClean="0"/>
            <a:t>2. В случае улучшения результатов (количество, качество)</a:t>
          </a:r>
          <a:endParaRPr lang="ru-RU" dirty="0"/>
        </a:p>
      </dgm:t>
    </dgm:pt>
    <dgm:pt modelId="{E36F5E36-F347-4E3E-9EBD-F6DD5420AB96}" type="parTrans" cxnId="{B72F8F3A-643E-4423-8F1E-DC4249644AAD}">
      <dgm:prSet/>
      <dgm:spPr/>
      <dgm:t>
        <a:bodyPr/>
        <a:lstStyle/>
        <a:p>
          <a:endParaRPr lang="ru-RU"/>
        </a:p>
      </dgm:t>
    </dgm:pt>
    <dgm:pt modelId="{A2A8F058-E0DD-4A4B-9407-DF28C9724FE8}" type="sibTrans" cxnId="{B72F8F3A-643E-4423-8F1E-DC4249644AAD}">
      <dgm:prSet/>
      <dgm:spPr/>
      <dgm:t>
        <a:bodyPr/>
        <a:lstStyle/>
        <a:p>
          <a:endParaRPr lang="ru-RU"/>
        </a:p>
      </dgm:t>
    </dgm:pt>
    <dgm:pt modelId="{E9BB1BFE-BF1E-4F52-8090-4B8FD1F12AB8}">
      <dgm:prSet custT="1"/>
      <dgm:spPr/>
      <dgm:t>
        <a:bodyPr/>
        <a:lstStyle/>
        <a:p>
          <a:pPr algn="ctr"/>
          <a:r>
            <a:rPr lang="ru-RU" sz="1800" dirty="0" smtClean="0"/>
            <a:t>Замена одного мероприятия другим </a:t>
          </a:r>
          <a:r>
            <a:rPr lang="ru-RU" sz="1800" dirty="0" smtClean="0">
              <a:solidFill>
                <a:srgbClr val="FF0000"/>
              </a:solidFill>
            </a:rPr>
            <a:t>НЕВОЗМОЖНА</a:t>
          </a:r>
          <a:endParaRPr lang="ru-RU" sz="1800" dirty="0">
            <a:solidFill>
              <a:srgbClr val="FF0000"/>
            </a:solidFill>
          </a:endParaRPr>
        </a:p>
      </dgm:t>
    </dgm:pt>
    <dgm:pt modelId="{56ABCCB9-83CA-4F27-A470-E4A1C9179CA1}" type="parTrans" cxnId="{88A87967-302C-40E0-85C3-E80929218BF4}">
      <dgm:prSet/>
      <dgm:spPr/>
      <dgm:t>
        <a:bodyPr/>
        <a:lstStyle/>
        <a:p>
          <a:endParaRPr lang="ru-RU"/>
        </a:p>
      </dgm:t>
    </dgm:pt>
    <dgm:pt modelId="{CB4E758D-351D-4848-B07B-D6F181CB6866}" type="sibTrans" cxnId="{88A87967-302C-40E0-85C3-E80929218BF4}">
      <dgm:prSet/>
      <dgm:spPr/>
      <dgm:t>
        <a:bodyPr/>
        <a:lstStyle/>
        <a:p>
          <a:endParaRPr lang="ru-RU"/>
        </a:p>
      </dgm:t>
    </dgm:pt>
    <dgm:pt modelId="{C579B875-89E6-401E-A1C7-66B3CA4158BC}">
      <dgm:prSet/>
      <dgm:spPr/>
      <dgm:t>
        <a:bodyPr/>
        <a:lstStyle/>
        <a:p>
          <a:r>
            <a:rPr lang="ru-RU" dirty="0" smtClean="0"/>
            <a:t>Корректировка должна быть оформлена в письменном виде в экспертный и координационный совет до момента реализации изменений</a:t>
          </a:r>
          <a:endParaRPr lang="ru-RU" dirty="0"/>
        </a:p>
      </dgm:t>
    </dgm:pt>
    <dgm:pt modelId="{28F268DE-424B-4394-AF3F-804735F88230}" type="parTrans" cxnId="{6C2119F1-5956-4FA8-A933-C2C0460B9C9C}">
      <dgm:prSet/>
      <dgm:spPr/>
      <dgm:t>
        <a:bodyPr/>
        <a:lstStyle/>
        <a:p>
          <a:endParaRPr lang="ru-RU"/>
        </a:p>
      </dgm:t>
    </dgm:pt>
    <dgm:pt modelId="{BD40744C-17CF-4E74-97AB-B5D3FFD3E894}" type="sibTrans" cxnId="{6C2119F1-5956-4FA8-A933-C2C0460B9C9C}">
      <dgm:prSet/>
      <dgm:spPr/>
      <dgm:t>
        <a:bodyPr/>
        <a:lstStyle/>
        <a:p>
          <a:endParaRPr lang="ru-RU"/>
        </a:p>
      </dgm:t>
    </dgm:pt>
    <dgm:pt modelId="{22FBDFC0-B45D-4D3B-A464-05077BA524B7}" type="pres">
      <dgm:prSet presAssocID="{1B43980E-9336-4A48-BE85-885C7AD55B1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C87700-DE8D-4206-B4C1-8F8380FE2B15}" type="pres">
      <dgm:prSet presAssocID="{6A21FD15-1525-4EBE-BB76-DB8DB461133F}" presName="circle1" presStyleLbl="node1" presStyleIdx="0" presStyleCnt="3"/>
      <dgm:spPr/>
    </dgm:pt>
    <dgm:pt modelId="{6F084DCF-0FC1-41E8-AF22-196DEFE7F4F8}" type="pres">
      <dgm:prSet presAssocID="{6A21FD15-1525-4EBE-BB76-DB8DB461133F}" presName="space" presStyleCnt="0"/>
      <dgm:spPr/>
    </dgm:pt>
    <dgm:pt modelId="{50A8A69C-228F-455A-9200-54A625931F0E}" type="pres">
      <dgm:prSet presAssocID="{6A21FD15-1525-4EBE-BB76-DB8DB461133F}" presName="rect1" presStyleLbl="alignAcc1" presStyleIdx="0" presStyleCnt="3"/>
      <dgm:spPr/>
      <dgm:t>
        <a:bodyPr/>
        <a:lstStyle/>
        <a:p>
          <a:endParaRPr lang="ru-RU"/>
        </a:p>
      </dgm:t>
    </dgm:pt>
    <dgm:pt modelId="{B0663806-EA46-4EE7-8D18-E55BD588D590}" type="pres">
      <dgm:prSet presAssocID="{E9BB1BFE-BF1E-4F52-8090-4B8FD1F12AB8}" presName="vertSpace2" presStyleLbl="node1" presStyleIdx="0" presStyleCnt="3"/>
      <dgm:spPr/>
    </dgm:pt>
    <dgm:pt modelId="{EF5ACDDA-DD9E-412A-A27D-4CF1512A9241}" type="pres">
      <dgm:prSet presAssocID="{E9BB1BFE-BF1E-4F52-8090-4B8FD1F12AB8}" presName="circle2" presStyleLbl="node1" presStyleIdx="1" presStyleCnt="3"/>
      <dgm:spPr/>
    </dgm:pt>
    <dgm:pt modelId="{CD9330D8-8C7A-4C61-B3F1-8C8FA36A6D5C}" type="pres">
      <dgm:prSet presAssocID="{E9BB1BFE-BF1E-4F52-8090-4B8FD1F12AB8}" presName="rect2" presStyleLbl="alignAcc1" presStyleIdx="1" presStyleCnt="3"/>
      <dgm:spPr/>
      <dgm:t>
        <a:bodyPr/>
        <a:lstStyle/>
        <a:p>
          <a:endParaRPr lang="ru-RU"/>
        </a:p>
      </dgm:t>
    </dgm:pt>
    <dgm:pt modelId="{57EC7164-4070-4CEB-A953-795FEFCC3FCC}" type="pres">
      <dgm:prSet presAssocID="{C579B875-89E6-401E-A1C7-66B3CA4158BC}" presName="vertSpace3" presStyleLbl="node1" presStyleIdx="1" presStyleCnt="3"/>
      <dgm:spPr/>
    </dgm:pt>
    <dgm:pt modelId="{173CB278-01E5-4D30-A5E7-83AFE8CFE348}" type="pres">
      <dgm:prSet presAssocID="{C579B875-89E6-401E-A1C7-66B3CA4158BC}" presName="circle3" presStyleLbl="node1" presStyleIdx="2" presStyleCnt="3"/>
      <dgm:spPr/>
    </dgm:pt>
    <dgm:pt modelId="{45A30882-F3EF-47DA-85E9-A185754F7EDF}" type="pres">
      <dgm:prSet presAssocID="{C579B875-89E6-401E-A1C7-66B3CA4158BC}" presName="rect3" presStyleLbl="alignAcc1" presStyleIdx="2" presStyleCnt="3"/>
      <dgm:spPr/>
      <dgm:t>
        <a:bodyPr/>
        <a:lstStyle/>
        <a:p>
          <a:endParaRPr lang="ru-RU"/>
        </a:p>
      </dgm:t>
    </dgm:pt>
    <dgm:pt modelId="{CE6CC1F1-5E54-4DD3-B34A-4B866D8044DB}" type="pres">
      <dgm:prSet presAssocID="{6A21FD15-1525-4EBE-BB76-DB8DB461133F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9E1C99-4E9A-4C3C-B9F3-C9FB96A313ED}" type="pres">
      <dgm:prSet presAssocID="{6A21FD15-1525-4EBE-BB76-DB8DB461133F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497E3-6173-4AC5-976D-3497B151C515}" type="pres">
      <dgm:prSet presAssocID="{E9BB1BFE-BF1E-4F52-8090-4B8FD1F12AB8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0A669-E62D-4E9E-B7F5-72849E537FA4}" type="pres">
      <dgm:prSet presAssocID="{E9BB1BFE-BF1E-4F52-8090-4B8FD1F12AB8}" presName="rect2ChTx" presStyleLbl="alignAcc1" presStyleIdx="2" presStyleCnt="3">
        <dgm:presLayoutVars>
          <dgm:bulletEnabled val="1"/>
        </dgm:presLayoutVars>
      </dgm:prSet>
      <dgm:spPr/>
    </dgm:pt>
    <dgm:pt modelId="{4372A6D5-4175-4D69-8998-E62A978F4B01}" type="pres">
      <dgm:prSet presAssocID="{C579B875-89E6-401E-A1C7-66B3CA4158BC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537314-9CD0-4B48-B1C8-9F79FFE71F74}" type="pres">
      <dgm:prSet presAssocID="{C579B875-89E6-401E-A1C7-66B3CA4158BC}" presName="rect3ChTx" presStyleLbl="alignAcc1" presStyleIdx="2" presStyleCnt="3">
        <dgm:presLayoutVars>
          <dgm:bulletEnabled val="1"/>
        </dgm:presLayoutVars>
      </dgm:prSet>
      <dgm:spPr/>
    </dgm:pt>
  </dgm:ptLst>
  <dgm:cxnLst>
    <dgm:cxn modelId="{B72F8F3A-643E-4423-8F1E-DC4249644AAD}" srcId="{6A21FD15-1525-4EBE-BB76-DB8DB461133F}" destId="{30DBB0E8-0A98-4322-A481-EBA3693C4D49}" srcOrd="1" destOrd="0" parTransId="{E36F5E36-F347-4E3E-9EBD-F6DD5420AB96}" sibTransId="{A2A8F058-E0DD-4A4B-9407-DF28C9724FE8}"/>
    <dgm:cxn modelId="{88A87967-302C-40E0-85C3-E80929218BF4}" srcId="{1B43980E-9336-4A48-BE85-885C7AD55B10}" destId="{E9BB1BFE-BF1E-4F52-8090-4B8FD1F12AB8}" srcOrd="1" destOrd="0" parTransId="{56ABCCB9-83CA-4F27-A470-E4A1C9179CA1}" sibTransId="{CB4E758D-351D-4848-B07B-D6F181CB6866}"/>
    <dgm:cxn modelId="{6A836BF4-4483-41AE-B380-04451356ED25}" srcId="{6A21FD15-1525-4EBE-BB76-DB8DB461133F}" destId="{482210F8-426D-4DB4-B594-1528D7C1079E}" srcOrd="0" destOrd="0" parTransId="{ED6869AE-C02E-45B2-8EE9-CDA737D7E390}" sibTransId="{63702E1C-A187-49C9-9AE1-1EFA209B5485}"/>
    <dgm:cxn modelId="{977782E2-5EF4-44E3-94D2-76EC99805E61}" type="presOf" srcId="{30DBB0E8-0A98-4322-A481-EBA3693C4D49}" destId="{5C9E1C99-4E9A-4C3C-B9F3-C9FB96A313ED}" srcOrd="0" destOrd="1" presId="urn:microsoft.com/office/officeart/2005/8/layout/target3"/>
    <dgm:cxn modelId="{E862D638-270A-40A5-8DC8-B4717A889147}" srcId="{1B43980E-9336-4A48-BE85-885C7AD55B10}" destId="{6A21FD15-1525-4EBE-BB76-DB8DB461133F}" srcOrd="0" destOrd="0" parTransId="{5ED2AA25-2881-4EF6-B436-96F2CC560CFC}" sibTransId="{7EDEB73B-CAED-4821-B9F9-EA938B4B86F7}"/>
    <dgm:cxn modelId="{40399F0E-2A4C-4DE0-A6B4-FAD4B6E3EAFE}" type="presOf" srcId="{6A21FD15-1525-4EBE-BB76-DB8DB461133F}" destId="{CE6CC1F1-5E54-4DD3-B34A-4B866D8044DB}" srcOrd="1" destOrd="0" presId="urn:microsoft.com/office/officeart/2005/8/layout/target3"/>
    <dgm:cxn modelId="{E713D10C-7DB0-4FF0-B16D-805DB93F869B}" type="presOf" srcId="{C579B875-89E6-401E-A1C7-66B3CA4158BC}" destId="{45A30882-F3EF-47DA-85E9-A185754F7EDF}" srcOrd="0" destOrd="0" presId="urn:microsoft.com/office/officeart/2005/8/layout/target3"/>
    <dgm:cxn modelId="{546BF2E4-FE43-4D62-A7CD-E27928A43B5B}" type="presOf" srcId="{E9BB1BFE-BF1E-4F52-8090-4B8FD1F12AB8}" destId="{72C497E3-6173-4AC5-976D-3497B151C515}" srcOrd="1" destOrd="0" presId="urn:microsoft.com/office/officeart/2005/8/layout/target3"/>
    <dgm:cxn modelId="{6C2119F1-5956-4FA8-A933-C2C0460B9C9C}" srcId="{1B43980E-9336-4A48-BE85-885C7AD55B10}" destId="{C579B875-89E6-401E-A1C7-66B3CA4158BC}" srcOrd="2" destOrd="0" parTransId="{28F268DE-424B-4394-AF3F-804735F88230}" sibTransId="{BD40744C-17CF-4E74-97AB-B5D3FFD3E894}"/>
    <dgm:cxn modelId="{7E62A819-735B-4348-A865-E9A315AAAA80}" type="presOf" srcId="{C579B875-89E6-401E-A1C7-66B3CA4158BC}" destId="{4372A6D5-4175-4D69-8998-E62A978F4B01}" srcOrd="1" destOrd="0" presId="urn:microsoft.com/office/officeart/2005/8/layout/target3"/>
    <dgm:cxn modelId="{90787541-1CD3-4B1A-BA04-99E509782F11}" type="presOf" srcId="{E9BB1BFE-BF1E-4F52-8090-4B8FD1F12AB8}" destId="{CD9330D8-8C7A-4C61-B3F1-8C8FA36A6D5C}" srcOrd="0" destOrd="0" presId="urn:microsoft.com/office/officeart/2005/8/layout/target3"/>
    <dgm:cxn modelId="{602C0343-16DB-4245-A0C8-A8D5FF713325}" type="presOf" srcId="{6A21FD15-1525-4EBE-BB76-DB8DB461133F}" destId="{50A8A69C-228F-455A-9200-54A625931F0E}" srcOrd="0" destOrd="0" presId="urn:microsoft.com/office/officeart/2005/8/layout/target3"/>
    <dgm:cxn modelId="{147EB229-9F24-473C-9C14-AD7BE469712C}" type="presOf" srcId="{482210F8-426D-4DB4-B594-1528D7C1079E}" destId="{5C9E1C99-4E9A-4C3C-B9F3-C9FB96A313ED}" srcOrd="0" destOrd="0" presId="urn:microsoft.com/office/officeart/2005/8/layout/target3"/>
    <dgm:cxn modelId="{7B33A298-D52E-4105-8B67-B00E3EA57479}" type="presOf" srcId="{1B43980E-9336-4A48-BE85-885C7AD55B10}" destId="{22FBDFC0-B45D-4D3B-A464-05077BA524B7}" srcOrd="0" destOrd="0" presId="urn:microsoft.com/office/officeart/2005/8/layout/target3"/>
    <dgm:cxn modelId="{C51641F1-A0B1-4A58-8DD5-485110F201C7}" type="presParOf" srcId="{22FBDFC0-B45D-4D3B-A464-05077BA524B7}" destId="{34C87700-DE8D-4206-B4C1-8F8380FE2B15}" srcOrd="0" destOrd="0" presId="urn:microsoft.com/office/officeart/2005/8/layout/target3"/>
    <dgm:cxn modelId="{D15EF99C-22A8-4DC2-AACB-F90EC80B90C6}" type="presParOf" srcId="{22FBDFC0-B45D-4D3B-A464-05077BA524B7}" destId="{6F084DCF-0FC1-41E8-AF22-196DEFE7F4F8}" srcOrd="1" destOrd="0" presId="urn:microsoft.com/office/officeart/2005/8/layout/target3"/>
    <dgm:cxn modelId="{FEE08CB2-9C52-41F7-891D-A0DC16311D88}" type="presParOf" srcId="{22FBDFC0-B45D-4D3B-A464-05077BA524B7}" destId="{50A8A69C-228F-455A-9200-54A625931F0E}" srcOrd="2" destOrd="0" presId="urn:microsoft.com/office/officeart/2005/8/layout/target3"/>
    <dgm:cxn modelId="{92693F59-152A-4FB2-B679-A57116A050EC}" type="presParOf" srcId="{22FBDFC0-B45D-4D3B-A464-05077BA524B7}" destId="{B0663806-EA46-4EE7-8D18-E55BD588D590}" srcOrd="3" destOrd="0" presId="urn:microsoft.com/office/officeart/2005/8/layout/target3"/>
    <dgm:cxn modelId="{6408879F-E948-49C8-97B8-60D566C58C12}" type="presParOf" srcId="{22FBDFC0-B45D-4D3B-A464-05077BA524B7}" destId="{EF5ACDDA-DD9E-412A-A27D-4CF1512A9241}" srcOrd="4" destOrd="0" presId="urn:microsoft.com/office/officeart/2005/8/layout/target3"/>
    <dgm:cxn modelId="{678FB5B8-F1E9-4C78-A3FE-FA03EED14EC8}" type="presParOf" srcId="{22FBDFC0-B45D-4D3B-A464-05077BA524B7}" destId="{CD9330D8-8C7A-4C61-B3F1-8C8FA36A6D5C}" srcOrd="5" destOrd="0" presId="urn:microsoft.com/office/officeart/2005/8/layout/target3"/>
    <dgm:cxn modelId="{7F8C5AED-C72E-41A1-862A-BDCF6F64CCF1}" type="presParOf" srcId="{22FBDFC0-B45D-4D3B-A464-05077BA524B7}" destId="{57EC7164-4070-4CEB-A953-795FEFCC3FCC}" srcOrd="6" destOrd="0" presId="urn:microsoft.com/office/officeart/2005/8/layout/target3"/>
    <dgm:cxn modelId="{7ED6344C-3795-4F49-AEF5-F1241451FC50}" type="presParOf" srcId="{22FBDFC0-B45D-4D3B-A464-05077BA524B7}" destId="{173CB278-01E5-4D30-A5E7-83AFE8CFE348}" srcOrd="7" destOrd="0" presId="urn:microsoft.com/office/officeart/2005/8/layout/target3"/>
    <dgm:cxn modelId="{C1DC4365-0A42-475B-85E8-09FAB8EEDD2C}" type="presParOf" srcId="{22FBDFC0-B45D-4D3B-A464-05077BA524B7}" destId="{45A30882-F3EF-47DA-85E9-A185754F7EDF}" srcOrd="8" destOrd="0" presId="urn:microsoft.com/office/officeart/2005/8/layout/target3"/>
    <dgm:cxn modelId="{2DAF452F-8FB4-4F11-A812-8912010CAC87}" type="presParOf" srcId="{22FBDFC0-B45D-4D3B-A464-05077BA524B7}" destId="{CE6CC1F1-5E54-4DD3-B34A-4B866D8044DB}" srcOrd="9" destOrd="0" presId="urn:microsoft.com/office/officeart/2005/8/layout/target3"/>
    <dgm:cxn modelId="{426D80B3-F58C-4106-9DDB-3FE1F5253884}" type="presParOf" srcId="{22FBDFC0-B45D-4D3B-A464-05077BA524B7}" destId="{5C9E1C99-4E9A-4C3C-B9F3-C9FB96A313ED}" srcOrd="10" destOrd="0" presId="urn:microsoft.com/office/officeart/2005/8/layout/target3"/>
    <dgm:cxn modelId="{F0464515-C123-497B-AB3A-D2E377F25B10}" type="presParOf" srcId="{22FBDFC0-B45D-4D3B-A464-05077BA524B7}" destId="{72C497E3-6173-4AC5-976D-3497B151C515}" srcOrd="11" destOrd="0" presId="urn:microsoft.com/office/officeart/2005/8/layout/target3"/>
    <dgm:cxn modelId="{C4B0F343-59EA-49D7-9BD5-DAFD8E875334}" type="presParOf" srcId="{22FBDFC0-B45D-4D3B-A464-05077BA524B7}" destId="{ED20A669-E62D-4E9E-B7F5-72849E537FA4}" srcOrd="12" destOrd="0" presId="urn:microsoft.com/office/officeart/2005/8/layout/target3"/>
    <dgm:cxn modelId="{EEDF3311-0FFB-4D96-AD8D-3FCC2C66CE63}" type="presParOf" srcId="{22FBDFC0-B45D-4D3B-A464-05077BA524B7}" destId="{4372A6D5-4175-4D69-8998-E62A978F4B01}" srcOrd="13" destOrd="0" presId="urn:microsoft.com/office/officeart/2005/8/layout/target3"/>
    <dgm:cxn modelId="{A0C67CB4-17E7-45AF-8119-F784FE182115}" type="presParOf" srcId="{22FBDFC0-B45D-4D3B-A464-05077BA524B7}" destId="{4A537314-9CD0-4B48-B1C8-9F79FFE71F7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87700-DE8D-4206-B4C1-8F8380FE2B15}">
      <dsp:nvSpPr>
        <dsp:cNvPr id="0" name=""/>
        <dsp:cNvSpPr/>
      </dsp:nvSpPr>
      <dsp:spPr>
        <a:xfrm>
          <a:off x="0" y="74771"/>
          <a:ext cx="4732020" cy="473202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A8A69C-228F-455A-9200-54A625931F0E}">
      <dsp:nvSpPr>
        <dsp:cNvPr id="0" name=""/>
        <dsp:cNvSpPr/>
      </dsp:nvSpPr>
      <dsp:spPr>
        <a:xfrm>
          <a:off x="2366010" y="74771"/>
          <a:ext cx="5520689" cy="47320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Корректировка проекта </a:t>
          </a:r>
          <a:r>
            <a:rPr lang="ru-RU" sz="1600" kern="1200" dirty="0" smtClean="0">
              <a:solidFill>
                <a:srgbClr val="FF0000"/>
              </a:solidFill>
            </a:rPr>
            <a:t>ВОЗМОЖНА</a:t>
          </a:r>
          <a:r>
            <a:rPr lang="ru-RU" sz="1500" kern="1200" dirty="0" smtClean="0"/>
            <a:t> :</a:t>
          </a:r>
          <a:endParaRPr lang="ru-RU" sz="1500" kern="1200" dirty="0"/>
        </a:p>
      </dsp:txBody>
      <dsp:txXfrm>
        <a:off x="2366010" y="74771"/>
        <a:ext cx="2760344" cy="1419609"/>
      </dsp:txXfrm>
    </dsp:sp>
    <dsp:sp modelId="{EF5ACDDA-DD9E-412A-A27D-4CF1512A9241}">
      <dsp:nvSpPr>
        <dsp:cNvPr id="0" name=""/>
        <dsp:cNvSpPr/>
      </dsp:nvSpPr>
      <dsp:spPr>
        <a:xfrm>
          <a:off x="828105" y="1494380"/>
          <a:ext cx="3075809" cy="3075809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330D8-8C7A-4C61-B3F1-8C8FA36A6D5C}">
      <dsp:nvSpPr>
        <dsp:cNvPr id="0" name=""/>
        <dsp:cNvSpPr/>
      </dsp:nvSpPr>
      <dsp:spPr>
        <a:xfrm>
          <a:off x="2366010" y="1494380"/>
          <a:ext cx="5520689" cy="30758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Замена одного мероприятия другим </a:t>
          </a:r>
          <a:r>
            <a:rPr lang="ru-RU" sz="1800" kern="1200" dirty="0" smtClean="0">
              <a:solidFill>
                <a:srgbClr val="FF0000"/>
              </a:solidFill>
            </a:rPr>
            <a:t>НЕВОЗМОЖНА</a:t>
          </a:r>
          <a:endParaRPr lang="ru-RU" sz="1800" kern="1200" dirty="0">
            <a:solidFill>
              <a:srgbClr val="FF0000"/>
            </a:solidFill>
          </a:endParaRPr>
        </a:p>
      </dsp:txBody>
      <dsp:txXfrm>
        <a:off x="2366010" y="1494380"/>
        <a:ext cx="2760344" cy="1419604"/>
      </dsp:txXfrm>
    </dsp:sp>
    <dsp:sp modelId="{173CB278-01E5-4D30-A5E7-83AFE8CFE348}">
      <dsp:nvSpPr>
        <dsp:cNvPr id="0" name=""/>
        <dsp:cNvSpPr/>
      </dsp:nvSpPr>
      <dsp:spPr>
        <a:xfrm>
          <a:off x="1656207" y="2913984"/>
          <a:ext cx="1419604" cy="1419604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A30882-F3EF-47DA-85E9-A185754F7EDF}">
      <dsp:nvSpPr>
        <dsp:cNvPr id="0" name=""/>
        <dsp:cNvSpPr/>
      </dsp:nvSpPr>
      <dsp:spPr>
        <a:xfrm>
          <a:off x="2366010" y="2913984"/>
          <a:ext cx="5520689" cy="141960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Корректировка должна быть оформлена в письменном виде в экспертный и координационный совет до момента реализации изменений</a:t>
          </a:r>
          <a:endParaRPr lang="ru-RU" sz="1500" kern="1200" dirty="0"/>
        </a:p>
      </dsp:txBody>
      <dsp:txXfrm>
        <a:off x="2366010" y="2913984"/>
        <a:ext cx="2760344" cy="1419604"/>
      </dsp:txXfrm>
    </dsp:sp>
    <dsp:sp modelId="{5C9E1C99-4E9A-4C3C-B9F3-C9FB96A313ED}">
      <dsp:nvSpPr>
        <dsp:cNvPr id="0" name=""/>
        <dsp:cNvSpPr/>
      </dsp:nvSpPr>
      <dsp:spPr>
        <a:xfrm>
          <a:off x="5126355" y="74771"/>
          <a:ext cx="2760344" cy="141960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1. В случае увеличения количества мероприятий</a:t>
          </a:r>
          <a:endParaRPr lang="ru-RU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2. В случае улучшения результатов (количество, качество)</a:t>
          </a:r>
          <a:endParaRPr lang="ru-RU" sz="1700" kern="1200" dirty="0"/>
        </a:p>
      </dsp:txBody>
      <dsp:txXfrm>
        <a:off x="5126355" y="74771"/>
        <a:ext cx="2760344" cy="1419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58FA7-686C-4DCE-9E61-D6C3CFD69CB3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372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1F85B-3D4E-4BD3-946E-E50A83ACAA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7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5"/>
          <p:cNvSpPr/>
          <p:nvPr userDrawn="1"/>
        </p:nvSpPr>
        <p:spPr bwMode="auto">
          <a:xfrm rot="10800000">
            <a:off x="3897079" y="1412776"/>
            <a:ext cx="5261699" cy="251054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DA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ручной ввод 5"/>
          <p:cNvSpPr/>
          <p:nvPr userDrawn="1"/>
        </p:nvSpPr>
        <p:spPr bwMode="auto">
          <a:xfrm>
            <a:off x="-18316" y="1988840"/>
            <a:ext cx="5886460" cy="3096344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4E9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14"/>
          <p:cNvPicPr/>
          <p:nvPr userDrawn="1"/>
        </p:nvPicPr>
        <p:blipFill>
          <a:blip r:embed="rId2"/>
          <a:stretch/>
        </p:blipFill>
        <p:spPr bwMode="auto">
          <a:xfrm>
            <a:off x="179512" y="188640"/>
            <a:ext cx="19442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027A4-AFD1-4DA1-9C2F-E9B681FF948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422DE-DEE3-4E38-B43A-283E62EA880F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319088"/>
            <a:ext cx="2057400" cy="6005512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319088"/>
            <a:ext cx="6019800" cy="6005512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F4053-E897-400A-A918-D84D0ACB772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bl" preserve="1" userDrawn="1">
  <p:cSld name="Заголовок и таблиц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547688" y="319088"/>
            <a:ext cx="7162800" cy="56356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аблица 2"/>
          <p:cNvSpPr>
            <a:spLocks noGrp="1"/>
          </p:cNvSpPr>
          <p:nvPr>
            <p:ph type="tbl" idx="1"/>
          </p:nvPr>
        </p:nvSpPr>
        <p:spPr bwMode="auto">
          <a:xfrm>
            <a:off x="457200" y="1076325"/>
            <a:ext cx="8229600" cy="5248275"/>
          </a:xfrm>
        </p:spPr>
        <p:txBody>
          <a:bodyPr/>
          <a:lstStyle/>
          <a:p>
            <a:pPr>
              <a:defRPr/>
            </a:pPr>
            <a:r>
              <a:rPr lang="ru-RU"/>
              <a:t>Вставка таблицы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E95B3-3C07-44C6-B12B-97D132D6F85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143000" y="3602039"/>
            <a:ext cx="6858000" cy="1655762"/>
          </a:xfrm>
        </p:spPr>
        <p:txBody>
          <a:bodyPr/>
          <a:lstStyle>
            <a:lvl1pPr marL="0" indent="0" algn="ctr">
              <a:buNone/>
              <a:defRPr sz="2300"/>
            </a:lvl1pPr>
            <a:lvl2pPr marL="441960" indent="0" algn="ctr">
              <a:buNone/>
              <a:defRPr sz="1900"/>
            </a:lvl2pPr>
            <a:lvl3pPr marL="883920" indent="0" algn="ctr">
              <a:buNone/>
              <a:defRPr sz="1700"/>
            </a:lvl3pPr>
            <a:lvl4pPr marL="1325245" indent="0" algn="ctr">
              <a:buNone/>
              <a:defRPr sz="1500"/>
            </a:lvl4pPr>
            <a:lvl5pPr marL="1767205" indent="0" algn="ctr">
              <a:buNone/>
              <a:defRPr sz="1500"/>
            </a:lvl5pPr>
            <a:lvl6pPr marL="2209165" indent="0" algn="ctr">
              <a:buNone/>
              <a:defRPr sz="1500"/>
            </a:lvl6pPr>
            <a:lvl7pPr marL="2651125" indent="0" algn="ctr">
              <a:buNone/>
              <a:defRPr sz="1500"/>
            </a:lvl7pPr>
            <a:lvl8pPr marL="3093084" indent="0" algn="ctr">
              <a:buNone/>
              <a:defRPr sz="1500"/>
            </a:lvl8pPr>
            <a:lvl9pPr marL="3534410" indent="0" algn="ctr">
              <a:buNone/>
              <a:defRPr sz="15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37350124-D80E-46A9-A506-2866C0477F7E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>
            <a:cxnSpLocks/>
          </p:cNvCxnSpPr>
          <p:nvPr/>
        </p:nvCxnSpPr>
        <p:spPr bwMode="auto">
          <a:xfrm>
            <a:off x="842963" y="692696"/>
            <a:ext cx="8050212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5"/>
          <p:cNvCxnSpPr>
            <a:cxnSpLocks/>
          </p:cNvCxnSpPr>
          <p:nvPr/>
        </p:nvCxnSpPr>
        <p:spPr bwMode="auto">
          <a:xfrm>
            <a:off x="250825" y="6524625"/>
            <a:ext cx="7818438" cy="26988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>
            <a:spLocks noGrp="1"/>
          </p:cNvSpPr>
          <p:nvPr>
            <p:ph type="title"/>
          </p:nvPr>
        </p:nvSpPr>
        <p:spPr bwMode="auto">
          <a:xfrm>
            <a:off x="735806" y="44624"/>
            <a:ext cx="8264525" cy="615602"/>
          </a:xfrm>
        </p:spPr>
        <p:txBody>
          <a:bodyPr>
            <a:noAutofit/>
          </a:bodyPr>
          <a:lstStyle>
            <a:lvl1pPr algn="ctr"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мещающая 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Замещающий 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Замещающий 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AB3CA71-A3DB-4544-B494-D5F99B66F766}" type="slidenum">
              <a:rPr lang="ru-RU"/>
              <a:t>‹#›</a:t>
            </a:fld>
            <a:endParaRPr lang="ru-RU"/>
          </a:p>
        </p:txBody>
      </p:sp>
      <p:pic>
        <p:nvPicPr>
          <p:cNvPr id="11" name="Рисунок 11"/>
          <p:cNvPicPr/>
          <p:nvPr userDrawn="1"/>
        </p:nvPicPr>
        <p:blipFill>
          <a:blip r:embed="rId2"/>
          <a:stretch/>
        </p:blipFill>
        <p:spPr bwMode="auto">
          <a:xfrm>
            <a:off x="35496" y="121109"/>
            <a:ext cx="1080120" cy="401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ый треугольник 12"/>
          <p:cNvSpPr/>
          <p:nvPr userDrawn="1"/>
        </p:nvSpPr>
        <p:spPr bwMode="auto">
          <a:xfrm rot="16199999">
            <a:off x="8607502" y="6311549"/>
            <a:ext cx="302700" cy="755839"/>
          </a:xfrm>
          <a:prstGeom prst="rtTriangle">
            <a:avLst/>
          </a:prstGeom>
          <a:solidFill>
            <a:srgbClr val="009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3888" y="1709739"/>
            <a:ext cx="7886700" cy="2852737"/>
          </a:xfrm>
        </p:spPr>
        <p:txBody>
          <a:bodyPr anchor="b"/>
          <a:lstStyle>
            <a:lvl1pPr>
              <a:defRPr sz="5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300">
                <a:solidFill>
                  <a:schemeClr val="tx1"/>
                </a:solidFill>
              </a:defRPr>
            </a:lvl1pPr>
            <a:lvl2pPr marL="441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883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252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672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091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511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0930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344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E853D453-C310-44DD-84BF-74EB91DC2C1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6286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6291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5FCF5F0-378C-4C7E-849A-5DC6F229EB6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2" y="365126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960" indent="0">
              <a:buNone/>
              <a:defRPr sz="1900" b="1"/>
            </a:lvl2pPr>
            <a:lvl3pPr marL="883920" indent="0">
              <a:buNone/>
              <a:defRPr sz="1700" b="1"/>
            </a:lvl3pPr>
            <a:lvl4pPr marL="1325245" indent="0">
              <a:buNone/>
              <a:defRPr sz="1500" b="1"/>
            </a:lvl4pPr>
            <a:lvl5pPr marL="1767205" indent="0">
              <a:buNone/>
              <a:defRPr sz="1500" b="1"/>
            </a:lvl5pPr>
            <a:lvl6pPr marL="2209165" indent="0">
              <a:buNone/>
              <a:defRPr sz="1500" b="1"/>
            </a:lvl6pPr>
            <a:lvl7pPr marL="2651125" indent="0">
              <a:buNone/>
              <a:defRPr sz="1500" b="1"/>
            </a:lvl7pPr>
            <a:lvl8pPr marL="3093084" indent="0">
              <a:buNone/>
              <a:defRPr sz="1500" b="1"/>
            </a:lvl8pPr>
            <a:lvl9pPr marL="3534410" indent="0">
              <a:buNone/>
              <a:defRPr sz="15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9842" y="2505074"/>
            <a:ext cx="3868340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41960" indent="0">
              <a:buNone/>
              <a:defRPr sz="1900" b="1"/>
            </a:lvl2pPr>
            <a:lvl3pPr marL="883920" indent="0">
              <a:buNone/>
              <a:defRPr sz="1700" b="1"/>
            </a:lvl3pPr>
            <a:lvl4pPr marL="1325245" indent="0">
              <a:buNone/>
              <a:defRPr sz="1500" b="1"/>
            </a:lvl4pPr>
            <a:lvl5pPr marL="1767205" indent="0">
              <a:buNone/>
              <a:defRPr sz="1500" b="1"/>
            </a:lvl5pPr>
            <a:lvl6pPr marL="2209165" indent="0">
              <a:buNone/>
              <a:defRPr sz="1500" b="1"/>
            </a:lvl6pPr>
            <a:lvl7pPr marL="2651125" indent="0">
              <a:buNone/>
              <a:defRPr sz="1500" b="1"/>
            </a:lvl7pPr>
            <a:lvl8pPr marL="3093084" indent="0">
              <a:buNone/>
              <a:defRPr sz="1500" b="1"/>
            </a:lvl8pPr>
            <a:lvl9pPr marL="3534410" indent="0">
              <a:buNone/>
              <a:defRPr sz="15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4629151" y="2505074"/>
            <a:ext cx="3887391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A0A3568-CEE3-4AF0-8B11-A79695FA058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D3D2359-B928-4578-BB48-7C7A3DE484AB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Блок-схема: ручной ввод 5"/>
          <p:cNvSpPr/>
          <p:nvPr userDrawn="1"/>
        </p:nvSpPr>
        <p:spPr bwMode="auto">
          <a:xfrm rot="10800000">
            <a:off x="3918812" y="2348880"/>
            <a:ext cx="5261699" cy="216024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DAA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Блок-схема: ручной ввод 5"/>
          <p:cNvSpPr/>
          <p:nvPr userDrawn="1"/>
        </p:nvSpPr>
        <p:spPr bwMode="auto">
          <a:xfrm>
            <a:off x="-18316" y="2924944"/>
            <a:ext cx="5670435" cy="2664295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457 h 8457"/>
              <a:gd name="connsiteX1" fmla="*/ 8850 w 10000"/>
              <a:gd name="connsiteY1" fmla="*/ 0 h 8457"/>
              <a:gd name="connsiteX2" fmla="*/ 10000 w 10000"/>
              <a:gd name="connsiteY2" fmla="*/ 8457 h 8457"/>
              <a:gd name="connsiteX3" fmla="*/ 0 w 10000"/>
              <a:gd name="connsiteY3" fmla="*/ 8457 h 8457"/>
              <a:gd name="connsiteX4" fmla="*/ 0 w 10000"/>
              <a:gd name="connsiteY4" fmla="*/ 457 h 8457"/>
              <a:gd name="connsiteX0" fmla="*/ 0 w 10000"/>
              <a:gd name="connsiteY0" fmla="*/ 0 h 11033"/>
              <a:gd name="connsiteX1" fmla="*/ 8850 w 10000"/>
              <a:gd name="connsiteY1" fmla="*/ 1033 h 11033"/>
              <a:gd name="connsiteX2" fmla="*/ 10000 w 10000"/>
              <a:gd name="connsiteY2" fmla="*/ 11033 h 11033"/>
              <a:gd name="connsiteX3" fmla="*/ 0 w 10000"/>
              <a:gd name="connsiteY3" fmla="*/ 11033 h 11033"/>
              <a:gd name="connsiteX4" fmla="*/ 0 w 10000"/>
              <a:gd name="connsiteY4" fmla="*/ 0 h 11033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10000 w 12201"/>
              <a:gd name="connsiteY2" fmla="*/ 11101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2201"/>
              <a:gd name="connsiteY0" fmla="*/ 68 h 11101"/>
              <a:gd name="connsiteX1" fmla="*/ 12201 w 12201"/>
              <a:gd name="connsiteY1" fmla="*/ 0 h 11101"/>
              <a:gd name="connsiteX2" fmla="*/ 8875 w 12201"/>
              <a:gd name="connsiteY2" fmla="*/ 11038 h 11101"/>
              <a:gd name="connsiteX3" fmla="*/ 0 w 12201"/>
              <a:gd name="connsiteY3" fmla="*/ 11101 h 11101"/>
              <a:gd name="connsiteX4" fmla="*/ 0 w 12201"/>
              <a:gd name="connsiteY4" fmla="*/ 68 h 11101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875 w 10826"/>
              <a:gd name="connsiteY2" fmla="*/ 10975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500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8967 w 10826"/>
              <a:gd name="connsiteY2" fmla="*/ 10978 h 11038"/>
              <a:gd name="connsiteX3" fmla="*/ 0 w 10826"/>
              <a:gd name="connsiteY3" fmla="*/ 11038 h 11038"/>
              <a:gd name="connsiteX4" fmla="*/ 0 w 10826"/>
              <a:gd name="connsiteY4" fmla="*/ 5 h 11038"/>
              <a:gd name="connsiteX0" fmla="*/ 0 w 10826"/>
              <a:gd name="connsiteY0" fmla="*/ 5 h 11038"/>
              <a:gd name="connsiteX1" fmla="*/ 10826 w 10826"/>
              <a:gd name="connsiteY1" fmla="*/ 0 h 11038"/>
              <a:gd name="connsiteX2" fmla="*/ 9307 w 10826"/>
              <a:gd name="connsiteY2" fmla="*/ 10944 h 11038"/>
              <a:gd name="connsiteX3" fmla="*/ 0 w 10826"/>
              <a:gd name="connsiteY3" fmla="*/ 11038 h 11038"/>
              <a:gd name="connsiteX4" fmla="*/ 0 w 10826"/>
              <a:gd name="connsiteY4" fmla="*/ 5 h 1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26" h="11038" extrusionOk="0">
                <a:moveTo>
                  <a:pt x="0" y="5"/>
                </a:moveTo>
                <a:lnTo>
                  <a:pt x="10826" y="0"/>
                </a:lnTo>
                <a:lnTo>
                  <a:pt x="9307" y="10944"/>
                </a:lnTo>
                <a:lnTo>
                  <a:pt x="0" y="11038"/>
                </a:lnTo>
                <a:lnTo>
                  <a:pt x="0" y="5"/>
                </a:lnTo>
                <a:close/>
              </a:path>
            </a:pathLst>
          </a:custGeom>
          <a:solidFill>
            <a:srgbClr val="4E9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14"/>
          <p:cNvPicPr/>
          <p:nvPr userDrawn="1"/>
        </p:nvPicPr>
        <p:blipFill>
          <a:blip r:embed="rId2"/>
          <a:stretch/>
        </p:blipFill>
        <p:spPr bwMode="auto">
          <a:xfrm>
            <a:off x="179512" y="188640"/>
            <a:ext cx="194421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969687D-DF59-4991-9EC1-F63BB8CE33D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3887391" y="987427"/>
            <a:ext cx="4629150" cy="48736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1960" indent="0">
              <a:buNone/>
              <a:defRPr sz="1400"/>
            </a:lvl2pPr>
            <a:lvl3pPr marL="883920" indent="0">
              <a:buNone/>
              <a:defRPr sz="1200"/>
            </a:lvl3pPr>
            <a:lvl4pPr marL="1325245" indent="0">
              <a:buNone/>
              <a:defRPr sz="1000"/>
            </a:lvl4pPr>
            <a:lvl5pPr marL="1767205" indent="0">
              <a:buNone/>
              <a:defRPr sz="1000"/>
            </a:lvl5pPr>
            <a:lvl6pPr marL="2209165" indent="0">
              <a:buNone/>
              <a:defRPr sz="1000"/>
            </a:lvl6pPr>
            <a:lvl7pPr marL="2651125" indent="0">
              <a:buNone/>
              <a:defRPr sz="1000"/>
            </a:lvl7pPr>
            <a:lvl8pPr marL="3093084" indent="0">
              <a:buNone/>
              <a:defRPr sz="1000"/>
            </a:lvl8pPr>
            <a:lvl9pPr marL="353441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146DEB0-2257-4FA1-A65E-DBE769CDD73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31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3887391" y="98742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100"/>
            </a:lvl1pPr>
            <a:lvl2pPr marL="441960" indent="0">
              <a:buNone/>
              <a:defRPr sz="2700"/>
            </a:lvl2pPr>
            <a:lvl3pPr marL="883920" indent="0">
              <a:buNone/>
              <a:defRPr sz="2300"/>
            </a:lvl3pPr>
            <a:lvl4pPr marL="1325245" indent="0">
              <a:buNone/>
              <a:defRPr sz="1900"/>
            </a:lvl4pPr>
            <a:lvl5pPr marL="1767205" indent="0">
              <a:buNone/>
              <a:defRPr sz="1900"/>
            </a:lvl5pPr>
            <a:lvl6pPr marL="2209165" indent="0">
              <a:buNone/>
              <a:defRPr sz="1900"/>
            </a:lvl6pPr>
            <a:lvl7pPr marL="2651125" indent="0">
              <a:buNone/>
              <a:defRPr sz="1900"/>
            </a:lvl7pPr>
            <a:lvl8pPr marL="3093084" indent="0">
              <a:buNone/>
              <a:defRPr sz="1900"/>
            </a:lvl8pPr>
            <a:lvl9pPr marL="3534410" indent="0">
              <a:buNone/>
              <a:defRPr sz="1900"/>
            </a:lvl9pPr>
          </a:lstStyle>
          <a:p>
            <a:pPr lvl="0"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500"/>
            </a:lvl1pPr>
            <a:lvl2pPr marL="441960" indent="0">
              <a:buNone/>
              <a:defRPr sz="1400"/>
            </a:lvl2pPr>
            <a:lvl3pPr marL="883920" indent="0">
              <a:buNone/>
              <a:defRPr sz="1200"/>
            </a:lvl3pPr>
            <a:lvl4pPr marL="1325245" indent="0">
              <a:buNone/>
              <a:defRPr sz="1000"/>
            </a:lvl4pPr>
            <a:lvl5pPr marL="1767205" indent="0">
              <a:buNone/>
              <a:defRPr sz="1000"/>
            </a:lvl5pPr>
            <a:lvl6pPr marL="2209165" indent="0">
              <a:buNone/>
              <a:defRPr sz="1000"/>
            </a:lvl6pPr>
            <a:lvl7pPr marL="2651125" indent="0">
              <a:buNone/>
              <a:defRPr sz="1000"/>
            </a:lvl7pPr>
            <a:lvl8pPr marL="3093084" indent="0">
              <a:buNone/>
              <a:defRPr sz="1000"/>
            </a:lvl8pPr>
            <a:lvl9pPr marL="353441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12495FD-AE85-441E-9874-2D49396F2EBC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.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ED3DB99-5AA0-4D11-A628-B3FB50CFB26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. загол.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6543675" y="365126"/>
            <a:ext cx="1971675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365126"/>
            <a:ext cx="5800725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C1178829-7F5F-4CB7-A9F2-6E38ED8DBD7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115616" y="4437112"/>
            <a:ext cx="7162800" cy="563562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27772-AE56-460B-A39C-2DA69E5A0CC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352EB-4D59-4C6A-AE6A-C13D7149198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B0AA6-76BC-46E9-B5C6-3B9864BB052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52F01-ADE1-464D-A025-BEF0240FCEA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77253-73A6-4902-9928-AE11F172C72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 bwMode="auto">
          <a:xfrm>
            <a:off x="457200" y="6400800"/>
            <a:ext cx="2667000" cy="255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  <a:endParaRPr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943600" y="6400800"/>
            <a:ext cx="2895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Name</a:t>
            </a:r>
            <a:endParaRPr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 bwMode="auto">
          <a:xfrm>
            <a:off x="3657600" y="6386513"/>
            <a:ext cx="2133600" cy="2111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D63E9-50AF-410A-9C32-CC8E26829DF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15" descr="Light horizontal"/>
          <p:cNvSpPr>
            <a:spLocks noChangeArrowheads="1"/>
          </p:cNvSpPr>
          <p:nvPr/>
        </p:nvSpPr>
        <p:spPr bwMode="gray">
          <a:xfrm>
            <a:off x="0" y="0"/>
            <a:ext cx="468313" cy="6858000"/>
          </a:xfrm>
          <a:prstGeom prst="rect">
            <a:avLst/>
          </a:prstGeom>
          <a:pattFill prst="ltHorz">
            <a:fgClr>
              <a:schemeClr val="bg2"/>
            </a:fgClr>
            <a:bgClr>
              <a:srgbClr val="FFFFFF"/>
            </a:bgClr>
          </a:patt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Line 17"/>
          <p:cNvSpPr>
            <a:spLocks noChangeShapeType="1"/>
          </p:cNvSpPr>
          <p:nvPr/>
        </p:nvSpPr>
        <p:spPr bwMode="gray">
          <a:xfrm>
            <a:off x="468313" y="6410325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47688" y="319088"/>
            <a:ext cx="7162800" cy="563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/>
  <p:txStyles>
    <p:titleStyle>
      <a:lvl1pPr algn="ctr">
        <a:spcBef>
          <a:spcPts val="0"/>
        </a:spcBef>
        <a:spcAft>
          <a:spcPts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2pPr>
      <a:lvl3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3pPr>
      <a:lvl4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4pPr>
      <a:lvl5pPr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5pPr>
      <a:lvl6pPr marL="4572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6pPr>
      <a:lvl7pPr marL="9144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7pPr>
      <a:lvl8pPr marL="13716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8pPr>
      <a:lvl9pPr marL="1828800" algn="ctr">
        <a:spcBef>
          <a:spcPts val="0"/>
        </a:spcBef>
        <a:spcAft>
          <a:spcPts val="0"/>
        </a:spcAft>
        <a:defRPr sz="3200">
          <a:solidFill>
            <a:schemeClr val="bg1"/>
          </a:solidFill>
          <a:latin typeface="Verdana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chemeClr val="hlink"/>
        </a:buClr>
        <a:buFont typeface="Wingdings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chemeClr val="accent1"/>
        </a:buClr>
        <a:buFont typeface="Wingdings"/>
        <a:buChar char="§"/>
        <a:defRPr sz="2800">
          <a:solidFill>
            <a:schemeClr val="tx1"/>
          </a:solidFill>
          <a:latin typeface="Arial"/>
        </a:defRPr>
      </a:lvl2pPr>
      <a:lvl3pPr marL="1143000" indent="-228600" algn="l">
        <a:spcBef>
          <a:spcPts val="0"/>
        </a:spcBef>
        <a:spcAft>
          <a:spcPts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/>
        </a:defRPr>
      </a:lvl3pPr>
      <a:lvl4pPr marL="1600200" indent="-228600" algn="l">
        <a:spcBef>
          <a:spcPts val="0"/>
        </a:spcBef>
        <a:spcAft>
          <a:spcPts val="0"/>
        </a:spcAft>
        <a:buChar char="–"/>
        <a:defRPr sz="2000">
          <a:solidFill>
            <a:schemeClr val="tx1"/>
          </a:solidFill>
          <a:latin typeface="Arial"/>
        </a:defRPr>
      </a:lvl4pPr>
      <a:lvl5pPr marL="20574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5pPr>
      <a:lvl6pPr marL="25146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6pPr>
      <a:lvl7pPr marL="29718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7pPr>
      <a:lvl8pPr marL="34290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8pPr>
      <a:lvl9pPr marL="3886200" indent="-228600" algn="l">
        <a:spcBef>
          <a:spcPts val="0"/>
        </a:spcBef>
        <a:spcAft>
          <a:spcPts val="0"/>
        </a:spcAft>
        <a:buChar char="»"/>
        <a:defRPr sz="2000">
          <a:solidFill>
            <a:schemeClr val="tx1"/>
          </a:solidFill>
          <a:latin typeface="Arial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 algn="ctr"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</a:bodyPr>
          <a:lstStyle>
            <a:lvl1pPr algn="r" defTabSz="912813">
              <a:buFont typeface="Arial"/>
              <a:buChar char="•"/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04A16C0A-18F2-465A-86BB-732E005F1B80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+mj-lt"/>
          <a:ea typeface="+mj-ea"/>
          <a:cs typeface="+mj-cs"/>
        </a:defRPr>
      </a:lvl1pPr>
      <a:lvl2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2pPr>
      <a:lvl3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3pPr>
      <a:lvl4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4pPr>
      <a:lvl5pPr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5pPr>
      <a:lvl6pPr marL="4572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6pPr>
      <a:lvl7pPr marL="9144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7pPr>
      <a:lvl8pPr marL="13716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8pPr>
      <a:lvl9pPr marL="1828800" algn="l" defTabSz="882650">
        <a:lnSpc>
          <a:spcPct val="90000"/>
        </a:lnSpc>
        <a:spcBef>
          <a:spcPts val="0"/>
        </a:spcBef>
        <a:spcAft>
          <a:spcPts val="0"/>
        </a:spcAft>
        <a:defRPr sz="4300">
          <a:solidFill>
            <a:schemeClr val="tx1"/>
          </a:solidFill>
          <a:latin typeface="Calibri Light"/>
        </a:defRPr>
      </a:lvl9pPr>
    </p:titleStyle>
    <p:bodyStyle>
      <a:lvl1pPr marL="220663" indent="-220663" algn="l" defTabSz="882650">
        <a:lnSpc>
          <a:spcPct val="90000"/>
        </a:lnSpc>
        <a:spcBef>
          <a:spcPts val="963"/>
        </a:spcBef>
        <a:spcAft>
          <a:spcPts val="0"/>
        </a:spcAft>
        <a:buFont typeface="Arial"/>
        <a:buChar char="•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663575" indent="-222250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2250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3pPr>
      <a:lvl4pPr marL="1546225" indent="-220663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987550" indent="-220663" algn="l" defTabSz="882650">
        <a:lnSpc>
          <a:spcPct val="90000"/>
        </a:lnSpc>
        <a:spcBef>
          <a:spcPts val="488"/>
        </a:spcBef>
        <a:spcAft>
          <a:spcPts val="0"/>
        </a:spcAft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430145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872105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313430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755390" indent="-220980" algn="l" defTabSz="883285">
        <a:lnSpc>
          <a:spcPct val="90000"/>
        </a:lnSpc>
        <a:spcBef>
          <a:spcPts val="485"/>
        </a:spcBef>
        <a:buFont typeface="Arial"/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44196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2pPr>
      <a:lvl3pPr marL="88392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3pPr>
      <a:lvl4pPr marL="132524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4pPr>
      <a:lvl5pPr marL="176720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5pPr>
      <a:lvl6pPr marL="220916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6pPr>
      <a:lvl7pPr marL="2651125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7pPr>
      <a:lvl8pPr marL="3093084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8pPr>
      <a:lvl9pPr marL="3534410" algn="l" defTabSz="883285">
        <a:defRPr sz="17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724128" y="6309320"/>
            <a:ext cx="3168180" cy="381000"/>
          </a:xfrm>
        </p:spPr>
        <p:txBody>
          <a:bodyPr/>
          <a:lstStyle/>
          <a:p>
            <a:pPr marL="0" indent="0" algn="r">
              <a:buNone/>
              <a:defRPr/>
            </a:pPr>
            <a:r>
              <a:rPr lang="ru-RU" sz="2400" b="1" dirty="0" smtClean="0">
                <a:latin typeface="Arial"/>
                <a:cs typeface="Arial"/>
              </a:rPr>
              <a:t>2021 </a:t>
            </a:r>
            <a:r>
              <a:rPr lang="ru-RU" sz="2400" b="1" dirty="0" smtClean="0">
                <a:latin typeface="Arial"/>
                <a:cs typeface="Arial"/>
              </a:rPr>
              <a:t>г.</a:t>
            </a:r>
            <a:endParaRPr sz="2400" b="1" dirty="0">
              <a:latin typeface="Arial"/>
              <a:cs typeface="Arial"/>
            </a:endParaRPr>
          </a:p>
        </p:txBody>
      </p:sp>
      <p:sp>
        <p:nvSpPr>
          <p:cNvPr id="5" name="Заголовок 1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179512" y="2132039"/>
            <a:ext cx="4788024" cy="1705353"/>
          </a:xfrm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Реализация </a:t>
            </a:r>
            <a:r>
              <a:rPr lang="ru-RU" sz="2400" b="1" dirty="0">
                <a:solidFill>
                  <a:schemeClr val="bg1"/>
                </a:solidFill>
                <a:latin typeface="Arial"/>
              </a:rPr>
              <a:t>проектов Региональных инновационных площадок </a:t>
            </a:r>
            <a:r>
              <a:rPr lang="ru-RU" sz="2400" b="1" dirty="0" smtClean="0">
                <a:solidFill>
                  <a:schemeClr val="bg1"/>
                </a:solidFill>
                <a:latin typeface="Arial"/>
              </a:rPr>
              <a:t>в сфере образования </a:t>
            </a:r>
            <a:r>
              <a:rPr lang="ru-RU" sz="2400" b="1" dirty="0">
                <a:solidFill>
                  <a:schemeClr val="bg1"/>
                </a:solidFill>
                <a:latin typeface="Arial"/>
              </a:rPr>
              <a:t>Самарской области, 2021 г.</a:t>
            </a:r>
            <a:endParaRPr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 в рамках работы РИП и отчетные материалы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993" y="836712"/>
            <a:ext cx="8048150" cy="3888432"/>
          </a:xfrm>
          <a:prstGeom prst="rect">
            <a:avLst/>
          </a:prstGeom>
        </p:spPr>
      </p:pic>
      <p:sp>
        <p:nvSpPr>
          <p:cNvPr id="5" name="Капля 4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7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dirty="0" smtClean="0"/>
              <a:t>МАТЕРИАЛЫ ДЛЯ ЭК РИП</a:t>
            </a:r>
            <a:endParaRPr lang="ru-RU" dirty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gray">
          <a:xfrm>
            <a:off x="1934404" y="1636587"/>
            <a:ext cx="5530850" cy="2743200"/>
          </a:xfrm>
          <a:prstGeom prst="upArrow">
            <a:avLst>
              <a:gd name="adj1" fmla="val 57824"/>
              <a:gd name="adj2" fmla="val 54398"/>
            </a:avLst>
          </a:prstGeom>
          <a:gradFill>
            <a:gsLst>
              <a:gs pos="0">
                <a:srgbClr val="4972BB"/>
              </a:gs>
              <a:gs pos="100000">
                <a:srgbClr val="4972BB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gray">
          <a:xfrm>
            <a:off x="1659495" y="779289"/>
            <a:ext cx="5791200" cy="574675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A3D97"/>
              </a:gs>
              <a:gs pos="50000">
                <a:srgbClr val="1A3D97">
                  <a:gamma/>
                  <a:tint val="64314"/>
                  <a:invGamma/>
                </a:srgbClr>
              </a:gs>
              <a:gs pos="100000">
                <a:srgbClr val="1A3D97"/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0" i="0" u="none" strike="noStrike" cap="none" spc="0" dirty="0" smtClean="0">
                <a:ln>
                  <a:noFill/>
                </a:ln>
                <a:solidFill>
                  <a:srgbClr val="FFFFFF"/>
                </a:solidFill>
                <a:latin typeface="Arial"/>
                <a:cs typeface="Arial"/>
              </a:rPr>
              <a:t>Электронный кабинет РИП</a:t>
            </a:r>
            <a:endParaRPr dirty="0"/>
          </a:p>
        </p:txBody>
      </p:sp>
      <p:grpSp>
        <p:nvGrpSpPr>
          <p:cNvPr id="8" name="Group 6"/>
          <p:cNvGrpSpPr/>
          <p:nvPr/>
        </p:nvGrpSpPr>
        <p:grpSpPr bwMode="auto">
          <a:xfrm>
            <a:off x="5586785" y="3751262"/>
            <a:ext cx="1579563" cy="2071688"/>
            <a:chOff x="576" y="2475"/>
            <a:chExt cx="995" cy="1305"/>
          </a:xfrm>
        </p:grpSpPr>
        <p:grpSp>
          <p:nvGrpSpPr>
            <p:cNvPr id="9" name="Group 7"/>
            <p:cNvGrpSpPr/>
            <p:nvPr/>
          </p:nvGrpSpPr>
          <p:grpSpPr bwMode="auto">
            <a:xfrm>
              <a:off x="577" y="2475"/>
              <a:ext cx="936" cy="954"/>
              <a:chOff x="624" y="1584"/>
              <a:chExt cx="1248" cy="1296"/>
            </a:xfrm>
          </p:grpSpPr>
          <p:grpSp>
            <p:nvGrpSpPr>
              <p:cNvPr id="10" name="Group 8"/>
              <p:cNvGrpSpPr/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1" name="Oval 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>
                  <a:gsLst>
                    <a:gs pos="0">
                      <a:srgbClr val="6A99D8"/>
                    </a:gs>
                    <a:gs pos="100000">
                      <a:srgbClr val="6A99D8">
                        <a:gamma/>
                        <a:shade val="63529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2" name="Freeform 10"/>
                <p:cNvSpPr/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 extrusionOk="0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6A99D8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13" name="Text Box 11"/>
              <p:cNvSpPr txBox="1">
                <a:spLocks noChangeArrowheads="1"/>
              </p:cNvSpPr>
              <p:nvPr/>
            </p:nvSpPr>
            <p:spPr bwMode="gray">
              <a:xfrm>
                <a:off x="654" y="1929"/>
                <a:ext cx="1153" cy="606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i="0" u="none" strike="noStrike" cap="none" spc="0" dirty="0" smtClean="0">
                    <a:ln>
                      <a:noFill/>
                    </a:ln>
                    <a:solidFill>
                      <a:srgbClr val="FFFFFF"/>
                    </a:solidFill>
                  </a:rPr>
                  <a:t>П</a:t>
                </a:r>
                <a:r>
                  <a:rPr lang="ru-RU" sz="2000" b="1" dirty="0" smtClean="0">
                    <a:solidFill>
                      <a:srgbClr val="FFFFFF"/>
                    </a:solidFill>
                  </a:rPr>
                  <a:t>риказы </a:t>
                </a:r>
              </a:p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dirty="0" smtClean="0">
                    <a:solidFill>
                      <a:srgbClr val="FFFFFF"/>
                    </a:solidFill>
                  </a:rPr>
                  <a:t>о РИП</a:t>
                </a:r>
                <a:endParaRPr dirty="0"/>
              </a:p>
            </p:txBody>
          </p:sp>
        </p:grpSp>
        <p:sp>
          <p:nvSpPr>
            <p:cNvPr id="14" name="Oval 12"/>
            <p:cNvSpPr>
              <a:spLocks noChangeArrowheads="1"/>
            </p:cNvSpPr>
            <p:nvPr/>
          </p:nvSpPr>
          <p:spPr bwMode="gray">
            <a:xfrm>
              <a:off x="576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1" name="Group 19"/>
          <p:cNvGrpSpPr/>
          <p:nvPr/>
        </p:nvGrpSpPr>
        <p:grpSpPr bwMode="auto">
          <a:xfrm>
            <a:off x="2133875" y="3686408"/>
            <a:ext cx="1858375" cy="2272709"/>
            <a:chOff x="3072" y="2448"/>
            <a:chExt cx="1027" cy="1332"/>
          </a:xfrm>
        </p:grpSpPr>
        <p:grpSp>
          <p:nvGrpSpPr>
            <p:cNvPr id="22" name="Group 20"/>
            <p:cNvGrpSpPr/>
            <p:nvPr/>
          </p:nvGrpSpPr>
          <p:grpSpPr bwMode="auto">
            <a:xfrm>
              <a:off x="3072" y="2448"/>
              <a:ext cx="960" cy="958"/>
              <a:chOff x="2016" y="1920"/>
              <a:chExt cx="1680" cy="1680"/>
            </a:xfrm>
          </p:grpSpPr>
          <p:sp>
            <p:nvSpPr>
              <p:cNvPr id="23" name="Oval 21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>
                <a:gsLst>
                  <a:gs pos="0">
                    <a:srgbClr val="4972BB"/>
                  </a:gs>
                  <a:gs pos="100000">
                    <a:srgbClr val="4972BB">
                      <a:gamma/>
                      <a:shade val="5137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4" name="Freeform 22"/>
              <p:cNvSpPr/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 extrusionOk="0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>
                <a:gsLst>
                  <a:gs pos="0">
                    <a:srgbClr val="4972BB">
                      <a:gamma/>
                      <a:tint val="0"/>
                      <a:invGamma/>
                    </a:srgbClr>
                  </a:gs>
                  <a:gs pos="100000">
                    <a:srgbClr val="4972BB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5" name="Text Box 23"/>
            <p:cNvSpPr txBox="1">
              <a:spLocks noChangeArrowheads="1"/>
            </p:cNvSpPr>
            <p:nvPr/>
          </p:nvSpPr>
          <p:spPr bwMode="gray">
            <a:xfrm>
              <a:off x="3097" y="2737"/>
              <a:ext cx="864" cy="446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i="0" u="none" strike="noStrike" cap="none" spc="0" dirty="0" smtClean="0">
                  <a:ln>
                    <a:noFill/>
                  </a:ln>
                  <a:solidFill>
                    <a:srgbClr val="FFFFFF"/>
                  </a:solidFill>
                </a:rPr>
                <a:t>Текст проекта</a:t>
              </a:r>
              <a:endParaRPr dirty="0"/>
            </a:p>
          </p:txBody>
        </p:sp>
        <p:sp>
          <p:nvSpPr>
            <p:cNvPr id="26" name="Oval 24"/>
            <p:cNvSpPr>
              <a:spLocks noChangeArrowheads="1"/>
            </p:cNvSpPr>
            <p:nvPr/>
          </p:nvSpPr>
          <p:spPr bwMode="gray">
            <a:xfrm>
              <a:off x="3104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7" name="Group 25"/>
          <p:cNvGrpSpPr/>
          <p:nvPr/>
        </p:nvGrpSpPr>
        <p:grpSpPr bwMode="auto">
          <a:xfrm>
            <a:off x="3737210" y="1853846"/>
            <a:ext cx="1925238" cy="2300486"/>
            <a:chOff x="4270" y="2448"/>
            <a:chExt cx="997" cy="1332"/>
          </a:xfrm>
        </p:grpSpPr>
        <p:grpSp>
          <p:nvGrpSpPr>
            <p:cNvPr id="28" name="Group 26"/>
            <p:cNvGrpSpPr/>
            <p:nvPr/>
          </p:nvGrpSpPr>
          <p:grpSpPr bwMode="auto">
            <a:xfrm>
              <a:off x="4270" y="2448"/>
              <a:ext cx="959" cy="965"/>
              <a:chOff x="2400" y="1488"/>
              <a:chExt cx="1152" cy="1152"/>
            </a:xfrm>
          </p:grpSpPr>
          <p:grpSp>
            <p:nvGrpSpPr>
              <p:cNvPr id="29" name="Group 27"/>
              <p:cNvGrpSpPr/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30" name="Oval 2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>
                  <a:gsLst>
                    <a:gs pos="0">
                      <a:srgbClr val="99C25C"/>
                    </a:gs>
                    <a:gs pos="100000">
                      <a:srgbClr val="99C25C">
                        <a:gamma/>
                        <a:shade val="24314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31" name="Freeform 29"/>
                <p:cNvSpPr/>
                <p:nvPr/>
              </p:nvSpPr>
              <p:spPr bwMode="gray">
                <a:xfrm>
                  <a:off x="2186" y="197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 extrusionOk="0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99C25C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marL="0" marR="0" lvl="0" indent="0" defTabSz="91440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lang="ru-RU" sz="1800" b="0" i="0" u="none" strike="noStrike" cap="none" spc="0">
                    <a:ln>
                      <a:noFill/>
                    </a:ln>
                    <a:solidFill>
                      <a:sysClr val="windowText" lastClr="000000"/>
                    </a:solidFill>
                  </a:endParaRPr>
                </a:p>
              </p:txBody>
            </p:sp>
          </p:grpSp>
          <p:sp>
            <p:nvSpPr>
              <p:cNvPr id="32" name="Text Box 30"/>
              <p:cNvSpPr txBox="1">
                <a:spLocks noChangeArrowheads="1"/>
              </p:cNvSpPr>
              <p:nvPr/>
            </p:nvSpPr>
            <p:spPr bwMode="gray">
              <a:xfrm>
                <a:off x="2448" y="1619"/>
                <a:ext cx="1028" cy="70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i="0" u="none" strike="noStrike" cap="none" spc="0" dirty="0" smtClean="0">
                    <a:ln>
                      <a:noFill/>
                    </a:ln>
                    <a:solidFill>
                      <a:srgbClr val="0070C0"/>
                    </a:solidFill>
                  </a:rPr>
                  <a:t>Отчеты</a:t>
                </a:r>
              </a:p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</a:rPr>
                  <a:t>Видео</a:t>
                </a:r>
              </a:p>
              <a:p>
                <a:pPr marL="0" marR="0" lvl="0" indent="0" algn="ctr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dirty="0" smtClean="0">
                    <a:solidFill>
                      <a:schemeClr val="bg1"/>
                    </a:solidFill>
                  </a:rPr>
                  <a:t>Разработки</a:t>
                </a:r>
                <a:endParaRPr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3" name="Oval 31"/>
            <p:cNvSpPr>
              <a:spLocks noChangeArrowheads="1"/>
            </p:cNvSpPr>
            <p:nvPr/>
          </p:nvSpPr>
          <p:spPr bwMode="gray">
            <a:xfrm>
              <a:off x="4272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5" name="Group 13"/>
          <p:cNvGrpSpPr/>
          <p:nvPr/>
        </p:nvGrpSpPr>
        <p:grpSpPr bwMode="auto">
          <a:xfrm>
            <a:off x="3973200" y="4026694"/>
            <a:ext cx="1617663" cy="2071688"/>
            <a:chOff x="1776" y="2475"/>
            <a:chExt cx="1019" cy="1305"/>
          </a:xfrm>
        </p:grpSpPr>
        <p:grpSp>
          <p:nvGrpSpPr>
            <p:cNvPr id="16" name="Group 14"/>
            <p:cNvGrpSpPr/>
            <p:nvPr/>
          </p:nvGrpSpPr>
          <p:grpSpPr bwMode="auto">
            <a:xfrm>
              <a:off x="1776" y="2475"/>
              <a:ext cx="960" cy="958"/>
              <a:chOff x="2016" y="1920"/>
              <a:chExt cx="1680" cy="1680"/>
            </a:xfrm>
          </p:grpSpPr>
          <p:sp>
            <p:nvSpPr>
              <p:cNvPr id="17" name="Oval 15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>
                <a:gsLst>
                  <a:gs pos="0">
                    <a:srgbClr val="96B1E6"/>
                  </a:gs>
                  <a:gs pos="100000">
                    <a:srgbClr val="96B1E6">
                      <a:gamma/>
                      <a:shade val="5137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 wrap="none" anchor="ctr"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Freeform 16"/>
              <p:cNvSpPr/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>
                  <a:gd name="T0" fmla="*/ 1301 w 1321"/>
                  <a:gd name="T1" fmla="*/ 401 h 712"/>
                  <a:gd name="T2" fmla="*/ 1317 w 1321"/>
                  <a:gd name="T3" fmla="*/ 442 h 712"/>
                  <a:gd name="T4" fmla="*/ 1321 w 1321"/>
                  <a:gd name="T5" fmla="*/ 481 h 712"/>
                  <a:gd name="T6" fmla="*/ 1315 w 1321"/>
                  <a:gd name="T7" fmla="*/ 516 h 712"/>
                  <a:gd name="T8" fmla="*/ 1298 w 1321"/>
                  <a:gd name="T9" fmla="*/ 550 h 712"/>
                  <a:gd name="T10" fmla="*/ 1272 w 1321"/>
                  <a:gd name="T11" fmla="*/ 579 h 712"/>
                  <a:gd name="T12" fmla="*/ 1239 w 1321"/>
                  <a:gd name="T13" fmla="*/ 604 h 712"/>
                  <a:gd name="T14" fmla="*/ 1196 w 1321"/>
                  <a:gd name="T15" fmla="*/ 628 h 712"/>
                  <a:gd name="T16" fmla="*/ 1147 w 1321"/>
                  <a:gd name="T17" fmla="*/ 649 h 712"/>
                  <a:gd name="T18" fmla="*/ 1092 w 1321"/>
                  <a:gd name="T19" fmla="*/ 667 h 712"/>
                  <a:gd name="T20" fmla="*/ 1031 w 1321"/>
                  <a:gd name="T21" fmla="*/ 683 h 712"/>
                  <a:gd name="T22" fmla="*/ 967 w 1321"/>
                  <a:gd name="T23" fmla="*/ 694 h 712"/>
                  <a:gd name="T24" fmla="*/ 896 w 1321"/>
                  <a:gd name="T25" fmla="*/ 704 h 712"/>
                  <a:gd name="T26" fmla="*/ 824 w 1321"/>
                  <a:gd name="T27" fmla="*/ 710 h 712"/>
                  <a:gd name="T28" fmla="*/ 795 w 1321"/>
                  <a:gd name="T29" fmla="*/ 712 h 712"/>
                  <a:gd name="T30" fmla="*/ 476 w 1321"/>
                  <a:gd name="T31" fmla="*/ 712 h 712"/>
                  <a:gd name="T32" fmla="*/ 472 w 1321"/>
                  <a:gd name="T33" fmla="*/ 712 h 712"/>
                  <a:gd name="T34" fmla="*/ 409 w 1321"/>
                  <a:gd name="T35" fmla="*/ 708 h 712"/>
                  <a:gd name="T36" fmla="*/ 348 w 1321"/>
                  <a:gd name="T37" fmla="*/ 704 h 712"/>
                  <a:gd name="T38" fmla="*/ 290 w 1321"/>
                  <a:gd name="T39" fmla="*/ 696 h 712"/>
                  <a:gd name="T40" fmla="*/ 235 w 1321"/>
                  <a:gd name="T41" fmla="*/ 689 h 712"/>
                  <a:gd name="T42" fmla="*/ 186 w 1321"/>
                  <a:gd name="T43" fmla="*/ 677 h 712"/>
                  <a:gd name="T44" fmla="*/ 141 w 1321"/>
                  <a:gd name="T45" fmla="*/ 663 h 712"/>
                  <a:gd name="T46" fmla="*/ 102 w 1321"/>
                  <a:gd name="T47" fmla="*/ 648 h 712"/>
                  <a:gd name="T48" fmla="*/ 67 w 1321"/>
                  <a:gd name="T49" fmla="*/ 630 h 712"/>
                  <a:gd name="T50" fmla="*/ 39 w 1321"/>
                  <a:gd name="T51" fmla="*/ 608 h 712"/>
                  <a:gd name="T52" fmla="*/ 18 w 1321"/>
                  <a:gd name="T53" fmla="*/ 583 h 712"/>
                  <a:gd name="T54" fmla="*/ 6 w 1321"/>
                  <a:gd name="T55" fmla="*/ 554 h 712"/>
                  <a:gd name="T56" fmla="*/ 0 w 1321"/>
                  <a:gd name="T57" fmla="*/ 524 h 712"/>
                  <a:gd name="T58" fmla="*/ 0 w 1321"/>
                  <a:gd name="T59" fmla="*/ 520 h 712"/>
                  <a:gd name="T60" fmla="*/ 4 w 1321"/>
                  <a:gd name="T61" fmla="*/ 487 h 712"/>
                  <a:gd name="T62" fmla="*/ 16 w 1321"/>
                  <a:gd name="T63" fmla="*/ 446 h 712"/>
                  <a:gd name="T64" fmla="*/ 51 w 1321"/>
                  <a:gd name="T65" fmla="*/ 370 h 712"/>
                  <a:gd name="T66" fmla="*/ 94 w 1321"/>
                  <a:gd name="T67" fmla="*/ 299 h 712"/>
                  <a:gd name="T68" fmla="*/ 147 w 1321"/>
                  <a:gd name="T69" fmla="*/ 235 h 712"/>
                  <a:gd name="T70" fmla="*/ 204 w 1321"/>
                  <a:gd name="T71" fmla="*/ 176 h 712"/>
                  <a:gd name="T72" fmla="*/ 270 w 1321"/>
                  <a:gd name="T73" fmla="*/ 125 h 712"/>
                  <a:gd name="T74" fmla="*/ 341 w 1321"/>
                  <a:gd name="T75" fmla="*/ 82 h 712"/>
                  <a:gd name="T76" fmla="*/ 415 w 1321"/>
                  <a:gd name="T77" fmla="*/ 47 h 712"/>
                  <a:gd name="T78" fmla="*/ 497 w 1321"/>
                  <a:gd name="T79" fmla="*/ 21 h 712"/>
                  <a:gd name="T80" fmla="*/ 581 w 1321"/>
                  <a:gd name="T81" fmla="*/ 6 h 712"/>
                  <a:gd name="T82" fmla="*/ 667 w 1321"/>
                  <a:gd name="T83" fmla="*/ 0 h 712"/>
                  <a:gd name="T84" fmla="*/ 667 w 1321"/>
                  <a:gd name="T85" fmla="*/ 0 h 712"/>
                  <a:gd name="T86" fmla="*/ 759 w 1321"/>
                  <a:gd name="T87" fmla="*/ 6 h 712"/>
                  <a:gd name="T88" fmla="*/ 847 w 1321"/>
                  <a:gd name="T89" fmla="*/ 23 h 712"/>
                  <a:gd name="T90" fmla="*/ 932 w 1321"/>
                  <a:gd name="T91" fmla="*/ 53 h 712"/>
                  <a:gd name="T92" fmla="*/ 1010 w 1321"/>
                  <a:gd name="T93" fmla="*/ 90 h 712"/>
                  <a:gd name="T94" fmla="*/ 1082 w 1321"/>
                  <a:gd name="T95" fmla="*/ 137 h 712"/>
                  <a:gd name="T96" fmla="*/ 1149 w 1321"/>
                  <a:gd name="T97" fmla="*/ 194 h 712"/>
                  <a:gd name="T98" fmla="*/ 1208 w 1321"/>
                  <a:gd name="T99" fmla="*/ 256 h 712"/>
                  <a:gd name="T100" fmla="*/ 1258 w 1321"/>
                  <a:gd name="T101" fmla="*/ 325 h 712"/>
                  <a:gd name="T102" fmla="*/ 1301 w 1321"/>
                  <a:gd name="T103" fmla="*/ 401 h 712"/>
                  <a:gd name="T104" fmla="*/ 1301 w 1321"/>
                  <a:gd name="T105" fmla="*/ 401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1" h="712" extrusionOk="0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>
                <a:gsLst>
                  <a:gs pos="0">
                    <a:srgbClr val="96B1E6">
                      <a:gamma/>
                      <a:tint val="0"/>
                      <a:invGamma/>
                    </a:srgbClr>
                  </a:gs>
                  <a:gs pos="100000">
                    <a:srgbClr val="96B1E6"/>
                  </a:gs>
                </a:gsLst>
                <a:lin ang="5400000" scaled="1"/>
              </a:gradFill>
              <a:ln>
                <a:noFill/>
              </a:ln>
              <a:effectLst/>
            </p:spPr>
            <p:txBody>
              <a:bodyPr/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ru-RU" sz="1800" b="0" i="0" u="none" strike="noStrike" cap="none" spc="0">
                  <a:ln>
                    <a:noFill/>
                  </a:ln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9" name="Text Box 17"/>
            <p:cNvSpPr txBox="1">
              <a:spLocks noChangeArrowheads="1"/>
            </p:cNvSpPr>
            <p:nvPr/>
          </p:nvSpPr>
          <p:spPr bwMode="gray">
            <a:xfrm>
              <a:off x="1800" y="2699"/>
              <a:ext cx="864" cy="40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b="1" dirty="0" smtClean="0">
                  <a:solidFill>
                    <a:schemeClr val="bg1"/>
                  </a:solidFill>
                </a:rPr>
                <a:t>Дорожная карта</a:t>
              </a:r>
              <a:endParaRPr lang="ru-RU" b="1" i="0" u="none" strike="noStrike" cap="none" spc="0" dirty="0" smtClean="0">
                <a:ln>
                  <a:noFill/>
                </a:ln>
                <a:solidFill>
                  <a:schemeClr val="bg1"/>
                </a:solidFill>
              </a:endParaRPr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gray">
            <a:xfrm>
              <a:off x="1800" y="3504"/>
              <a:ext cx="995" cy="276"/>
            </a:xfrm>
            <a:prstGeom prst="ellipse">
              <a:avLst/>
            </a:prstGeom>
            <a:gradFill>
              <a:gsLst>
                <a:gs pos="0">
                  <a:srgbClr val="B2B2B2"/>
                </a:gs>
                <a:gs pos="100000">
                  <a:srgbClr val="FFFFFF"/>
                </a:gs>
              </a:gsLst>
              <a:path path="shape"/>
            </a:gradFill>
            <a:ln>
              <a:noFill/>
            </a:ln>
            <a:effectLst/>
          </p:spPr>
          <p:txBody>
            <a:bodyPr wrap="none" anchor="ctr"/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ru-RU" sz="1800" b="0" i="0" u="none" strike="noStrike" cap="none" spc="0">
                <a:ln>
                  <a:noFill/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4" name="Капля 33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ДОРОЖНАЯ КАРТА РИП (пример)</a:t>
            </a:r>
            <a:endParaRPr lang="ru-RU" dirty="0"/>
          </a:p>
        </p:txBody>
      </p:sp>
      <p:sp>
        <p:nvSpPr>
          <p:cNvPr id="5" name="Капля 4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" y="709496"/>
            <a:ext cx="9140873" cy="567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96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ВАЖНО!!!</a:t>
            </a:r>
            <a:br>
              <a:rPr lang="ru-RU" dirty="0" smtClean="0"/>
            </a:br>
            <a:r>
              <a:rPr lang="ru-RU" dirty="0" smtClean="0"/>
              <a:t>ЕСЛИ ВОЗНИКЛА НЕОБХОДИМОСТЬ ИЗМЕНЕНИЯ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402717"/>
              </p:ext>
            </p:extLst>
          </p:nvPr>
        </p:nvGraphicFramePr>
        <p:xfrm>
          <a:off x="611560" y="1196752"/>
          <a:ext cx="7886700" cy="488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Капля 4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76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23611" y="917431"/>
            <a:ext cx="4392488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Arial"/>
              <a:buNone/>
              <a:defRPr/>
            </a:pPr>
            <a:endParaRPr lang="ru-RU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1004" y="2466562"/>
            <a:ext cx="45266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https://do.asurso.ru/course/view.php?id=40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AutoShape 2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https://mail.yandex.ru/message_part/image.png?_uid=1130000046152504&amp;hid=1.1.2&amp;ids=177047760351007599&amp;name=image.png&amp;yandex_class=yandex_inline_content_320.mail:0.E3906007:2646554419130204599750617637893_1.1.2_177047760351007599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1579403"/>
            <a:ext cx="32843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ССЫЛКА НА ЭЛЕКТРОННЫЙ МЕТОДИЧЕСКИЙ КАБИНЕТ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://qrcoder.ru/code/?https%3A%2F%2Fdo.asurso.ru%2Fcourse%2Fview.php%3Fid%3D40%23section-2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778" y="2564904"/>
            <a:ext cx="3186550" cy="31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755576" y="5086"/>
            <a:ext cx="8264525" cy="615602"/>
          </a:xfrm>
        </p:spPr>
        <p:txBody>
          <a:bodyPr/>
          <a:lstStyle/>
          <a:p>
            <a:pPr>
              <a:defRPr/>
            </a:pPr>
            <a:r>
              <a:rPr lang="ru-RU" dirty="0"/>
              <a:t>НОРМАТИВНО - ПРАВОВАЯ ОСНОВА РАБОТЫ РИП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9512" y="768537"/>
            <a:ext cx="4032448" cy="158417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уровень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4878422" y="767554"/>
            <a:ext cx="4052834" cy="158417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уровень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5" y="2708920"/>
            <a:ext cx="4032448" cy="3439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ФЗ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 «Об образовании в РФ» №273-ФЗ от 29.12.2012 г.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Министерства образования и науки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от 22.07.2019 г. №21н «Об утверждении Порядка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форми-рования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функционирования инновационной инфраструктуры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системе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Капля 5"/>
          <p:cNvSpPr/>
          <p:nvPr/>
        </p:nvSpPr>
        <p:spPr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24805" y="2498596"/>
            <a:ext cx="41600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Министерства образования и науки Самарской области от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01.10.2015 г.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№383-од «Об утверждении Порядка признания организаций, осуществляющих образовательную деятельность,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другие НПА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РЕГИОНАЛЬНЫЙ УРОВЕНЬ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ПРАВОВАЯ ОСНОВА РАБОТЫ РИП</a:t>
            </a: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07504" y="1052736"/>
            <a:ext cx="8892827" cy="155420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-Приказ Министерства образования и науки Самарской области от 1 октября 2015 года №383-од «Об утверждении Порядка признания организаций, осуществляющих образовательную деятельность,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372" y="2833511"/>
            <a:ext cx="8892827" cy="203132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-Приказ министерства образования и науки Самарской области от 20.03.2020 №155-од «О внесении изменений в приказ министерства образования и науки Самарской области от 01.10.2015 № 383-од «Об утверждении Порядка признания организаций, осуществляющих образовательную деятельность,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2818" y="5013176"/>
            <a:ext cx="8892826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от 13.08.2021 №377-од «О признании в 2021 году организаций, осуществляющих образовательную деятельность 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площадками в сфере образования».</a:t>
            </a:r>
          </a:p>
        </p:txBody>
      </p:sp>
      <p:sp>
        <p:nvSpPr>
          <p:cNvPr id="7" name="Капля 6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72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735806" y="1124744"/>
            <a:ext cx="770595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 для региона</a:t>
            </a:r>
          </a:p>
          <a:p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Инновационность</a:t>
            </a:r>
          </a:p>
          <a:p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Масштабность</a:t>
            </a:r>
          </a:p>
          <a:p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Системность </a:t>
            </a:r>
          </a:p>
          <a:p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Реалистичность</a:t>
            </a:r>
          </a:p>
          <a:p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эффект </a:t>
            </a:r>
          </a:p>
          <a:p>
            <a:r>
              <a:rPr lang="ru-RU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ru-RU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асштабируемость</a:t>
            </a:r>
            <a:endParaRPr lang="ru-RU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 bwMode="auto">
          <a:xfrm>
            <a:off x="499740" y="116632"/>
            <a:ext cx="8264525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no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pPr>
              <a:defRPr/>
            </a:pPr>
            <a:r>
              <a:rPr lang="ru-RU" sz="1700" dirty="0" smtClean="0"/>
              <a:t>Статус </a:t>
            </a:r>
            <a:r>
              <a:rPr lang="ru-RU" sz="1700" dirty="0" smtClean="0"/>
              <a:t>РЕГИОНАЛЬНОЙ ИННОВАЦИОННОЙ </a:t>
            </a:r>
            <a:r>
              <a:rPr lang="ru-RU" sz="1700" dirty="0" smtClean="0"/>
              <a:t>ПЛОЩАДКИ</a:t>
            </a:r>
            <a:endParaRPr lang="ru-RU" sz="1700" dirty="0" smtClean="0"/>
          </a:p>
        </p:txBody>
      </p:sp>
      <p:sp>
        <p:nvSpPr>
          <p:cNvPr id="27" name="Капля 26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17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454" y="1553207"/>
            <a:ext cx="8264525" cy="615602"/>
          </a:xfrm>
        </p:spPr>
        <p:txBody>
          <a:bodyPr/>
          <a:lstStyle/>
          <a:p>
            <a:r>
              <a:rPr lang="ru-RU" dirty="0" smtClean="0">
                <a:solidFill>
                  <a:srgbClr val="222222"/>
                </a:solidFill>
                <a:latin typeface="Ubuntu Condensed"/>
              </a:rPr>
              <a:t/>
            </a:r>
            <a:br>
              <a:rPr lang="ru-RU" dirty="0" smtClean="0">
                <a:solidFill>
                  <a:srgbClr val="222222"/>
                </a:solidFill>
                <a:latin typeface="Ubuntu Condensed"/>
              </a:rPr>
            </a:br>
            <a:r>
              <a:rPr lang="ru-RU" dirty="0" smtClean="0">
                <a:solidFill>
                  <a:srgbClr val="222222"/>
                </a:solidFill>
                <a:latin typeface="Ubuntu Condensed"/>
              </a:rPr>
              <a:t>Статья </a:t>
            </a:r>
            <a:r>
              <a:rPr lang="ru-RU" dirty="0">
                <a:solidFill>
                  <a:srgbClr val="222222"/>
                </a:solidFill>
                <a:latin typeface="Ubuntu Condensed"/>
              </a:rPr>
              <a:t>20. Экспериментальная и инновационная деятельность в сфере образования</a:t>
            </a:r>
            <a:r>
              <a:rPr lang="ru-RU" b="0" dirty="0">
                <a:solidFill>
                  <a:srgbClr val="222222"/>
                </a:solidFill>
                <a:latin typeface="Ubuntu Condensed"/>
              </a:rPr>
              <a:t/>
            </a:r>
            <a:br>
              <a:rPr lang="ru-RU" b="0" dirty="0">
                <a:solidFill>
                  <a:srgbClr val="222222"/>
                </a:solidFill>
                <a:latin typeface="Ubuntu Condensed"/>
              </a:rPr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693" y="2060848"/>
            <a:ext cx="87344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Экспериментальная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инновационная деятельность в сфере образования осуществляется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обеспечения модернизации и развития системы образования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основных направлений социально-экономического развития Российской Федерации, реализации приоритетных направлений государственной политики Российской Федерации в сфере образования.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58387" y="21098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cap="all" dirty="0">
                <a:solidFill>
                  <a:srgbClr val="505050"/>
                </a:solidFill>
                <a:latin typeface="Ubuntu Condensed"/>
              </a:rPr>
              <a:t>ФЕДЕРАЛЬНЫЙ ЗАКОН РФ "ОБ ОБРАЗОВАНИИ </a:t>
            </a:r>
            <a:endParaRPr lang="ru-RU" b="1" cap="all" dirty="0" smtClean="0">
              <a:solidFill>
                <a:srgbClr val="505050"/>
              </a:solidFill>
              <a:latin typeface="Ubuntu Condensed"/>
            </a:endParaRPr>
          </a:p>
          <a:p>
            <a:r>
              <a:rPr lang="ru-RU" b="1" cap="all" dirty="0" smtClean="0">
                <a:solidFill>
                  <a:srgbClr val="505050"/>
                </a:solidFill>
                <a:latin typeface="Ubuntu Condensed"/>
              </a:rPr>
              <a:t>В </a:t>
            </a:r>
            <a:r>
              <a:rPr lang="ru-RU" b="1" cap="all" dirty="0">
                <a:solidFill>
                  <a:srgbClr val="505050"/>
                </a:solidFill>
                <a:latin typeface="Ubuntu Condensed"/>
              </a:rPr>
              <a:t>РОССИЙСКОЙ ФЕДЕРАЦИИ", N 273-ФЗ | СТ. 20</a:t>
            </a:r>
            <a:endParaRPr lang="ru-RU" dirty="0"/>
          </a:p>
        </p:txBody>
      </p:sp>
      <p:sp>
        <p:nvSpPr>
          <p:cNvPr id="7" name="Капля 6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97586" y="882644"/>
            <a:ext cx="3849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Цель работы РИП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4956" y="5043554"/>
            <a:ext cx="8603519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благодаря концентрации ресурсов на наиболее важных направлениях жизни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5497" y="1432153"/>
            <a:ext cx="8704262" cy="3046988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деятельность направлена на </a:t>
            </a:r>
          </a:p>
          <a:p>
            <a:pPr algn="just"/>
            <a:r>
              <a:rPr lang="ru-RU" sz="2200" b="1" dirty="0" smtClean="0">
                <a:solidFill>
                  <a:srgbClr val="FF0000"/>
                </a:solidFill>
                <a:latin typeface="PT Sans"/>
              </a:rPr>
              <a:t>совершенствование </a:t>
            </a:r>
            <a:r>
              <a:rPr lang="ru-RU" sz="2200" b="1" dirty="0">
                <a:solidFill>
                  <a:srgbClr val="FF0000"/>
                </a:solidFill>
                <a:latin typeface="PT Sans"/>
              </a:rPr>
              <a:t>научно-педагогического, учебно-методического, организационного, правового, финансово-экономического, кадрового, материально-технического обеспечения системы образования</a:t>
            </a:r>
            <a:r>
              <a:rPr lang="ru-RU" sz="2400" b="1" dirty="0">
                <a:solidFill>
                  <a:srgbClr val="FF0000"/>
                </a:solidFill>
                <a:latin typeface="PT Sans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PT Sans"/>
              </a:rPr>
              <a:t>и осуществляется в форме реализации инновационных проектов и программ организациями, осуществляющими образовательную деятельность, и иными действующими в сфере образования организациями, а также их </a:t>
            </a:r>
            <a:r>
              <a:rPr lang="ru-RU" sz="2000" dirty="0" smtClean="0">
                <a:solidFill>
                  <a:srgbClr val="000000"/>
                </a:solidFill>
                <a:latin typeface="PT Sans"/>
              </a:rPr>
              <a:t>объединениями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18347" y="712906"/>
            <a:ext cx="42723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Задачи работы РИП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 bwMode="auto">
          <a:xfrm>
            <a:off x="-252536" y="116632"/>
            <a:ext cx="8264525" cy="615602"/>
          </a:xfrm>
          <a:prstGeom prst="rect">
            <a:avLst/>
          </a:prstGeom>
          <a:noFill/>
          <a:ln>
            <a:noFill/>
          </a:ln>
        </p:spPr>
        <p:txBody>
          <a:bodyPr vert="horz" wrap="square" lIns="80165" tIns="40083" rIns="80165" bIns="40083" numCol="1" anchor="ctr" anchorCtr="0" compatLnSpc="1">
            <a:prstTxWarp prst="textNoShape">
              <a:avLst/>
            </a:prstTxWarp>
            <a:spAutoFit/>
          </a:bodyPr>
          <a:lstStyle>
            <a:lvl1pPr algn="ctr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accent6">
                    <a:lumMod val="75000"/>
                  </a:schemeClr>
                </a:solidFill>
                <a:latin typeface="Arial"/>
                <a:ea typeface="+mj-ea"/>
                <a:cs typeface="Arial"/>
              </a:defRPr>
            </a:lvl1pPr>
            <a:lvl2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2pPr>
            <a:lvl3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3pPr>
            <a:lvl4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4pPr>
            <a:lvl5pPr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5pPr>
            <a:lvl6pPr marL="4572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6pPr>
            <a:lvl7pPr marL="9144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7pPr>
            <a:lvl8pPr marL="13716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8pPr>
            <a:lvl9pPr marL="1828800" algn="l" defTabSz="88265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300">
                <a:solidFill>
                  <a:schemeClr val="tx1"/>
                </a:solidFill>
                <a:latin typeface="Calibri Light"/>
              </a:defRPr>
            </a:lvl9pPr>
          </a:lstStyle>
          <a:p>
            <a:r>
              <a:rPr lang="ru-RU" cap="all" dirty="0" smtClean="0">
                <a:solidFill>
                  <a:srgbClr val="505050"/>
                </a:solidFill>
                <a:latin typeface="Ubuntu Condensed"/>
              </a:rPr>
              <a:t>ФЕДЕРАЛЬНЫЙ ЗАКОН РФ "ОБ ОБРАЗОВАНИИ </a:t>
            </a:r>
          </a:p>
          <a:p>
            <a:r>
              <a:rPr lang="ru-RU" cap="all" dirty="0" smtClean="0">
                <a:solidFill>
                  <a:srgbClr val="505050"/>
                </a:solidFill>
                <a:latin typeface="Ubuntu Condensed"/>
              </a:rPr>
              <a:t>В РОССИЙСКОЙ ФЕДЕРАЦИИ", N 273-ФЗ | СТ. 20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5890" y="4782620"/>
            <a:ext cx="8703869" cy="1631216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Экспериментальная деятельность направлена на</a:t>
            </a:r>
            <a:r>
              <a:rPr lang="ru-RU" sz="2000" dirty="0"/>
              <a:t> </a:t>
            </a:r>
            <a:r>
              <a:rPr lang="ru-RU" sz="2000" b="1" dirty="0">
                <a:solidFill>
                  <a:srgbClr val="FF0000"/>
                </a:solidFill>
              </a:rPr>
              <a:t>разработку, апробацию и внедрение новых образовательных технологий, образовательных ресурсов</a:t>
            </a:r>
            <a:r>
              <a:rPr lang="ru-RU" sz="2000" dirty="0"/>
              <a:t> и осуществляется в форме экспериментов, порядок и условия проведения которых определяются Правительством Российской Федерации.</a:t>
            </a:r>
          </a:p>
        </p:txBody>
      </p:sp>
      <p:sp>
        <p:nvSpPr>
          <p:cNvPr id="8" name="Капля 7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24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20714" y="788296"/>
            <a:ext cx="6844262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Helvetica Neue"/>
              </a:rPr>
              <a:t>Региональная инновационная площадка</a:t>
            </a:r>
            <a:r>
              <a:rPr lang="ru-RU" b="1" dirty="0">
                <a:solidFill>
                  <a:srgbClr val="000000"/>
                </a:solidFill>
                <a:latin typeface="Helvetica Neue"/>
              </a:rPr>
              <a:t> осуществляет свою деятельность в соответствии с проектом (программой), представленной в материалах заявки. 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ОБЯЗАННОСТИ УЧРЕЖДЕНИЙ в статусе РИП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2356" y="5827126"/>
            <a:ext cx="870244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Helvetica Neue"/>
              </a:rPr>
              <a:t>Инновационная площадка может иметь научного руководителя и привлекать при необходимости научных консультантов.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0017" y="1847879"/>
            <a:ext cx="8604795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Helvetica Neue"/>
              </a:rPr>
              <a:t>Региональная инновационная площадка</a:t>
            </a:r>
            <a:r>
              <a:rPr lang="ru-RU" b="1" dirty="0">
                <a:solidFill>
                  <a:srgbClr val="000000"/>
                </a:solidFill>
                <a:latin typeface="Helvetica Neue"/>
              </a:rPr>
              <a:t> </a:t>
            </a:r>
            <a:r>
              <a:rPr lang="ru-RU" b="1" dirty="0" smtClean="0">
                <a:solidFill>
                  <a:srgbClr val="000000"/>
                </a:solidFill>
                <a:latin typeface="Helvetica Neue"/>
              </a:rPr>
              <a:t>в рамках своей работы ДОЛЖНА: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9552" y="3623733"/>
            <a:ext cx="8425425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Helvetica Neue"/>
              </a:rPr>
              <a:t>масштабировать результаты проекта для других учреждений в форме проведения различных мероприятий </a:t>
            </a:r>
            <a:r>
              <a:rPr lang="ru-RU" b="1" dirty="0" smtClean="0">
                <a:latin typeface="Helvetica Neue"/>
              </a:rPr>
              <a:t>(МИНИМУМ </a:t>
            </a:r>
            <a:r>
              <a:rPr lang="ru-RU" b="1" dirty="0">
                <a:latin typeface="Helvetica Neue"/>
              </a:rPr>
              <a:t>1 раз в полгода)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2636912"/>
            <a:ext cx="8425425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Helvetica Neue"/>
              </a:rPr>
              <a:t>осуществлять работу в соответствии с ДОРОЖНОЙ КАРТОЙ РИП и представлять ОТЧЕТ о деятельности по каждой запланированной позиции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9552" y="4333555"/>
            <a:ext cx="842542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Helvetica Neue"/>
              </a:rPr>
              <a:t>размещать информацию о работе РИП на сайте учреждения и в электронном кабинете (ЭК) на площадке ЦПО </a:t>
            </a:r>
            <a:endParaRPr lang="ru-RU" dirty="0"/>
          </a:p>
        </p:txBody>
      </p:sp>
      <p:sp>
        <p:nvSpPr>
          <p:cNvPr id="16" name="Капля 15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39552" y="5028068"/>
            <a:ext cx="842542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Helvetica Neue"/>
              </a:rPr>
              <a:t>Разрабатывать методические и иные материалы, отражающие результаты работы региональной инновационной площадки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047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РАБОТЫ РИП – 1 этап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980728"/>
            <a:ext cx="6048672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на сайте РИП вкладки (страницы) 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инновационная площадка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2021310"/>
            <a:ext cx="3844392" cy="1008112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комплекса информации о РИП</a:t>
            </a:r>
            <a:endParaRPr lang="ru-RU" sz="2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3416424"/>
            <a:ext cx="6048672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локальных нормативных актов,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регламентирующих деятельность РИП</a:t>
            </a:r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4797152"/>
            <a:ext cx="6048672" cy="122413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соглашений о совместной деятельности с партнерами по проекту РИП</a:t>
            </a:r>
            <a:endParaRPr lang="ru-RU" sz="2400" dirty="0"/>
          </a:p>
        </p:txBody>
      </p:sp>
      <p:sp>
        <p:nvSpPr>
          <p:cNvPr id="11" name="Капля 10"/>
          <p:cNvSpPr/>
          <p:nvPr/>
        </p:nvSpPr>
        <p:spPr bwMode="auto">
          <a:xfrm>
            <a:off x="8349355" y="77029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3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 ВКЛАДКИ РИП на сайте учреждения СПО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36712"/>
            <a:ext cx="8182298" cy="50405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8443" y="3138170"/>
            <a:ext cx="2199462" cy="2091030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1043608" y="3429000"/>
            <a:ext cx="648072" cy="216024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323528" y="3645024"/>
            <a:ext cx="1328931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Раздел на сайте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5899115" y="3093782"/>
            <a:ext cx="548444" cy="875278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6012160" y="3969060"/>
            <a:ext cx="2520280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Материалы по работе РИП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77840" y="4791716"/>
            <a:ext cx="2520280" cy="64807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Продублировать в ЭМК (сайт и ЭМК ЦПО)</a:t>
            </a:r>
            <a:endParaRPr lang="ru-RU" dirty="0"/>
          </a:p>
        </p:txBody>
      </p:sp>
      <p:sp>
        <p:nvSpPr>
          <p:cNvPr id="10" name="Капля 9"/>
          <p:cNvSpPr/>
          <p:nvPr/>
        </p:nvSpPr>
        <p:spPr bwMode="auto">
          <a:xfrm>
            <a:off x="8445624" y="-9808"/>
            <a:ext cx="698376" cy="554360"/>
          </a:xfrm>
          <a:prstGeom prst="teardrop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40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4l">
  <a:themeElements>
    <a:clrScheme name="134TGp_report_diagram 2">
      <a:dk1>
        <a:srgbClr val="23387D"/>
      </a:dk1>
      <a:lt1>
        <a:srgbClr val="FFFFFF"/>
      </a:lt1>
      <a:dk2>
        <a:srgbClr val="1A3D97"/>
      </a:dk2>
      <a:lt2>
        <a:srgbClr val="DDDDDD"/>
      </a:lt2>
      <a:accent1>
        <a:srgbClr val="4972BB"/>
      </a:accent1>
      <a:accent2>
        <a:srgbClr val="6A99D8"/>
      </a:accent2>
      <a:accent3>
        <a:srgbClr val="FFFFFF"/>
      </a:accent3>
      <a:accent4>
        <a:srgbClr val="1C2E6A"/>
      </a:accent4>
      <a:accent5>
        <a:srgbClr val="B1BCDA"/>
      </a:accent5>
      <a:accent6>
        <a:srgbClr val="5F8AC4"/>
      </a:accent6>
      <a:hlink>
        <a:srgbClr val="96B1E6"/>
      </a:hlink>
      <a:folHlink>
        <a:srgbClr val="99C25C"/>
      </a:folHlink>
    </a:clrScheme>
    <a:fontScheme name="134TGp_report_diagram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134TGp_report_diagram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2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4972BB"/>
        </a:accent1>
        <a:accent2>
          <a:srgbClr val="6A99D8"/>
        </a:accent2>
        <a:accent3>
          <a:srgbClr val="FFFFFF"/>
        </a:accent3>
        <a:accent4>
          <a:srgbClr val="1C2E6A"/>
        </a:accent4>
        <a:accent5>
          <a:srgbClr val="B1BCDA"/>
        </a:accent5>
        <a:accent6>
          <a:srgbClr val="5F8AC4"/>
        </a:accent6>
        <a:hlink>
          <a:srgbClr val="96B1E6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4TGp_report_diagram 3">
        <a:dk1>
          <a:srgbClr val="23387D"/>
        </a:dk1>
        <a:lt1>
          <a:srgbClr val="FFFFFF"/>
        </a:lt1>
        <a:dk2>
          <a:srgbClr val="1A3D97"/>
        </a:dk2>
        <a:lt2>
          <a:srgbClr val="DDDDDD"/>
        </a:lt2>
        <a:accent1>
          <a:srgbClr val="6E51A7"/>
        </a:accent1>
        <a:accent2>
          <a:srgbClr val="8C8EE0"/>
        </a:accent2>
        <a:accent3>
          <a:srgbClr val="FFFFFF"/>
        </a:accent3>
        <a:accent4>
          <a:srgbClr val="1C2E6A"/>
        </a:accent4>
        <a:accent5>
          <a:srgbClr val="BAB3D0"/>
        </a:accent5>
        <a:accent6>
          <a:srgbClr val="7E80CB"/>
        </a:accent6>
        <a:hlink>
          <a:srgbClr val="96B1E6"/>
        </a:hlink>
        <a:folHlink>
          <a:srgbClr val="7BB3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cdb2004134l</Template>
  <TotalTime>1144</TotalTime>
  <Words>712</Words>
  <Application>Microsoft Office PowerPoint</Application>
  <DocSecurity>0</DocSecurity>
  <PresentationFormat>Экран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Helvetica Neue</vt:lpstr>
      <vt:lpstr>PT Sans</vt:lpstr>
      <vt:lpstr>Times New Roman</vt:lpstr>
      <vt:lpstr>Ubuntu Condensed</vt:lpstr>
      <vt:lpstr>Verdana</vt:lpstr>
      <vt:lpstr>Wingdings</vt:lpstr>
      <vt:lpstr>cdb2004134l</vt:lpstr>
      <vt:lpstr>1_Тема Office</vt:lpstr>
      <vt:lpstr>Реализация проектов Региональных инновационных площадок в сфере образования Самарской области, 2021 г.</vt:lpstr>
      <vt:lpstr>НОРМАТИВНО - ПРАВОВАЯ ОСНОВА РАБОТЫ РИП</vt:lpstr>
      <vt:lpstr>РЕГИОНАЛЬНЫЙ УРОВЕНЬ  НОРМАТИВНО - ПРАВОВАЯ ОСНОВА РАБОТЫ РИП</vt:lpstr>
      <vt:lpstr>Презентация PowerPoint</vt:lpstr>
      <vt:lpstr> Статья 20. Экспериментальная и инновационная деятельность в сфере образования </vt:lpstr>
      <vt:lpstr>Презентация PowerPoint</vt:lpstr>
      <vt:lpstr>ОБЯЗАННОСТИ УЧРЕЖДЕНИЙ в статусе РИП</vt:lpstr>
      <vt:lpstr>ЭТАПЫ РАБОТЫ РИП – 1 этап</vt:lpstr>
      <vt:lpstr>СОЗДАНИЕ ВКЛАДКИ РИП на сайте учреждения СПО</vt:lpstr>
      <vt:lpstr>МЕРОПРИЯТИЯ в рамках работы РИП и отчетные материалы</vt:lpstr>
      <vt:lpstr>МАТЕРИАЛЫ ДЛЯ ЭК РИП</vt:lpstr>
      <vt:lpstr>ДОРОЖНАЯ КАРТА РИП (пример)</vt:lpstr>
      <vt:lpstr>ВАЖНО!!! ЕСЛИ ВОЗНИКЛА НЕОБХОДИМОСТЬ ИЗМЕНЕНИЯ ПРОЕКТА</vt:lpstr>
      <vt:lpstr>Презентация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nisman</dc:creator>
  <cp:lastModifiedBy>Учетная запись Майкрософт</cp:lastModifiedBy>
  <cp:revision>77</cp:revision>
  <cp:lastPrinted>2021-12-17T08:58:23Z</cp:lastPrinted>
  <dcterms:created xsi:type="dcterms:W3CDTF">2020-03-26T09:10:04Z</dcterms:created>
  <dcterms:modified xsi:type="dcterms:W3CDTF">2021-12-17T10:00:24Z</dcterms:modified>
  <dc:identifier/>
  <dc:language/>
  <cp:version/>
</cp:coreProperties>
</file>