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9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67" y="-4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922700_3495329943887615_255834602174430704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94" y="0"/>
            <a:ext cx="48496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94" y="0"/>
            <a:ext cx="484961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озможно, это изображение (текст «интенсификация и оптимизация образовательного процесса в спо D»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187"/>
            <a:ext cx="8352928" cy="590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406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892328_3495330350554241_7771094106125912796_o.jpg"/>
          <p:cNvPicPr>
            <a:picLocks noChangeAspect="1"/>
          </p:cNvPicPr>
          <p:nvPr/>
        </p:nvPicPr>
        <p:blipFill rotWithShape="1">
          <a:blip r:embed="rId2"/>
          <a:srcRect b="37361"/>
          <a:stretch/>
        </p:blipFill>
        <p:spPr>
          <a:xfrm>
            <a:off x="1259632" y="288031"/>
            <a:ext cx="7215968" cy="63918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892328_3495330350554241_7771094106125912796_o.jpg"/>
          <p:cNvPicPr>
            <a:picLocks noChangeAspect="1"/>
          </p:cNvPicPr>
          <p:nvPr/>
        </p:nvPicPr>
        <p:blipFill rotWithShape="1">
          <a:blip r:embed="rId2"/>
          <a:srcRect t="62361"/>
          <a:stretch/>
        </p:blipFill>
        <p:spPr>
          <a:xfrm>
            <a:off x="539552" y="1412776"/>
            <a:ext cx="8387743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4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озможно, это изображение (верхняя одежда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978"/>
          <a:stretch/>
        </p:blipFill>
        <p:spPr bwMode="auto">
          <a:xfrm>
            <a:off x="1403648" y="332656"/>
            <a:ext cx="6079587" cy="5762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199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озможно, это изображение (верхняя одежда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9"/>
          <a:stretch/>
        </p:blipFill>
        <p:spPr bwMode="auto">
          <a:xfrm>
            <a:off x="107504" y="1268760"/>
            <a:ext cx="889013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0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o.jpg"/>
          <p:cNvPicPr>
            <a:picLocks noChangeAspect="1"/>
          </p:cNvPicPr>
          <p:nvPr/>
        </p:nvPicPr>
        <p:blipFill rotWithShape="1">
          <a:blip r:embed="rId2"/>
          <a:srcRect b="22066"/>
          <a:stretch/>
        </p:blipFill>
        <p:spPr>
          <a:xfrm>
            <a:off x="1907704" y="216024"/>
            <a:ext cx="5790181" cy="63813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o.jpg"/>
          <p:cNvPicPr>
            <a:picLocks noChangeAspect="1"/>
          </p:cNvPicPr>
          <p:nvPr/>
        </p:nvPicPr>
        <p:blipFill rotWithShape="1">
          <a:blip r:embed="rId2"/>
          <a:srcRect t="79061"/>
          <a:stretch/>
        </p:blipFill>
        <p:spPr>
          <a:xfrm>
            <a:off x="323528" y="2060848"/>
            <a:ext cx="8268259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48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Ксения</dc:creator>
  <cp:lastModifiedBy>nisman</cp:lastModifiedBy>
  <cp:revision>7</cp:revision>
  <dcterms:created xsi:type="dcterms:W3CDTF">2021-02-10T05:47:30Z</dcterms:created>
  <dcterms:modified xsi:type="dcterms:W3CDTF">2021-02-10T06:34:18Z</dcterms:modified>
</cp:coreProperties>
</file>