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1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792" y="7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9202ABD-9A7F-E585-E2DB-5A4345E63F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DFF38C20-DFD9-980D-7FBB-E049E8C26D5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FFCFB37-F097-A912-3BBC-45713589B6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F6416-7853-BF49-A83C-8668FD01C85E}" type="datetimeFigureOut">
              <a:rPr lang="ru-RU" smtClean="0"/>
              <a:pPr/>
              <a:t>18.01.2024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BE5444E-CD4C-69F8-D68B-843C54E73E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C724016-3E6B-5A16-43AA-90AD631CF7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90A87-403D-2A49-8BF1-D0F4B535065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33528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A8A5769-7C95-306C-741B-2B93B8AA23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0447E902-9433-C850-80AC-9B4886A1E8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3885D77-FAD5-C903-02C1-2F9B3D04D2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F6416-7853-BF49-A83C-8668FD01C85E}" type="datetimeFigureOut">
              <a:rPr lang="ru-RU" smtClean="0"/>
              <a:pPr/>
              <a:t>18.01.2024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02007ED-3223-664E-E4BA-9D4CD04076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81CF9A0-95A5-E2C8-A2F6-6E34893B39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90A87-403D-2A49-8BF1-D0F4B535065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05590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F5D99DA5-F1A6-BF11-19FA-0D215220453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D25C2942-E3A4-392C-CF95-1416DB5E72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F515758-C06B-FC01-A727-ABB6D647F4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F6416-7853-BF49-A83C-8668FD01C85E}" type="datetimeFigureOut">
              <a:rPr lang="ru-RU" smtClean="0"/>
              <a:pPr/>
              <a:t>18.01.2024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F7E2C6B-AF00-A1D0-62E5-46C496EAB4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6BACE13-FF85-6EA6-D8D0-65FEFB5979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90A87-403D-2A49-8BF1-D0F4B535065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54121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29693C5-DC31-DA10-7F60-CFCBF3DA00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4221D58-26A8-6C70-7934-7A627FCA27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696D9E8-1FDA-5B7E-219A-6A166D8BFC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F6416-7853-BF49-A83C-8668FD01C85E}" type="datetimeFigureOut">
              <a:rPr lang="ru-RU" smtClean="0"/>
              <a:pPr/>
              <a:t>18.01.2024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6A32B80-F541-3A2C-E817-FC508DB2D3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84D60BB-1B5C-6092-BFE4-EAC2A3AA45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90A87-403D-2A49-8BF1-D0F4B535065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65981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25FDC8B-6253-F574-4BC6-4B906344E4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A800131-49AC-A431-6872-89C80790C0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B679DA1-75A0-628F-4D78-37BA605438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F6416-7853-BF49-A83C-8668FD01C85E}" type="datetimeFigureOut">
              <a:rPr lang="ru-RU" smtClean="0"/>
              <a:pPr/>
              <a:t>18.01.2024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96E57C4-1554-F2CF-FC04-7170CADBAF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97A0CDE-9EC9-8CD6-8E44-125EFC486E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90A87-403D-2A49-8BF1-D0F4B535065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49053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4C9874B-E010-76BD-D82D-D756AFCF2C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8727D1A-3F89-B1E6-0968-BB467AF852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D59231BC-FBFF-AB55-E425-34B7805241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DB61A8D-1B36-12ED-71DD-6DD9E94F85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F6416-7853-BF49-A83C-8668FD01C85E}" type="datetimeFigureOut">
              <a:rPr lang="ru-RU" smtClean="0"/>
              <a:pPr/>
              <a:t>18.01.2024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34182EE-A9E2-7AA2-D507-B7DF98B986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BE68FEA-420B-70FC-2C6A-10A757BD1F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90A87-403D-2A49-8BF1-D0F4B535065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94867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BB57162-280C-0D2D-452D-A2475475B8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6221CBD-DE2C-E097-7589-6EBAE80976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B694AA8-85C6-4418-7402-D4F586E883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295CE684-2AD8-D54E-7753-130243EA2D3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91ACEE4A-D0F7-D4FE-A737-8F5697B3FF7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567DF271-D6EC-0065-BB58-9CBC9274DA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F6416-7853-BF49-A83C-8668FD01C85E}" type="datetimeFigureOut">
              <a:rPr lang="ru-RU" smtClean="0"/>
              <a:pPr/>
              <a:t>18.01.2024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10AF3C94-E2EF-4CD6-5E39-5A6B1BFEC8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3C007662-6D50-38BF-E53D-1F0280345D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90A87-403D-2A49-8BF1-D0F4B535065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3083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B26588F-77BE-61B3-9F4B-C48E4A7651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774C3773-55A5-9D60-3C00-B7E1DCA749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F6416-7853-BF49-A83C-8668FD01C85E}" type="datetimeFigureOut">
              <a:rPr lang="ru-RU" smtClean="0"/>
              <a:pPr/>
              <a:t>18.01.2024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29473492-D713-C4FB-B1DE-8BA6BEBC1C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556286A6-2A37-D922-608E-CEDE4A264F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90A87-403D-2A49-8BF1-D0F4B535065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4389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272CD360-2F32-8AFB-5DCD-EBA3F91A6A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F6416-7853-BF49-A83C-8668FD01C85E}" type="datetimeFigureOut">
              <a:rPr lang="ru-RU" smtClean="0"/>
              <a:pPr/>
              <a:t>18.01.2024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D9D301EB-7267-A9EF-92BC-850883747E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1F545CD2-0B44-45D9-ECE9-AACAFE408E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90A87-403D-2A49-8BF1-D0F4B535065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60834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DF9E6CC-576E-A603-144B-7A4A94C855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2607ECE-1C20-6034-73E5-0B48C261ED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C913D8EF-A66D-CE14-79F9-D4398A4A28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C220ECF-9B5C-B6C0-51A7-5E41D12545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F6416-7853-BF49-A83C-8668FD01C85E}" type="datetimeFigureOut">
              <a:rPr lang="ru-RU" smtClean="0"/>
              <a:pPr/>
              <a:t>18.01.2024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82A6EBA-D434-CC2B-EE33-8A4FB9F274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EA130F3-D461-97C0-6D23-5FD1D0583E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90A87-403D-2A49-8BF1-D0F4B535065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74039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27E36DB-F8C5-7147-81FD-7FBA5B2C42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5FB09B37-BDB5-4F62-831C-61DDB7C9979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8EADDB85-6FF7-0328-50ED-B23908D056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9D21E01-6A3E-CCA3-5675-E709559CA8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F6416-7853-BF49-A83C-8668FD01C85E}" type="datetimeFigureOut">
              <a:rPr lang="ru-RU" smtClean="0"/>
              <a:pPr/>
              <a:t>18.01.2024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5619B5F-1944-1E18-01B8-CBCFD31A42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1C9159E-BB71-F944-4B6A-E462DBDD1B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90A87-403D-2A49-8BF1-D0F4B535065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74670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705EF96-5786-769B-1C8B-08B09FA446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2E782AC-702E-44CB-2C8B-15C7FC1432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010FCE2-BE37-4467-4B7D-325F3F1CE79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0F6416-7853-BF49-A83C-8668FD01C85E}" type="datetimeFigureOut">
              <a:rPr lang="ru-RU" smtClean="0"/>
              <a:pPr/>
              <a:t>18.01.2024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C019BBD-2A88-81E2-EA80-7EACB85F897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CE7B563-2F79-3496-A2C4-8BECB992C9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E90A87-403D-2A49-8BF1-D0F4B535065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11072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CDB2400-1635-CC28-3A02-9641EE80A81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Социальный проект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74B52053-74CB-D019-5D0C-B7F97E74B4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268391"/>
            <a:ext cx="8816578" cy="1930185"/>
          </a:xfrm>
        </p:spPr>
        <p:txBody>
          <a:bodyPr/>
          <a:lstStyle/>
          <a:p>
            <a:r>
              <a:rPr lang="ru-RU" dirty="0"/>
              <a:t>Добро и доброта </a:t>
            </a:r>
          </a:p>
        </p:txBody>
      </p:sp>
    </p:spTree>
    <p:extLst>
      <p:ext uri="{BB962C8B-B14F-4D97-AF65-F5344CB8AC3E}">
        <p14:creationId xmlns:p14="http://schemas.microsoft.com/office/powerpoint/2010/main" val="202971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2110C73-7B64-101E-827D-731529C85D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867422"/>
          </a:xfrm>
        </p:spPr>
        <p:txBody>
          <a:bodyPr/>
          <a:lstStyle/>
          <a:p>
            <a:r>
              <a:rPr lang="ru-RU" dirty="0"/>
              <a:t>Цель проекта: воспитание у детей положительных качеств характера, способствовать сплочению коллектива, мотивировать детей на добрые поступки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B2C67C7-BDC1-2CF1-F026-07BCAB9753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490515"/>
            <a:ext cx="10515600" cy="3232547"/>
          </a:xfrm>
        </p:spPr>
        <p:txBody>
          <a:bodyPr/>
          <a:lstStyle/>
          <a:p>
            <a:r>
              <a:rPr lang="ru-RU" dirty="0"/>
              <a:t>Задачи проекта: формировать  дружеские взаимоотношения между детьми</a:t>
            </a:r>
          </a:p>
          <a:p>
            <a:r>
              <a:rPr lang="ru-RU" dirty="0"/>
              <a:t>Углублять представления детей </a:t>
            </a:r>
            <a:r>
              <a:rPr lang="ru-RU"/>
              <a:t>о доброте 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520660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D8B043F-CA9C-92CF-C385-47F4A5769E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Просмотр мультфильма Настоящая дружба</a:t>
            </a:r>
          </a:p>
        </p:txBody>
      </p:sp>
      <p:pic>
        <p:nvPicPr>
          <p:cNvPr id="3" name="Рисунок 3">
            <a:extLst>
              <a:ext uri="{FF2B5EF4-FFF2-40B4-BE49-F238E27FC236}">
                <a16:creationId xmlns:a16="http://schemas.microsoft.com/office/drawing/2014/main" id="{8C5E09FB-9072-DDF7-D4F2-0473E0D860F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2687" y="2357437"/>
            <a:ext cx="6858000" cy="37064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79203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AF1B9CC-8DFF-D0EB-1C82-B94E862E2C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74169" y="811610"/>
            <a:ext cx="10515600" cy="635000"/>
          </a:xfrm>
        </p:spPr>
        <p:txBody>
          <a:bodyPr>
            <a:normAutofit fontScale="90000"/>
          </a:bodyPr>
          <a:lstStyle/>
          <a:p>
            <a:r>
              <a:rPr lang="ru-RU" dirty="0"/>
              <a:t>Чтение  сказки Теремок</a:t>
            </a:r>
          </a:p>
        </p:txBody>
      </p:sp>
      <p:pic>
        <p:nvPicPr>
          <p:cNvPr id="3" name="Рисунок 3">
            <a:extLst>
              <a:ext uri="{FF2B5EF4-FFF2-40B4-BE49-F238E27FC236}">
                <a16:creationId xmlns:a16="http://schemas.microsoft.com/office/drawing/2014/main" id="{8606F509-F2F5-DFC3-2801-F0394098D42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2303859"/>
            <a:ext cx="6858000" cy="4000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17708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4A33F26-2C2B-A23C-65A2-754BBA164D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6400" y="347266"/>
            <a:ext cx="10515600" cy="1325563"/>
          </a:xfrm>
        </p:spPr>
        <p:txBody>
          <a:bodyPr/>
          <a:lstStyle/>
          <a:p>
            <a:r>
              <a:rPr lang="ru-RU" dirty="0"/>
              <a:t>Конкурс рисунок лучшего друга</a:t>
            </a:r>
          </a:p>
        </p:txBody>
      </p:sp>
      <p:pic>
        <p:nvPicPr>
          <p:cNvPr id="3" name="Рисунок 3">
            <a:extLst>
              <a:ext uri="{FF2B5EF4-FFF2-40B4-BE49-F238E27FC236}">
                <a16:creationId xmlns:a16="http://schemas.microsoft.com/office/drawing/2014/main" id="{37BA9FE0-8DDF-41E6-0F18-A523BA7BDF4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8109" y="2214562"/>
            <a:ext cx="7500938" cy="39445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12576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6AFE7D8-4508-2923-FDFF-E5F0EB20BB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Результаты проекта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27E05FA-0102-4B38-FB2E-7B820EEF3B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/>
          <a:lstStyle/>
          <a:p>
            <a:r>
              <a:rPr lang="ru-RU" dirty="0"/>
              <a:t>Дети знают значение о дружбе </a:t>
            </a:r>
            <a:r>
              <a:rPr lang="ru-RU"/>
              <a:t>и доброте</a:t>
            </a:r>
            <a:endParaRPr lang="ru-RU" dirty="0"/>
          </a:p>
          <a:p>
            <a:r>
              <a:rPr lang="ru-RU" dirty="0"/>
              <a:t>Дети знают сказки, поговорки о дружбе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1072123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64</Words>
  <Application>Microsoft Office PowerPoint</Application>
  <PresentationFormat>Широкоэкранный</PresentationFormat>
  <Paragraphs>11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Тема Office</vt:lpstr>
      <vt:lpstr>Социальный проект</vt:lpstr>
      <vt:lpstr>Цель проекта: воспитание у детей положительных качеств характера, способствовать сплочению коллектива, мотивировать детей на добрые поступки </vt:lpstr>
      <vt:lpstr>Просмотр мультфильма Настоящая дружба</vt:lpstr>
      <vt:lpstr>Чтение  сказки Теремок</vt:lpstr>
      <vt:lpstr>Конкурс рисунок лучшего друга</vt:lpstr>
      <vt:lpstr>Результаты проекта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Социальный проект</dc:title>
  <dc:creator>Алёна Киселева</dc:creator>
  <cp:lastModifiedBy>user</cp:lastModifiedBy>
  <cp:revision>16</cp:revision>
  <dcterms:created xsi:type="dcterms:W3CDTF">2023-12-27T11:12:45Z</dcterms:created>
  <dcterms:modified xsi:type="dcterms:W3CDTF">2024-01-18T07:03:57Z</dcterms:modified>
</cp:coreProperties>
</file>