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723" r:id="rId4"/>
    <p:sldId id="715" r:id="rId5"/>
    <p:sldId id="724" r:id="rId6"/>
    <p:sldId id="725" r:id="rId7"/>
    <p:sldId id="727" r:id="rId8"/>
    <p:sldId id="730" r:id="rId9"/>
    <p:sldId id="729" r:id="rId10"/>
    <p:sldId id="731" r:id="rId11"/>
    <p:sldId id="268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AF572B-1776-4C62-ABA6-11249F8DE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74" y="495894"/>
            <a:ext cx="7805821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F39A5479-32F7-40D5-AEAA-86AD2F2CF3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8548" y="2531662"/>
            <a:ext cx="5633452" cy="4345805"/>
          </a:xfrm>
          <a:prstGeom prst="rect">
            <a:avLst/>
          </a:prstGeom>
        </p:spPr>
      </p:pic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xmlns="" id="{E3C34BD0-1739-4B50-B134-8638CC270C9A}"/>
              </a:ext>
            </a:extLst>
          </p:cNvPr>
          <p:cNvSpPr/>
          <p:nvPr userDrawn="1"/>
        </p:nvSpPr>
        <p:spPr>
          <a:xfrm rot="2913810">
            <a:off x="-527302" y="4390960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одготовка 8">
            <a:extLst>
              <a:ext uri="{FF2B5EF4-FFF2-40B4-BE49-F238E27FC236}">
                <a16:creationId xmlns:a16="http://schemas.microsoft.com/office/drawing/2014/main" xmlns="" id="{236813F1-B720-46AD-9B75-B1051773447F}"/>
              </a:ext>
            </a:extLst>
          </p:cNvPr>
          <p:cNvSpPr/>
          <p:nvPr userDrawn="1"/>
        </p:nvSpPr>
        <p:spPr>
          <a:xfrm rot="2913810">
            <a:off x="124171" y="-771090"/>
            <a:ext cx="2171177" cy="2533966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52 w 8994"/>
              <a:gd name="connsiteY0" fmla="*/ 5623 h 10710"/>
              <a:gd name="connsiteX1" fmla="*/ 4241 w 8994"/>
              <a:gd name="connsiteY1" fmla="*/ 476 h 10710"/>
              <a:gd name="connsiteX2" fmla="*/ 8577 w 8994"/>
              <a:gd name="connsiteY2" fmla="*/ 629 h 10710"/>
              <a:gd name="connsiteX3" fmla="*/ 8577 w 8994"/>
              <a:gd name="connsiteY3" fmla="*/ 4037 h 10710"/>
              <a:gd name="connsiteX4" fmla="*/ 6402 w 8994"/>
              <a:gd name="connsiteY4" fmla="*/ 8514 h 10710"/>
              <a:gd name="connsiteX5" fmla="*/ 2183 w 8994"/>
              <a:gd name="connsiteY5" fmla="*/ 10617 h 10710"/>
              <a:gd name="connsiteX6" fmla="*/ 52 w 8994"/>
              <a:gd name="connsiteY6" fmla="*/ 5623 h 10710"/>
              <a:gd name="connsiteX0" fmla="*/ 58 w 9593"/>
              <a:gd name="connsiteY0" fmla="*/ 5243 h 9993"/>
              <a:gd name="connsiteX1" fmla="*/ 4715 w 9593"/>
              <a:gd name="connsiteY1" fmla="*/ 437 h 9993"/>
              <a:gd name="connsiteX2" fmla="*/ 8488 w 9593"/>
              <a:gd name="connsiteY2" fmla="*/ 600 h 9993"/>
              <a:gd name="connsiteX3" fmla="*/ 9536 w 9593"/>
              <a:gd name="connsiteY3" fmla="*/ 3762 h 9993"/>
              <a:gd name="connsiteX4" fmla="*/ 7118 w 9593"/>
              <a:gd name="connsiteY4" fmla="*/ 7943 h 9993"/>
              <a:gd name="connsiteX5" fmla="*/ 2427 w 9593"/>
              <a:gd name="connsiteY5" fmla="*/ 9906 h 9993"/>
              <a:gd name="connsiteX6" fmla="*/ 58 w 9593"/>
              <a:gd name="connsiteY6" fmla="*/ 5243 h 9993"/>
              <a:gd name="connsiteX0" fmla="*/ 99 w 10039"/>
              <a:gd name="connsiteY0" fmla="*/ 5247 h 11325"/>
              <a:gd name="connsiteX1" fmla="*/ 4954 w 10039"/>
              <a:gd name="connsiteY1" fmla="*/ 437 h 11325"/>
              <a:gd name="connsiteX2" fmla="*/ 8887 w 10039"/>
              <a:gd name="connsiteY2" fmla="*/ 600 h 11325"/>
              <a:gd name="connsiteX3" fmla="*/ 9980 w 10039"/>
              <a:gd name="connsiteY3" fmla="*/ 3765 h 11325"/>
              <a:gd name="connsiteX4" fmla="*/ 7459 w 10039"/>
              <a:gd name="connsiteY4" fmla="*/ 7949 h 11325"/>
              <a:gd name="connsiteX5" fmla="*/ 2134 w 10039"/>
              <a:gd name="connsiteY5" fmla="*/ 11272 h 11325"/>
              <a:gd name="connsiteX6" fmla="*/ 99 w 10039"/>
              <a:gd name="connsiteY6" fmla="*/ 5247 h 11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39" h="11325">
                <a:moveTo>
                  <a:pt x="99" y="5247"/>
                </a:moveTo>
                <a:cubicBezTo>
                  <a:pt x="569" y="3441"/>
                  <a:pt x="3489" y="1212"/>
                  <a:pt x="4954" y="437"/>
                </a:cubicBezTo>
                <a:cubicBezTo>
                  <a:pt x="6419" y="-337"/>
                  <a:pt x="8049" y="47"/>
                  <a:pt x="8887" y="600"/>
                </a:cubicBezTo>
                <a:cubicBezTo>
                  <a:pt x="9725" y="1155"/>
                  <a:pt x="10217" y="2540"/>
                  <a:pt x="9980" y="3765"/>
                </a:cubicBezTo>
                <a:cubicBezTo>
                  <a:pt x="9742" y="4989"/>
                  <a:pt x="8767" y="6698"/>
                  <a:pt x="7459" y="7949"/>
                </a:cubicBezTo>
                <a:cubicBezTo>
                  <a:pt x="6151" y="9200"/>
                  <a:pt x="3361" y="11722"/>
                  <a:pt x="2134" y="11272"/>
                </a:cubicBezTo>
                <a:cubicBezTo>
                  <a:pt x="908" y="10822"/>
                  <a:pt x="-371" y="7053"/>
                  <a:pt x="99" y="5247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1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B82FE4-32C6-4F9A-A230-D5D65B90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3C670A2-7899-49D4-9F67-0EDBA803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D9A588C-A8E1-4E2D-BA65-82D6C5E99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68F747C-8840-4300-B4A0-F9000DE9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6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5618C-67AC-4E53-B57E-463193B8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93BAF7-0882-4463-B233-5A8B5259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B4B30EB-BEC5-4F8D-8508-276675531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C870581-0A58-4EA4-96A0-1107B6F7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018C6F3-CB0A-45C1-899D-64B3D5BC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D67379B-76C9-4B87-AF63-7A2BA6D63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1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9CFF00-224A-4E89-88F7-48731CC3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622DE6D-4696-4FC2-8BE9-0ECDAC086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A7E5505-8404-4DC0-B245-5924C64F5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15546A1-DAF6-4219-82D9-72CE8DF62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B1E86D-CC23-4496-9046-E6DFD7781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81CE338-46D3-4F0E-8307-C8E839EF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7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A84133-19A6-41AC-98EA-1E9A49FC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CBF3CEA-05A3-41C7-B7B9-F6F09F927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B3CB37-107D-45E7-9627-EAD42509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52E880-2D88-4C29-927A-491D1C44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C551D2-6D8A-4577-B662-B97B4D44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4059608-F023-4347-BE89-BA872A106A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D876AFF-6ACF-43A8-A68E-F3A58C560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E926CE7-850E-49BC-90B4-8F92719E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A7AC25D-C3FA-4ED3-B5DE-77FAF715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C37F5C-3A15-48EC-943C-B1D0C867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0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xmlns="" id="{F9A0267F-C1EC-4886-81F1-F1B366ABF0E6}"/>
              </a:ext>
            </a:extLst>
          </p:cNvPr>
          <p:cNvSpPr/>
          <p:nvPr userDrawn="1"/>
        </p:nvSpPr>
        <p:spPr>
          <a:xfrm rot="2913810">
            <a:off x="8732202" y="-979937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подготовка 8">
            <a:extLst>
              <a:ext uri="{FF2B5EF4-FFF2-40B4-BE49-F238E27FC236}">
                <a16:creationId xmlns:a16="http://schemas.microsoft.com/office/drawing/2014/main" xmlns="" id="{66D259D0-2C82-4856-BA4F-64F4DDF012A3}"/>
              </a:ext>
            </a:extLst>
          </p:cNvPr>
          <p:cNvSpPr/>
          <p:nvPr userDrawn="1"/>
        </p:nvSpPr>
        <p:spPr>
          <a:xfrm rot="2913810">
            <a:off x="-414448" y="4390823"/>
            <a:ext cx="4195111" cy="4158183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209 w 10218"/>
              <a:gd name="connsiteY0" fmla="*/ 6429 h 11532"/>
              <a:gd name="connsiteX1" fmla="*/ 7414 w 10218"/>
              <a:gd name="connsiteY1" fmla="*/ 239 h 11532"/>
              <a:gd name="connsiteX2" fmla="*/ 8734 w 10218"/>
              <a:gd name="connsiteY2" fmla="*/ 1435 h 11532"/>
              <a:gd name="connsiteX3" fmla="*/ 10157 w 10218"/>
              <a:gd name="connsiteY3" fmla="*/ 3015 h 11532"/>
              <a:gd name="connsiteX4" fmla="*/ 6559 w 10218"/>
              <a:gd name="connsiteY4" fmla="*/ 9320 h 11532"/>
              <a:gd name="connsiteX5" fmla="*/ 2340 w 10218"/>
              <a:gd name="connsiteY5" fmla="*/ 11423 h 11532"/>
              <a:gd name="connsiteX6" fmla="*/ 209 w 10218"/>
              <a:gd name="connsiteY6" fmla="*/ 6429 h 11532"/>
              <a:gd name="connsiteX0" fmla="*/ 209 w 10937"/>
              <a:gd name="connsiteY0" fmla="*/ 6698 h 11801"/>
              <a:gd name="connsiteX1" fmla="*/ 7414 w 10937"/>
              <a:gd name="connsiteY1" fmla="*/ 508 h 11801"/>
              <a:gd name="connsiteX2" fmla="*/ 10727 w 10937"/>
              <a:gd name="connsiteY2" fmla="*/ 679 h 11801"/>
              <a:gd name="connsiteX3" fmla="*/ 10157 w 10937"/>
              <a:gd name="connsiteY3" fmla="*/ 3284 h 11801"/>
              <a:gd name="connsiteX4" fmla="*/ 6559 w 10937"/>
              <a:gd name="connsiteY4" fmla="*/ 9589 h 11801"/>
              <a:gd name="connsiteX5" fmla="*/ 2340 w 10937"/>
              <a:gd name="connsiteY5" fmla="*/ 11692 h 11801"/>
              <a:gd name="connsiteX6" fmla="*/ 209 w 10937"/>
              <a:gd name="connsiteY6" fmla="*/ 6698 h 11801"/>
              <a:gd name="connsiteX0" fmla="*/ 334 w 9875"/>
              <a:gd name="connsiteY0" fmla="*/ 4034 h 11771"/>
              <a:gd name="connsiteX1" fmla="*/ 6352 w 9875"/>
              <a:gd name="connsiteY1" fmla="*/ 328 h 11771"/>
              <a:gd name="connsiteX2" fmla="*/ 9665 w 9875"/>
              <a:gd name="connsiteY2" fmla="*/ 499 h 11771"/>
              <a:gd name="connsiteX3" fmla="*/ 9095 w 9875"/>
              <a:gd name="connsiteY3" fmla="*/ 3104 h 11771"/>
              <a:gd name="connsiteX4" fmla="*/ 5497 w 9875"/>
              <a:gd name="connsiteY4" fmla="*/ 9409 h 11771"/>
              <a:gd name="connsiteX5" fmla="*/ 1278 w 9875"/>
              <a:gd name="connsiteY5" fmla="*/ 11512 h 11771"/>
              <a:gd name="connsiteX6" fmla="*/ 334 w 9875"/>
              <a:gd name="connsiteY6" fmla="*/ 4034 h 11771"/>
              <a:gd name="connsiteX0" fmla="*/ 338 w 10066"/>
              <a:gd name="connsiteY0" fmla="*/ 3478 h 10036"/>
              <a:gd name="connsiteX1" fmla="*/ 6432 w 10066"/>
              <a:gd name="connsiteY1" fmla="*/ 330 h 10036"/>
              <a:gd name="connsiteX2" fmla="*/ 9787 w 10066"/>
              <a:gd name="connsiteY2" fmla="*/ 475 h 10036"/>
              <a:gd name="connsiteX3" fmla="*/ 9396 w 10066"/>
              <a:gd name="connsiteY3" fmla="*/ 3694 h 10036"/>
              <a:gd name="connsiteX4" fmla="*/ 5567 w 10066"/>
              <a:gd name="connsiteY4" fmla="*/ 8044 h 10036"/>
              <a:gd name="connsiteX5" fmla="*/ 1294 w 10066"/>
              <a:gd name="connsiteY5" fmla="*/ 9831 h 10036"/>
              <a:gd name="connsiteX6" fmla="*/ 338 w 10066"/>
              <a:gd name="connsiteY6" fmla="*/ 3478 h 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66" h="10036">
                <a:moveTo>
                  <a:pt x="338" y="3478"/>
                </a:moveTo>
                <a:cubicBezTo>
                  <a:pt x="1195" y="1895"/>
                  <a:pt x="4858" y="830"/>
                  <a:pt x="6432" y="330"/>
                </a:cubicBezTo>
                <a:cubicBezTo>
                  <a:pt x="8007" y="-171"/>
                  <a:pt x="9293" y="-86"/>
                  <a:pt x="9787" y="475"/>
                </a:cubicBezTo>
                <a:cubicBezTo>
                  <a:pt x="10281" y="1036"/>
                  <a:pt x="10100" y="2432"/>
                  <a:pt x="9396" y="3694"/>
                </a:cubicBezTo>
                <a:cubicBezTo>
                  <a:pt x="8692" y="4956"/>
                  <a:pt x="6917" y="7021"/>
                  <a:pt x="5567" y="8044"/>
                </a:cubicBezTo>
                <a:cubicBezTo>
                  <a:pt x="4217" y="9067"/>
                  <a:pt x="2165" y="10592"/>
                  <a:pt x="1294" y="9831"/>
                </a:cubicBezTo>
                <a:cubicBezTo>
                  <a:pt x="423" y="9070"/>
                  <a:pt x="-518" y="5062"/>
                  <a:pt x="338" y="3478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36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Блок-схема: подготовка 8">
            <a:extLst>
              <a:ext uri="{FF2B5EF4-FFF2-40B4-BE49-F238E27FC236}">
                <a16:creationId xmlns:a16="http://schemas.microsoft.com/office/drawing/2014/main" xmlns="" id="{66D259D0-2C82-4856-BA4F-64F4DDF012A3}"/>
              </a:ext>
            </a:extLst>
          </p:cNvPr>
          <p:cNvSpPr/>
          <p:nvPr userDrawn="1"/>
        </p:nvSpPr>
        <p:spPr>
          <a:xfrm rot="2913810">
            <a:off x="969905" y="1677471"/>
            <a:ext cx="9361037" cy="9884930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  <a:gd name="connsiteX0" fmla="*/ 209 w 10218"/>
              <a:gd name="connsiteY0" fmla="*/ 6429 h 11532"/>
              <a:gd name="connsiteX1" fmla="*/ 7414 w 10218"/>
              <a:gd name="connsiteY1" fmla="*/ 239 h 11532"/>
              <a:gd name="connsiteX2" fmla="*/ 8734 w 10218"/>
              <a:gd name="connsiteY2" fmla="*/ 1435 h 11532"/>
              <a:gd name="connsiteX3" fmla="*/ 10157 w 10218"/>
              <a:gd name="connsiteY3" fmla="*/ 3015 h 11532"/>
              <a:gd name="connsiteX4" fmla="*/ 6559 w 10218"/>
              <a:gd name="connsiteY4" fmla="*/ 9320 h 11532"/>
              <a:gd name="connsiteX5" fmla="*/ 2340 w 10218"/>
              <a:gd name="connsiteY5" fmla="*/ 11423 h 11532"/>
              <a:gd name="connsiteX6" fmla="*/ 209 w 10218"/>
              <a:gd name="connsiteY6" fmla="*/ 6429 h 11532"/>
              <a:gd name="connsiteX0" fmla="*/ 209 w 10937"/>
              <a:gd name="connsiteY0" fmla="*/ 6698 h 11801"/>
              <a:gd name="connsiteX1" fmla="*/ 7414 w 10937"/>
              <a:gd name="connsiteY1" fmla="*/ 508 h 11801"/>
              <a:gd name="connsiteX2" fmla="*/ 10727 w 10937"/>
              <a:gd name="connsiteY2" fmla="*/ 679 h 11801"/>
              <a:gd name="connsiteX3" fmla="*/ 10157 w 10937"/>
              <a:gd name="connsiteY3" fmla="*/ 3284 h 11801"/>
              <a:gd name="connsiteX4" fmla="*/ 6559 w 10937"/>
              <a:gd name="connsiteY4" fmla="*/ 9589 h 11801"/>
              <a:gd name="connsiteX5" fmla="*/ 2340 w 10937"/>
              <a:gd name="connsiteY5" fmla="*/ 11692 h 11801"/>
              <a:gd name="connsiteX6" fmla="*/ 209 w 10937"/>
              <a:gd name="connsiteY6" fmla="*/ 6698 h 11801"/>
              <a:gd name="connsiteX0" fmla="*/ 334 w 9875"/>
              <a:gd name="connsiteY0" fmla="*/ 4034 h 11771"/>
              <a:gd name="connsiteX1" fmla="*/ 6352 w 9875"/>
              <a:gd name="connsiteY1" fmla="*/ 328 h 11771"/>
              <a:gd name="connsiteX2" fmla="*/ 9665 w 9875"/>
              <a:gd name="connsiteY2" fmla="*/ 499 h 11771"/>
              <a:gd name="connsiteX3" fmla="*/ 9095 w 9875"/>
              <a:gd name="connsiteY3" fmla="*/ 3104 h 11771"/>
              <a:gd name="connsiteX4" fmla="*/ 5497 w 9875"/>
              <a:gd name="connsiteY4" fmla="*/ 9409 h 11771"/>
              <a:gd name="connsiteX5" fmla="*/ 1278 w 9875"/>
              <a:gd name="connsiteY5" fmla="*/ 11512 h 11771"/>
              <a:gd name="connsiteX6" fmla="*/ 334 w 9875"/>
              <a:gd name="connsiteY6" fmla="*/ 4034 h 11771"/>
              <a:gd name="connsiteX0" fmla="*/ 338 w 10066"/>
              <a:gd name="connsiteY0" fmla="*/ 3478 h 10036"/>
              <a:gd name="connsiteX1" fmla="*/ 6432 w 10066"/>
              <a:gd name="connsiteY1" fmla="*/ 330 h 10036"/>
              <a:gd name="connsiteX2" fmla="*/ 9787 w 10066"/>
              <a:gd name="connsiteY2" fmla="*/ 475 h 10036"/>
              <a:gd name="connsiteX3" fmla="*/ 9396 w 10066"/>
              <a:gd name="connsiteY3" fmla="*/ 3694 h 10036"/>
              <a:gd name="connsiteX4" fmla="*/ 5567 w 10066"/>
              <a:gd name="connsiteY4" fmla="*/ 8044 h 10036"/>
              <a:gd name="connsiteX5" fmla="*/ 1294 w 10066"/>
              <a:gd name="connsiteY5" fmla="*/ 9831 h 10036"/>
              <a:gd name="connsiteX6" fmla="*/ 338 w 10066"/>
              <a:gd name="connsiteY6" fmla="*/ 3478 h 10036"/>
              <a:gd name="connsiteX0" fmla="*/ 338 w 24670"/>
              <a:gd name="connsiteY0" fmla="*/ 19909 h 26467"/>
              <a:gd name="connsiteX1" fmla="*/ 6432 w 24670"/>
              <a:gd name="connsiteY1" fmla="*/ 16761 h 26467"/>
              <a:gd name="connsiteX2" fmla="*/ 24656 w 24670"/>
              <a:gd name="connsiteY2" fmla="*/ 16 h 26467"/>
              <a:gd name="connsiteX3" fmla="*/ 9396 w 24670"/>
              <a:gd name="connsiteY3" fmla="*/ 20125 h 26467"/>
              <a:gd name="connsiteX4" fmla="*/ 5567 w 24670"/>
              <a:gd name="connsiteY4" fmla="*/ 24475 h 26467"/>
              <a:gd name="connsiteX5" fmla="*/ 1294 w 24670"/>
              <a:gd name="connsiteY5" fmla="*/ 26262 h 26467"/>
              <a:gd name="connsiteX6" fmla="*/ 338 w 24670"/>
              <a:gd name="connsiteY6" fmla="*/ 19909 h 26467"/>
              <a:gd name="connsiteX0" fmla="*/ 1348 w 26296"/>
              <a:gd name="connsiteY0" fmla="*/ 21151 h 27709"/>
              <a:gd name="connsiteX1" fmla="*/ 21193 w 26296"/>
              <a:gd name="connsiteY1" fmla="*/ 4186 h 27709"/>
              <a:gd name="connsiteX2" fmla="*/ 25666 w 26296"/>
              <a:gd name="connsiteY2" fmla="*/ 1258 h 27709"/>
              <a:gd name="connsiteX3" fmla="*/ 10406 w 26296"/>
              <a:gd name="connsiteY3" fmla="*/ 21367 h 27709"/>
              <a:gd name="connsiteX4" fmla="*/ 6577 w 26296"/>
              <a:gd name="connsiteY4" fmla="*/ 25717 h 27709"/>
              <a:gd name="connsiteX5" fmla="*/ 2304 w 26296"/>
              <a:gd name="connsiteY5" fmla="*/ 27504 h 27709"/>
              <a:gd name="connsiteX6" fmla="*/ 1348 w 26296"/>
              <a:gd name="connsiteY6" fmla="*/ 21151 h 27709"/>
              <a:gd name="connsiteX0" fmla="*/ 2150 w 24499"/>
              <a:gd name="connsiteY0" fmla="*/ 22474 h 27676"/>
              <a:gd name="connsiteX1" fmla="*/ 19448 w 24499"/>
              <a:gd name="connsiteY1" fmla="*/ 4229 h 27676"/>
              <a:gd name="connsiteX2" fmla="*/ 23921 w 24499"/>
              <a:gd name="connsiteY2" fmla="*/ 1301 h 27676"/>
              <a:gd name="connsiteX3" fmla="*/ 8661 w 24499"/>
              <a:gd name="connsiteY3" fmla="*/ 21410 h 27676"/>
              <a:gd name="connsiteX4" fmla="*/ 4832 w 24499"/>
              <a:gd name="connsiteY4" fmla="*/ 25760 h 27676"/>
              <a:gd name="connsiteX5" fmla="*/ 559 w 24499"/>
              <a:gd name="connsiteY5" fmla="*/ 27547 h 27676"/>
              <a:gd name="connsiteX6" fmla="*/ 2150 w 24499"/>
              <a:gd name="connsiteY6" fmla="*/ 22474 h 27676"/>
              <a:gd name="connsiteX0" fmla="*/ 1636 w 25371"/>
              <a:gd name="connsiteY0" fmla="*/ 21613 h 27696"/>
              <a:gd name="connsiteX1" fmla="*/ 20293 w 25371"/>
              <a:gd name="connsiteY1" fmla="*/ 4201 h 27696"/>
              <a:gd name="connsiteX2" fmla="*/ 24766 w 25371"/>
              <a:gd name="connsiteY2" fmla="*/ 1273 h 27696"/>
              <a:gd name="connsiteX3" fmla="*/ 9506 w 25371"/>
              <a:gd name="connsiteY3" fmla="*/ 21382 h 27696"/>
              <a:gd name="connsiteX4" fmla="*/ 5677 w 25371"/>
              <a:gd name="connsiteY4" fmla="*/ 25732 h 27696"/>
              <a:gd name="connsiteX5" fmla="*/ 1404 w 25371"/>
              <a:gd name="connsiteY5" fmla="*/ 27519 h 27696"/>
              <a:gd name="connsiteX6" fmla="*/ 1636 w 25371"/>
              <a:gd name="connsiteY6" fmla="*/ 21613 h 27696"/>
              <a:gd name="connsiteX0" fmla="*/ 1636 w 25139"/>
              <a:gd name="connsiteY0" fmla="*/ 21214 h 27297"/>
              <a:gd name="connsiteX1" fmla="*/ 18466 w 25139"/>
              <a:gd name="connsiteY1" fmla="*/ 5445 h 27297"/>
              <a:gd name="connsiteX2" fmla="*/ 20293 w 25139"/>
              <a:gd name="connsiteY2" fmla="*/ 3802 h 27297"/>
              <a:gd name="connsiteX3" fmla="*/ 24766 w 25139"/>
              <a:gd name="connsiteY3" fmla="*/ 874 h 27297"/>
              <a:gd name="connsiteX4" fmla="*/ 9506 w 25139"/>
              <a:gd name="connsiteY4" fmla="*/ 20983 h 27297"/>
              <a:gd name="connsiteX5" fmla="*/ 5677 w 25139"/>
              <a:gd name="connsiteY5" fmla="*/ 25333 h 27297"/>
              <a:gd name="connsiteX6" fmla="*/ 1404 w 25139"/>
              <a:gd name="connsiteY6" fmla="*/ 27120 h 27297"/>
              <a:gd name="connsiteX7" fmla="*/ 1636 w 25139"/>
              <a:gd name="connsiteY7" fmla="*/ 21214 h 27297"/>
              <a:gd name="connsiteX0" fmla="*/ 1154 w 24706"/>
              <a:gd name="connsiteY0" fmla="*/ 21357 h 27440"/>
              <a:gd name="connsiteX1" fmla="*/ 13076 w 24706"/>
              <a:gd name="connsiteY1" fmla="*/ 12398 h 27440"/>
              <a:gd name="connsiteX2" fmla="*/ 19811 w 24706"/>
              <a:gd name="connsiteY2" fmla="*/ 3945 h 27440"/>
              <a:gd name="connsiteX3" fmla="*/ 24284 w 24706"/>
              <a:gd name="connsiteY3" fmla="*/ 1017 h 27440"/>
              <a:gd name="connsiteX4" fmla="*/ 9024 w 24706"/>
              <a:gd name="connsiteY4" fmla="*/ 21126 h 27440"/>
              <a:gd name="connsiteX5" fmla="*/ 5195 w 24706"/>
              <a:gd name="connsiteY5" fmla="*/ 25476 h 27440"/>
              <a:gd name="connsiteX6" fmla="*/ 922 w 24706"/>
              <a:gd name="connsiteY6" fmla="*/ 27263 h 27440"/>
              <a:gd name="connsiteX7" fmla="*/ 1154 w 24706"/>
              <a:gd name="connsiteY7" fmla="*/ 21357 h 27440"/>
              <a:gd name="connsiteX0" fmla="*/ 1154 w 24692"/>
              <a:gd name="connsiteY0" fmla="*/ 21628 h 27711"/>
              <a:gd name="connsiteX1" fmla="*/ 13076 w 24692"/>
              <a:gd name="connsiteY1" fmla="*/ 12669 h 27711"/>
              <a:gd name="connsiteX2" fmla="*/ 19698 w 24692"/>
              <a:gd name="connsiteY2" fmla="*/ 3181 h 27711"/>
              <a:gd name="connsiteX3" fmla="*/ 24284 w 24692"/>
              <a:gd name="connsiteY3" fmla="*/ 1288 h 27711"/>
              <a:gd name="connsiteX4" fmla="*/ 9024 w 24692"/>
              <a:gd name="connsiteY4" fmla="*/ 21397 h 27711"/>
              <a:gd name="connsiteX5" fmla="*/ 5195 w 24692"/>
              <a:gd name="connsiteY5" fmla="*/ 25747 h 27711"/>
              <a:gd name="connsiteX6" fmla="*/ 922 w 24692"/>
              <a:gd name="connsiteY6" fmla="*/ 27534 h 27711"/>
              <a:gd name="connsiteX7" fmla="*/ 1154 w 24692"/>
              <a:gd name="connsiteY7" fmla="*/ 21628 h 27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692" h="27711">
                <a:moveTo>
                  <a:pt x="1154" y="21628"/>
                </a:moveTo>
                <a:cubicBezTo>
                  <a:pt x="3180" y="19151"/>
                  <a:pt x="9967" y="15571"/>
                  <a:pt x="13076" y="12669"/>
                </a:cubicBezTo>
                <a:cubicBezTo>
                  <a:pt x="16185" y="9767"/>
                  <a:pt x="17830" y="5078"/>
                  <a:pt x="19698" y="3181"/>
                </a:cubicBezTo>
                <a:cubicBezTo>
                  <a:pt x="21566" y="1284"/>
                  <a:pt x="26063" y="-1748"/>
                  <a:pt x="24284" y="1288"/>
                </a:cubicBezTo>
                <a:cubicBezTo>
                  <a:pt x="22505" y="4324"/>
                  <a:pt x="12205" y="17321"/>
                  <a:pt x="9024" y="21397"/>
                </a:cubicBezTo>
                <a:cubicBezTo>
                  <a:pt x="5843" y="25473"/>
                  <a:pt x="6545" y="24724"/>
                  <a:pt x="5195" y="25747"/>
                </a:cubicBezTo>
                <a:cubicBezTo>
                  <a:pt x="3845" y="26770"/>
                  <a:pt x="1595" y="28220"/>
                  <a:pt x="922" y="27534"/>
                </a:cubicBezTo>
                <a:cubicBezTo>
                  <a:pt x="249" y="26848"/>
                  <a:pt x="-872" y="24106"/>
                  <a:pt x="1154" y="21628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8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628139-48B5-494F-8CCD-700C8E4A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FDE0D9D-BAE9-41EE-8920-C823CE5D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F570C94-9031-4668-9A60-3DD2B919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27F1ED-D46C-447A-ADF8-DE236AE8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Изображение выглядит как человек, катается на лыжах&#10;&#10;Автоматически созданное описание">
            <a:extLst>
              <a:ext uri="{FF2B5EF4-FFF2-40B4-BE49-F238E27FC236}">
                <a16:creationId xmlns:a16="http://schemas.microsoft.com/office/drawing/2014/main" xmlns="" id="{84230BBA-38F7-42F1-8EEA-87BA1C0147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9743" y="4180114"/>
            <a:ext cx="6565743" cy="2677885"/>
          </a:xfrm>
          <a:prstGeom prst="rect">
            <a:avLst/>
          </a:prstGeom>
        </p:spPr>
      </p:pic>
      <p:sp>
        <p:nvSpPr>
          <p:cNvPr id="9" name="Блок-схема: подготовка 8">
            <a:extLst>
              <a:ext uri="{FF2B5EF4-FFF2-40B4-BE49-F238E27FC236}">
                <a16:creationId xmlns:a16="http://schemas.microsoft.com/office/drawing/2014/main" xmlns="" id="{BE916754-89D7-474D-BCEA-2F050316A7C1}"/>
              </a:ext>
            </a:extLst>
          </p:cNvPr>
          <p:cNvSpPr/>
          <p:nvPr userDrawn="1"/>
        </p:nvSpPr>
        <p:spPr>
          <a:xfrm rot="2913810">
            <a:off x="8732202" y="-979937"/>
            <a:ext cx="4256654" cy="37469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0624"/>
              <a:gd name="connsiteX1" fmla="*/ 2000 w 10000"/>
              <a:gd name="connsiteY1" fmla="*/ 624 h 10624"/>
              <a:gd name="connsiteX2" fmla="*/ 8000 w 10000"/>
              <a:gd name="connsiteY2" fmla="*/ 624 h 10624"/>
              <a:gd name="connsiteX3" fmla="*/ 10000 w 10000"/>
              <a:gd name="connsiteY3" fmla="*/ 5624 h 10624"/>
              <a:gd name="connsiteX4" fmla="*/ 8000 w 10000"/>
              <a:gd name="connsiteY4" fmla="*/ 10624 h 10624"/>
              <a:gd name="connsiteX5" fmla="*/ 2000 w 10000"/>
              <a:gd name="connsiteY5" fmla="*/ 10624 h 10624"/>
              <a:gd name="connsiteX6" fmla="*/ 0 w 10000"/>
              <a:gd name="connsiteY6" fmla="*/ 5624 h 10624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000"/>
              <a:gd name="connsiteY0" fmla="*/ 5624 h 11248"/>
              <a:gd name="connsiteX1" fmla="*/ 2000 w 10000"/>
              <a:gd name="connsiteY1" fmla="*/ 624 h 11248"/>
              <a:gd name="connsiteX2" fmla="*/ 8000 w 10000"/>
              <a:gd name="connsiteY2" fmla="*/ 624 h 11248"/>
              <a:gd name="connsiteX3" fmla="*/ 10000 w 10000"/>
              <a:gd name="connsiteY3" fmla="*/ 5624 h 11248"/>
              <a:gd name="connsiteX4" fmla="*/ 8000 w 10000"/>
              <a:gd name="connsiteY4" fmla="*/ 10624 h 11248"/>
              <a:gd name="connsiteX5" fmla="*/ 2000 w 10000"/>
              <a:gd name="connsiteY5" fmla="*/ 10624 h 11248"/>
              <a:gd name="connsiteX6" fmla="*/ 0 w 10000"/>
              <a:gd name="connsiteY6" fmla="*/ 5624 h 11248"/>
              <a:gd name="connsiteX0" fmla="*/ 0 w 10177"/>
              <a:gd name="connsiteY0" fmla="*/ 5624 h 11248"/>
              <a:gd name="connsiteX1" fmla="*/ 2000 w 10177"/>
              <a:gd name="connsiteY1" fmla="*/ 624 h 11248"/>
              <a:gd name="connsiteX2" fmla="*/ 8000 w 10177"/>
              <a:gd name="connsiteY2" fmla="*/ 624 h 11248"/>
              <a:gd name="connsiteX3" fmla="*/ 10000 w 10177"/>
              <a:gd name="connsiteY3" fmla="*/ 5624 h 11248"/>
              <a:gd name="connsiteX4" fmla="*/ 8000 w 10177"/>
              <a:gd name="connsiteY4" fmla="*/ 10624 h 11248"/>
              <a:gd name="connsiteX5" fmla="*/ 2000 w 10177"/>
              <a:gd name="connsiteY5" fmla="*/ 10624 h 11248"/>
              <a:gd name="connsiteX6" fmla="*/ 0 w 10177"/>
              <a:gd name="connsiteY6" fmla="*/ 5624 h 11248"/>
              <a:gd name="connsiteX0" fmla="*/ 0 w 10177"/>
              <a:gd name="connsiteY0" fmla="*/ 5962 h 11586"/>
              <a:gd name="connsiteX1" fmla="*/ 2000 w 10177"/>
              <a:gd name="connsiteY1" fmla="*/ 962 h 11586"/>
              <a:gd name="connsiteX2" fmla="*/ 8000 w 10177"/>
              <a:gd name="connsiteY2" fmla="*/ 962 h 11586"/>
              <a:gd name="connsiteX3" fmla="*/ 10000 w 10177"/>
              <a:gd name="connsiteY3" fmla="*/ 5962 h 11586"/>
              <a:gd name="connsiteX4" fmla="*/ 8000 w 10177"/>
              <a:gd name="connsiteY4" fmla="*/ 10962 h 11586"/>
              <a:gd name="connsiteX5" fmla="*/ 2000 w 10177"/>
              <a:gd name="connsiteY5" fmla="*/ 10962 h 11586"/>
              <a:gd name="connsiteX6" fmla="*/ 0 w 10177"/>
              <a:gd name="connsiteY6" fmla="*/ 5962 h 11586"/>
              <a:gd name="connsiteX0" fmla="*/ 0 w 10177"/>
              <a:gd name="connsiteY0" fmla="*/ 6106 h 11730"/>
              <a:gd name="connsiteX1" fmla="*/ 2000 w 10177"/>
              <a:gd name="connsiteY1" fmla="*/ 1106 h 11730"/>
              <a:gd name="connsiteX2" fmla="*/ 8000 w 10177"/>
              <a:gd name="connsiteY2" fmla="*/ 1106 h 11730"/>
              <a:gd name="connsiteX3" fmla="*/ 10000 w 10177"/>
              <a:gd name="connsiteY3" fmla="*/ 6106 h 11730"/>
              <a:gd name="connsiteX4" fmla="*/ 8000 w 10177"/>
              <a:gd name="connsiteY4" fmla="*/ 11106 h 11730"/>
              <a:gd name="connsiteX5" fmla="*/ 2000 w 10177"/>
              <a:gd name="connsiteY5" fmla="*/ 11106 h 11730"/>
              <a:gd name="connsiteX6" fmla="*/ 0 w 10177"/>
              <a:gd name="connsiteY6" fmla="*/ 6106 h 11730"/>
              <a:gd name="connsiteX0" fmla="*/ 0 w 13283"/>
              <a:gd name="connsiteY0" fmla="*/ 5461 h 11278"/>
              <a:gd name="connsiteX1" fmla="*/ 2000 w 13283"/>
              <a:gd name="connsiteY1" fmla="*/ 461 h 11278"/>
              <a:gd name="connsiteX2" fmla="*/ 8000 w 13283"/>
              <a:gd name="connsiteY2" fmla="*/ 461 h 11278"/>
              <a:gd name="connsiteX3" fmla="*/ 13209 w 13283"/>
              <a:gd name="connsiteY3" fmla="*/ 2549 h 11278"/>
              <a:gd name="connsiteX4" fmla="*/ 8000 w 13283"/>
              <a:gd name="connsiteY4" fmla="*/ 10461 h 11278"/>
              <a:gd name="connsiteX5" fmla="*/ 2000 w 13283"/>
              <a:gd name="connsiteY5" fmla="*/ 10461 h 11278"/>
              <a:gd name="connsiteX6" fmla="*/ 0 w 13283"/>
              <a:gd name="connsiteY6" fmla="*/ 5461 h 11278"/>
              <a:gd name="connsiteX0" fmla="*/ 1 w 13284"/>
              <a:gd name="connsiteY0" fmla="*/ 5030 h 10847"/>
              <a:gd name="connsiteX1" fmla="*/ 1780 w 13284"/>
              <a:gd name="connsiteY1" fmla="*/ 1181 h 10847"/>
              <a:gd name="connsiteX2" fmla="*/ 8001 w 13284"/>
              <a:gd name="connsiteY2" fmla="*/ 30 h 10847"/>
              <a:gd name="connsiteX3" fmla="*/ 13210 w 13284"/>
              <a:gd name="connsiteY3" fmla="*/ 2118 h 10847"/>
              <a:gd name="connsiteX4" fmla="*/ 8001 w 13284"/>
              <a:gd name="connsiteY4" fmla="*/ 10030 h 10847"/>
              <a:gd name="connsiteX5" fmla="*/ 2001 w 13284"/>
              <a:gd name="connsiteY5" fmla="*/ 10030 h 10847"/>
              <a:gd name="connsiteX6" fmla="*/ 1 w 13284"/>
              <a:gd name="connsiteY6" fmla="*/ 5030 h 10847"/>
              <a:gd name="connsiteX0" fmla="*/ 1 w 13216"/>
              <a:gd name="connsiteY0" fmla="*/ 5030 h 10033"/>
              <a:gd name="connsiteX1" fmla="*/ 1780 w 13216"/>
              <a:gd name="connsiteY1" fmla="*/ 1181 h 10033"/>
              <a:gd name="connsiteX2" fmla="*/ 8001 w 13216"/>
              <a:gd name="connsiteY2" fmla="*/ 30 h 10033"/>
              <a:gd name="connsiteX3" fmla="*/ 13210 w 13216"/>
              <a:gd name="connsiteY3" fmla="*/ 2118 h 10033"/>
              <a:gd name="connsiteX4" fmla="*/ 6960 w 13216"/>
              <a:gd name="connsiteY4" fmla="*/ 5720 h 10033"/>
              <a:gd name="connsiteX5" fmla="*/ 2001 w 13216"/>
              <a:gd name="connsiteY5" fmla="*/ 10030 h 10033"/>
              <a:gd name="connsiteX6" fmla="*/ 1 w 13216"/>
              <a:gd name="connsiteY6" fmla="*/ 5030 h 10033"/>
              <a:gd name="connsiteX0" fmla="*/ 1 w 9384"/>
              <a:gd name="connsiteY0" fmla="*/ 5009 h 10012"/>
              <a:gd name="connsiteX1" fmla="*/ 1780 w 9384"/>
              <a:gd name="connsiteY1" fmla="*/ 1160 h 10012"/>
              <a:gd name="connsiteX2" fmla="*/ 8001 w 9384"/>
              <a:gd name="connsiteY2" fmla="*/ 9 h 10012"/>
              <a:gd name="connsiteX3" fmla="*/ 9336 w 9384"/>
              <a:gd name="connsiteY3" fmla="*/ 1591 h 10012"/>
              <a:gd name="connsiteX4" fmla="*/ 6960 w 9384"/>
              <a:gd name="connsiteY4" fmla="*/ 5699 h 10012"/>
              <a:gd name="connsiteX5" fmla="*/ 2001 w 9384"/>
              <a:gd name="connsiteY5" fmla="*/ 10009 h 10012"/>
              <a:gd name="connsiteX6" fmla="*/ 1 w 9384"/>
              <a:gd name="connsiteY6" fmla="*/ 5009 h 10012"/>
              <a:gd name="connsiteX0" fmla="*/ 2 w 10071"/>
              <a:gd name="connsiteY0" fmla="*/ 5003 h 10106"/>
              <a:gd name="connsiteX1" fmla="*/ 1898 w 10071"/>
              <a:gd name="connsiteY1" fmla="*/ 1159 h 10106"/>
              <a:gd name="connsiteX2" fmla="*/ 8527 w 10071"/>
              <a:gd name="connsiteY2" fmla="*/ 9 h 10106"/>
              <a:gd name="connsiteX3" fmla="*/ 9950 w 10071"/>
              <a:gd name="connsiteY3" fmla="*/ 1589 h 10106"/>
              <a:gd name="connsiteX4" fmla="*/ 6352 w 10071"/>
              <a:gd name="connsiteY4" fmla="*/ 7894 h 10106"/>
              <a:gd name="connsiteX5" fmla="*/ 2133 w 10071"/>
              <a:gd name="connsiteY5" fmla="*/ 9997 h 10106"/>
              <a:gd name="connsiteX6" fmla="*/ 2 w 10071"/>
              <a:gd name="connsiteY6" fmla="*/ 5003 h 10106"/>
              <a:gd name="connsiteX0" fmla="*/ 52 w 10086"/>
              <a:gd name="connsiteY0" fmla="*/ 5542 h 10645"/>
              <a:gd name="connsiteX1" fmla="*/ 4241 w 10086"/>
              <a:gd name="connsiteY1" fmla="*/ 395 h 10645"/>
              <a:gd name="connsiteX2" fmla="*/ 8577 w 10086"/>
              <a:gd name="connsiteY2" fmla="*/ 548 h 10645"/>
              <a:gd name="connsiteX3" fmla="*/ 10000 w 10086"/>
              <a:gd name="connsiteY3" fmla="*/ 2128 h 10645"/>
              <a:gd name="connsiteX4" fmla="*/ 6402 w 10086"/>
              <a:gd name="connsiteY4" fmla="*/ 8433 h 10645"/>
              <a:gd name="connsiteX5" fmla="*/ 2183 w 10086"/>
              <a:gd name="connsiteY5" fmla="*/ 10536 h 10645"/>
              <a:gd name="connsiteX6" fmla="*/ 52 w 10086"/>
              <a:gd name="connsiteY6" fmla="*/ 5542 h 1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6" h="10645">
                <a:moveTo>
                  <a:pt x="52" y="5542"/>
                </a:moveTo>
                <a:cubicBezTo>
                  <a:pt x="395" y="3852"/>
                  <a:pt x="2820" y="1227"/>
                  <a:pt x="4241" y="395"/>
                </a:cubicBezTo>
                <a:cubicBezTo>
                  <a:pt x="5661" y="-437"/>
                  <a:pt x="7617" y="259"/>
                  <a:pt x="8577" y="548"/>
                </a:cubicBezTo>
                <a:cubicBezTo>
                  <a:pt x="9537" y="837"/>
                  <a:pt x="10362" y="814"/>
                  <a:pt x="10000" y="2128"/>
                </a:cubicBezTo>
                <a:cubicBezTo>
                  <a:pt x="9638" y="3442"/>
                  <a:pt x="7704" y="7032"/>
                  <a:pt x="6402" y="8433"/>
                </a:cubicBezTo>
                <a:cubicBezTo>
                  <a:pt x="5100" y="9834"/>
                  <a:pt x="3241" y="11018"/>
                  <a:pt x="2183" y="10536"/>
                </a:cubicBezTo>
                <a:cubicBezTo>
                  <a:pt x="1125" y="10054"/>
                  <a:pt x="-291" y="7232"/>
                  <a:pt x="52" y="5542"/>
                </a:cubicBezTo>
                <a:close/>
              </a:path>
            </a:pathLst>
          </a:custGeom>
          <a:solidFill>
            <a:srgbClr val="C4D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DFE504-D25C-4EF1-83E2-717ACC15A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57" y="2112694"/>
            <a:ext cx="7091259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523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человек, катается на лыжах&#10;&#10;Автоматически созданное описание">
            <a:extLst>
              <a:ext uri="{FF2B5EF4-FFF2-40B4-BE49-F238E27FC236}">
                <a16:creationId xmlns:a16="http://schemas.microsoft.com/office/drawing/2014/main" xmlns="" id="{A4DD0ED0-EB2E-492A-96B3-D7E000F1E2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917" y="4077196"/>
            <a:ext cx="6818083" cy="278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3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B1C2B7B-7142-47F9-AF11-2C9EBDC2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9054209-3BE7-4368-A9EF-E600887F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01D74B9-95DE-48D5-9B58-79F99AC5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7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F41152-4C68-4D00-AF86-91B0CEECC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CA9E78C-E6B3-420F-AB20-68BB2A0C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00AA42B-6821-40D1-87E4-85525481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DA0864-7692-4562-8E27-D5BF4199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1762803-F3E9-4358-BF9C-9D900299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212CDC-EF1F-49E1-AAFA-51AE3F77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9145883-C223-4357-8EAB-6E2FB5C12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EE12D9F-3544-4F7D-B895-5A141FF09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45AC944-3F9B-4171-B94F-809956423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FC8BBA4-3561-4386-B297-85B000CB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8F86D95-1EF4-4D86-8C24-26D6CB84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1E40CC-2DEF-492D-8BD7-0AB04A53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215BD96-B477-40AD-B52D-704AF96CD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6EC4CE4-584C-4A80-9BA6-81710A9A3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07D77F5-BC67-4395-B0FE-786C5A9A83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7CCD36F-50A3-4879-9A16-CBC0BFAFD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C11ED1A-D852-44D1-B814-8E782F8B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F88F2A8-C2E9-4969-9E9A-D14AB805D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A6B4217-CB1E-425F-BBAF-FEBE1FCD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9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3F097B-DB91-4A3D-BBE2-0527D8937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2BC59C2-76F8-47C8-B192-E3EB630BA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F1B5A6-812C-4F0E-A9CB-2A88D278E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46F94-6A76-4546-AB4E-8591D96FEACB}" type="datetimeFigureOut">
              <a:rPr lang="ru-RU" smtClean="0"/>
              <a:t>21.05.2025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D50E00-61C0-4B29-B7D8-FC936E63E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B8AB7E-74FF-4748-81E1-8481B38CA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C5A66-5B41-48C7-9F9E-806A7D2587C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6"/>
            <a:extLst>
              <a:ext uri="{FF2B5EF4-FFF2-40B4-BE49-F238E27FC236}">
                <a16:creationId xmlns:a16="http://schemas.microsoft.com/office/drawing/2014/main" xmlns="" id="{2A6D8B76-6E1C-4995-A072-EAA7935A06C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5" r:id="rId5"/>
    <p:sldLayoutId id="2147483662" r:id="rId6"/>
    <p:sldLayoutId id="2147483651" r:id="rId7"/>
    <p:sldLayoutId id="2147483652" r:id="rId8"/>
    <p:sldLayoutId id="2147483653" r:id="rId9"/>
    <p:sldLayoutId id="2147483654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ru/documents/decl_conv/conventions/childcon.shtml" TargetMode="External"/><Relationship Id="rId2" Type="http://schemas.openxmlformats.org/officeDocument/2006/relationships/hyperlink" Target="https://www.un.org/ru/documents/decl_conv/declarations/childdec.s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6C722F-1249-4DE4-9AA4-23E22521E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75" y="1223494"/>
            <a:ext cx="7113422" cy="217653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грамотности студентов на уроках химии по специальности Дошкольное образование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5E11A3F-6FF6-4AC0-9D88-A44CC794378E}"/>
              </a:ext>
            </a:extLst>
          </p:cNvPr>
          <p:cNvSpPr/>
          <p:nvPr/>
        </p:nvSpPr>
        <p:spPr>
          <a:xfrm>
            <a:off x="231275" y="4968240"/>
            <a:ext cx="5864725" cy="131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Преподаватель </a:t>
            </a:r>
          </a:p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ГБПОУ ХГТ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Николаева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С. А.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75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5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Список запрещённых медикаментов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Ответственностью которая наступает при употреблении 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наркотических препаратов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0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C34A6B-7B51-4608-A34B-C9C8E7B2E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47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2180C86-6A7E-4403-9DA5-C8CB21407307}"/>
              </a:ext>
            </a:extLst>
          </p:cNvPr>
          <p:cNvSpPr/>
          <p:nvPr/>
        </p:nvSpPr>
        <p:spPr>
          <a:xfrm>
            <a:off x="118110" y="2987040"/>
            <a:ext cx="11205210" cy="2829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этой темы помогает, формованию  правовой 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грамотности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студентов.</a:t>
            </a:r>
            <a:endParaRPr lang="ru-RU" sz="32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Популяризировать идеи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Всеобщая Декларации прав человека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u="sng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Конвенци</a:t>
            </a:r>
            <a:r>
              <a:rPr lang="ru-RU" sz="3200" u="sng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 правах ребенка,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других нормативных правовых документов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074" name="Picture 2" descr="https://openledger.info/insights/wp-content/uploads/2018/12/examples.png">
            <a:extLst>
              <a:ext uri="{FF2B5EF4-FFF2-40B4-BE49-F238E27FC236}">
                <a16:creationId xmlns:a16="http://schemas.microsoft.com/office/drawing/2014/main" xmlns="" id="{8576A584-2608-4292-8DBF-A95BD6DDD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" y="84798"/>
            <a:ext cx="3802312" cy="256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07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xmlns="" id="{7F0C4726-51CE-435B-86CA-0D698CF91E0F}"/>
              </a:ext>
            </a:extLst>
          </p:cNvPr>
          <p:cNvSpPr txBox="1">
            <a:spLocks/>
          </p:cNvSpPr>
          <p:nvPr/>
        </p:nvSpPr>
        <p:spPr>
          <a:xfrm>
            <a:off x="3879751" y="619233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7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7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</a:rPr>
              <a:t>СПАСИБО</a:t>
            </a:r>
            <a:endParaRPr lang="ru-RU" sz="7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5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C34A6B-7B51-4608-A34B-C9C8E7B2E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47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методическая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обоснованность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5256637-FCC7-4431-93BC-666F61E4BB9C}"/>
              </a:ext>
            </a:extLst>
          </p:cNvPr>
          <p:cNvSpPr/>
          <p:nvPr/>
        </p:nvSpPr>
        <p:spPr>
          <a:xfrm>
            <a:off x="487679" y="1767840"/>
            <a:ext cx="783062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Правовая грамотность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студентов системы СПО представляет собой важнейший процесс, реализуемый образовательной организацией и педагогами. Сущность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правовой грамотности состоит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формировании у студентов знаний в области международного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законодательства, законодательства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РФ, а также в развитии у них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правопослушного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поведения. </a:t>
            </a:r>
          </a:p>
          <a:p>
            <a:endParaRPr lang="ru-RU" dirty="0"/>
          </a:p>
        </p:txBody>
      </p:sp>
      <p:pic>
        <p:nvPicPr>
          <p:cNvPr id="1026" name="Picture 2" descr="https://catherineasquithgallery.com/uploads/posts/2021-02/1613545362_5-p-kartinki-na-belom-fone-dlya-prezentatsii-5.jpg">
            <a:extLst>
              <a:ext uri="{FF2B5EF4-FFF2-40B4-BE49-F238E27FC236}">
                <a16:creationId xmlns:a16="http://schemas.microsoft.com/office/drawing/2014/main" xmlns="" id="{89B31FB2-DDDB-4B70-9A4F-82F72AC84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080" y="1410361"/>
            <a:ext cx="3550920" cy="339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71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 заключается в готовности студентов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Добывать информацию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Применять её в жизни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Оценивать себя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C0888-20FD-4960-BBF0-0F489501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199"/>
            <a:ext cx="8686800" cy="99060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предметную область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(описание ситуации «как есть»)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Прямоугольник 3">
            <a:extLst>
              <a:ext uri="{FF2B5EF4-FFF2-40B4-BE49-F238E27FC236}">
                <a16:creationId xmlns:a16="http://schemas.microsoft.com/office/drawing/2014/main" xmlns="" id="{C48DDDDA-2743-46AF-95A0-7D8194276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0" y="1571626"/>
            <a:ext cx="87058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>
              <a:defRPr/>
            </a:pPr>
            <a:r>
              <a:rPr lang="ru-RU" alt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indent="449263" algn="just">
              <a:defRPr/>
            </a:pPr>
            <a:endParaRPr lang="ru-RU" altLang="ru-RU" sz="2400" dirty="0">
              <a:latin typeface="Calibri" pitchFamily="34" charset="0"/>
              <a:cs typeface="Calibri" pitchFamily="34" charset="0"/>
            </a:endParaRPr>
          </a:p>
          <a:p>
            <a:pPr marL="342900" indent="-342900" algn="just">
              <a:buAutoNum type="arabicPeriod"/>
              <a:defRPr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сформирован духовно-нравственный потенциал обучающихся.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информационно-правового воспитания и информационно-правовой грамотности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обучающихся. 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мотивации у обучающихся при изучении основ информационно-правовой грамотности.</a:t>
            </a:r>
          </a:p>
          <a:p>
            <a:pPr marL="342900" indent="-342900" algn="just">
              <a:buFontTx/>
              <a:buAutoNum type="arabicPeriod"/>
              <a:defRPr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сформирован образ «информационно-образованного студента» ОГАПОУ «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Бирючанский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техникум».</a:t>
            </a:r>
          </a:p>
        </p:txBody>
      </p:sp>
      <p:sp>
        <p:nvSpPr>
          <p:cNvPr id="17412" name="Номер слайда 6">
            <a:extLst>
              <a:ext uri="{FF2B5EF4-FFF2-40B4-BE49-F238E27FC236}">
                <a16:creationId xmlns:a16="http://schemas.microsoft.com/office/drawing/2014/main" xmlns="" id="{7A512ECD-5D27-4CC6-B982-E6E6A447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68313" y="6477000"/>
            <a:ext cx="8523287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268EA8"/>
                </a:solidFill>
                <a:latin typeface="Franklin Gothic Book" panose="020B0503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036F1559-3786-433E-B909-AB0B1574B67D}" type="slidenum">
              <a:rPr lang="ru-RU" altLang="ru-RU" smtClean="0"/>
              <a:pPr/>
              <a:t>4</a:t>
            </a:fld>
            <a:endParaRPr lang="ru-RU" altLang="ru-RU" sz="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современном уроке, важно умение решать реальные жизненные проблемы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Самостоятельно работать с информацией.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Мало просто знать факты и правила. Нужно ещё уметь их использовать.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4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Химия –правовая грамотность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 первый взгляд , кажется причем здесь химия.</a:t>
            </a:r>
          </a:p>
          <a:p>
            <a:pPr marL="0" indent="0"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Но при изучении ряда тем, у студентов формируется правовая грамотность: Спирты, Кислоты, Альдегиды и другие.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39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43417" y="122238"/>
            <a:ext cx="10468864" cy="1828800"/>
          </a:xfrm>
          <a:ln>
            <a:miter lim="800000"/>
            <a:headEnd/>
            <a:tailEnd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5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Лекарства</a:t>
            </a:r>
          </a:p>
        </p:txBody>
      </p:sp>
      <p:pic>
        <p:nvPicPr>
          <p:cNvPr id="4099" name="Picture 13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50761">
            <a:off x="814917" y="2997200"/>
            <a:ext cx="336126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л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0485">
            <a:off x="6959600" y="2708276"/>
            <a:ext cx="3141133" cy="262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417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217" y="1030311"/>
            <a:ext cx="109599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Вещества, влияющие на психику человека, вовсе не изобретение наших дней. С незапамятных времен опий, а затем и морфин врачи использовали как обезболивающее, снотворное и успокаивающее средство, но с тех же пор было хорошо известно, что применять его надо с большой осмотрительностью. У человека, несколько раз принимавшего морфин, возникает привыкание к нему, он уже не может обходиться без него.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99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838200" y="3039413"/>
            <a:ext cx="10515600" cy="3137549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12" y="1481071"/>
            <a:ext cx="9208394" cy="400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650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296</Words>
  <Application>Microsoft Office PowerPoint</Application>
  <PresentationFormat>Произвольный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Повышение уровня правовой грамотности студентов на уроках химии по специальности Дошкольное образование</vt:lpstr>
      <vt:lpstr>Актуальность и методическая обоснованность</vt:lpstr>
      <vt:lpstr>Сущность заключается в готовности студентов</vt:lpstr>
      <vt:lpstr>Введение в предметную область (описание ситуации «как есть») </vt:lpstr>
      <vt:lpstr>На современном уроке, важно умение решать реальные жизненные проблемы</vt:lpstr>
      <vt:lpstr>Химия –правовая грамотность </vt:lpstr>
      <vt:lpstr>Лекарства</vt:lpstr>
      <vt:lpstr>Презентация PowerPoint</vt:lpstr>
      <vt:lpstr>Презентация PowerPoint</vt:lpstr>
      <vt:lpstr>Список запрещённых медикаментов </vt:lpstr>
      <vt:lpstr>                                   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Светлана Алексеевна</cp:lastModifiedBy>
  <cp:revision>44</cp:revision>
  <dcterms:created xsi:type="dcterms:W3CDTF">2021-05-07T08:34:05Z</dcterms:created>
  <dcterms:modified xsi:type="dcterms:W3CDTF">2025-05-21T14:29:42Z</dcterms:modified>
</cp:coreProperties>
</file>