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0258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социальному педагогу </a:t>
            </a:r>
            <a:r>
              <a:rPr lang="ru-RU" sz="2000" dirty="0"/>
              <a:t>государственного автономного профессионального </a:t>
            </a:r>
            <a:r>
              <a:rPr lang="ru-RU" sz="2000" dirty="0" smtClean="0"/>
              <a:t>образовательного </a:t>
            </a:r>
            <a:r>
              <a:rPr lang="ru-RU" sz="2000" dirty="0"/>
              <a:t>учреждения Самарской области </a:t>
            </a:r>
          </a:p>
          <a:p>
            <a:pPr algn="ctr"/>
            <a:r>
              <a:rPr lang="ru-RU" sz="2000" dirty="0" smtClean="0"/>
              <a:t>«</a:t>
            </a:r>
            <a:r>
              <a:rPr lang="ru-RU" sz="2000" dirty="0" err="1" smtClean="0"/>
              <a:t>Новокуйбышевский</a:t>
            </a:r>
            <a:r>
              <a:rPr lang="ru-RU" sz="2000" dirty="0" smtClean="0"/>
              <a:t> гуманитарно-технологический колледж»</a:t>
            </a:r>
            <a:endParaRPr lang="ru-RU" sz="2000" dirty="0"/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Костригиной</a:t>
            </a:r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ru-RU" sz="3200" b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Наталии Константиновне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</TotalTime>
  <Words>52</Words>
  <Application>Microsoft Office PowerPoint</Application>
  <PresentationFormat>Произвольный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30</cp:revision>
  <cp:lastPrinted>2023-11-13T07:31:28Z</cp:lastPrinted>
  <dcterms:created xsi:type="dcterms:W3CDTF">2023-09-21T12:23:36Z</dcterms:created>
  <dcterms:modified xsi:type="dcterms:W3CDTF">2025-02-13T08:45:55Z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