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7556500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254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2515"/>
            <a:ext cx="9089390" cy="1586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1640"/>
            <a:ext cx="7485380" cy="18891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260"/>
            <a:ext cx="9624060" cy="1209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7995"/>
            <a:ext cx="9624060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27545"/>
            <a:ext cx="3421888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29"/>
            <a:ext cx="10688789" cy="7556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718300" y="2301528"/>
            <a:ext cx="23281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вручается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84700" y="196850"/>
            <a:ext cx="59563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государственное бюджетное учреждение дополнительного профессионального образования Самарской области </a:t>
            </a:r>
          </a:p>
          <a:p>
            <a:pPr algn="ctr"/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Центр профессионального образования</a:t>
            </a:r>
            <a:endParaRPr lang="ru-RU" sz="1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51500" y="1741328"/>
            <a:ext cx="4038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СЕРТИФИКАТ</a:t>
            </a:r>
            <a:endParaRPr lang="ru-RU" sz="32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51112" y="6422096"/>
            <a:ext cx="8915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Директор</a:t>
            </a:r>
            <a:b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ЦПО Самарской области                                                                                   О.Ю. Нисман</a:t>
            </a:r>
            <a:endParaRPr lang="ru-RU" sz="1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05647" y="2772586"/>
            <a:ext cx="818314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старшему методисту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государственного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автономного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профессионального образовательного учреждения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Самарской области «Самарский государственный колледж»</a:t>
            </a:r>
          </a:p>
          <a:p>
            <a:pPr algn="ctr"/>
            <a:endParaRPr lang="ru-RU" sz="12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3200" b="1" dirty="0" err="1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Азарской</a:t>
            </a:r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Елене Михайловне</a:t>
            </a:r>
          </a:p>
          <a:p>
            <a:pPr algn="ctr"/>
            <a:endParaRPr lang="ru-RU" sz="14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за участие в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мастер-классе «</a:t>
            </a:r>
            <a:r>
              <a:rPr lang="ru-RU" sz="2000" dirty="0" err="1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Валидность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/инвалидность»</a:t>
            </a:r>
          </a:p>
          <a:p>
            <a:pPr algn="ctr"/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 развитию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инклюзивной культуры в образовательном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процессе</a:t>
            </a:r>
          </a:p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для специалистов </a:t>
            </a:r>
          </a:p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профессиональных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образовательных организаций</a:t>
            </a:r>
          </a:p>
          <a:p>
            <a:pPr algn="ctr"/>
            <a:endParaRPr lang="ru-RU" sz="24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2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24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r>
              <a:rPr lang="ru-RU" sz="20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                                 11.02.2025</a:t>
            </a:r>
            <a:endParaRPr lang="ru-RU"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</TotalTime>
  <Words>52</Words>
  <Application>Microsoft Office PowerPoint</Application>
  <PresentationFormat>Произвольный</PresentationFormat>
  <Paragraphs>17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Calibri</vt:lpstr>
      <vt:lpstr>Microsoft Sans Serif</vt:lpstr>
      <vt:lpstr>Office Theme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Васильевна Каргина</dc:creator>
  <cp:lastModifiedBy>Светлана Валериановна Севостьянова</cp:lastModifiedBy>
  <cp:revision>24</cp:revision>
  <cp:lastPrinted>2023-11-13T07:31:28Z</cp:lastPrinted>
  <dcterms:created xsi:type="dcterms:W3CDTF">2023-09-21T12:23:36Z</dcterms:created>
  <dcterms:modified xsi:type="dcterms:W3CDTF">2025-02-12T13:20:42Z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2023-09-21T00:00:00Z</vt:filetime>
  </property>
</Properties>
</file>