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565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25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260"/>
            <a:ext cx="9624060" cy="1209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7995"/>
            <a:ext cx="962406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29"/>
            <a:ext cx="10688789" cy="7556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18300" y="2301528"/>
            <a:ext cx="23281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вручается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84700" y="196850"/>
            <a:ext cx="59563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государственное бюджетное учреждение дополнительного профессионального образования Самарской области </a:t>
            </a:r>
          </a:p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Центр профессионального образования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1500" y="1741328"/>
            <a:ext cx="403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СЕРТИФИКАТ</a:t>
            </a:r>
            <a:endPara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1112" y="6422096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Директор</a:t>
            </a:r>
            <a:b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ЦПО Самарской области                                                                                   О.Ю. Нисман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370" y="2763193"/>
            <a:ext cx="818314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преподавателю государственного бюджетного профессионального образовательного учреждения Самарской области </a:t>
            </a:r>
          </a:p>
          <a:p>
            <a:pPr algn="ctr"/>
            <a:r>
              <a:rPr lang="ru-RU" sz="2000" dirty="0"/>
              <a:t>«Технологический колледж имени </a:t>
            </a:r>
            <a:r>
              <a:rPr lang="ru-RU" sz="2000" dirty="0" err="1"/>
              <a:t>Н.Д.Кузнецова</a:t>
            </a:r>
            <a:r>
              <a:rPr lang="ru-RU" sz="2000" dirty="0"/>
              <a:t>»</a:t>
            </a:r>
          </a:p>
          <a:p>
            <a:pPr algn="ctr"/>
            <a:endParaRPr lang="ru-RU" sz="12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3200" b="1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Незвановой</a:t>
            </a:r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ru-RU" sz="3200" b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Екатерине Валерьевне</a:t>
            </a:r>
            <a:endPara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1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за участие в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мастер-классе «</a:t>
            </a:r>
            <a:r>
              <a:rPr lang="ru-RU" sz="2000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Валидность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/инвалидность»</a:t>
            </a: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 развитию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инклюзивной культуры в образовательном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процессе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для специалистов 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профессиональных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образовательных организаций</a:t>
            </a: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11.02.2025</a:t>
            </a:r>
            <a:endParaRPr lang="ru-RU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52</Words>
  <Application>Microsoft Office PowerPoint</Application>
  <PresentationFormat>Произвольный</PresentationFormat>
  <Paragraphs>18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Microsoft Sans Serif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Васильевна Каргина</dc:creator>
  <cp:lastModifiedBy>Светлана Валериановна Севостьянова</cp:lastModifiedBy>
  <cp:revision>26</cp:revision>
  <cp:lastPrinted>2023-11-13T07:31:28Z</cp:lastPrinted>
  <dcterms:created xsi:type="dcterms:W3CDTF">2023-09-21T12:23:36Z</dcterms:created>
  <dcterms:modified xsi:type="dcterms:W3CDTF">2025-02-13T08:49:58Z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2023-09-21T00:00:00Z</vt:filetime>
  </property>
</Properties>
</file>