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преподавателю государственного </a:t>
            </a:r>
            <a:r>
              <a:rPr lang="ru-RU" sz="2000" dirty="0"/>
              <a:t>бюджетного профессионального образовательного учреждения Самарской области </a:t>
            </a:r>
          </a:p>
          <a:p>
            <a:pPr algn="ctr"/>
            <a:r>
              <a:rPr lang="ru-RU" sz="2000" dirty="0"/>
              <a:t>«Технологический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Талаловой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Ольге Викторовне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52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28</cp:revision>
  <cp:lastPrinted>2023-11-13T07:31:28Z</cp:lastPrinted>
  <dcterms:created xsi:type="dcterms:W3CDTF">2023-09-21T12:23:36Z</dcterms:created>
  <dcterms:modified xsi:type="dcterms:W3CDTF">2025-02-13T08:52:41Z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