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педагогу-психологу государственного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автономного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профессионального образовательного учреждения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Самарской области «Самарский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металлургический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колледж»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Башкировой Снежане Игоревне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51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24</cp:revision>
  <cp:lastPrinted>2023-11-13T07:31:28Z</cp:lastPrinted>
  <dcterms:created xsi:type="dcterms:W3CDTF">2023-09-21T12:23:36Z</dcterms:created>
  <dcterms:modified xsi:type="dcterms:W3CDTF">2025-02-12T13:19:57Z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