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370" y="2763193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воспитателю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государственного автономного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профессионального образовательного учреждения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Самарской области </a:t>
            </a:r>
            <a:endParaRPr lang="ru-RU" sz="20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«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Самарский металлургический колледж»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Никифоровой </a:t>
            </a:r>
            <a:r>
              <a:rPr lang="ru-RU" sz="3200" b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Евгении Владимировне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51</Words>
  <Application>Microsoft Office PowerPoint</Application>
  <PresentationFormat>Произвольный</PresentationFormat>
  <Paragraphs>18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25</cp:revision>
  <cp:lastPrinted>2023-11-13T07:31:28Z</cp:lastPrinted>
  <dcterms:created xsi:type="dcterms:W3CDTF">2023-09-21T12:23:36Z</dcterms:created>
  <dcterms:modified xsi:type="dcterms:W3CDTF">2025-02-13T08:48:08Z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