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0693400" cy="7556500"/>
  <p:notesSz cx="9926638" cy="67976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1254" y="6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2515"/>
            <a:ext cx="9089390" cy="15868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1640"/>
            <a:ext cx="7485380" cy="18891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2/13/2025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2/13/2025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7995"/>
            <a:ext cx="4651629" cy="49872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7995"/>
            <a:ext cx="4651629" cy="49872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2/13/2025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2/13/2025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2/13/2025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34670" y="302260"/>
            <a:ext cx="9624060" cy="12090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70" y="1737995"/>
            <a:ext cx="9624060" cy="49872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7027545"/>
            <a:ext cx="3421888" cy="377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27545"/>
            <a:ext cx="2459482" cy="377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2/13/2025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27545"/>
            <a:ext cx="2459482" cy="377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729"/>
            <a:ext cx="10688789" cy="75565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718300" y="2301528"/>
            <a:ext cx="232814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вручается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584700" y="196850"/>
            <a:ext cx="59563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государственное бюджетное учреждение дополнительного профессионального образования Самарской области </a:t>
            </a:r>
          </a:p>
          <a:p>
            <a:pPr algn="ctr"/>
            <a:r>
              <a:rPr lang="ru-RU" sz="16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Центр профессионального образования</a:t>
            </a:r>
            <a:endParaRPr lang="ru-RU" sz="16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651500" y="1741328"/>
            <a:ext cx="4038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СЕРТИФИКАТ</a:t>
            </a:r>
            <a:endParaRPr lang="ru-RU" sz="32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51112" y="6422096"/>
            <a:ext cx="8915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Директор</a:t>
            </a:r>
            <a:br>
              <a:rPr lang="ru-RU" sz="16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</a:br>
            <a:r>
              <a:rPr lang="ru-RU" sz="16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ЦПО Самарской области                                                                                   О.Ю. Нисман</a:t>
            </a:r>
            <a:endParaRPr lang="ru-RU" sz="16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483370" y="2763193"/>
            <a:ext cx="8183142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педагогу-психологу </a:t>
            </a:r>
            <a:r>
              <a:rPr lang="ru-RU" sz="2000" dirty="0" smtClean="0"/>
              <a:t>государственного бюджетного профессионального образовательного учреждения </a:t>
            </a:r>
            <a:r>
              <a:rPr lang="ru-RU" sz="2000" dirty="0"/>
              <a:t>Самарской области «Самарский техникум авиационного и промышленного машиностроения имени Д.И. Козлова</a:t>
            </a:r>
            <a:r>
              <a:rPr lang="ru-RU" sz="2000" dirty="0" smtClean="0"/>
              <a:t>»</a:t>
            </a:r>
          </a:p>
          <a:p>
            <a:pPr algn="ctr"/>
            <a:endParaRPr lang="ru-RU" sz="1200" dirty="0" smtClean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ctr"/>
            <a:r>
              <a:rPr lang="ru-RU" sz="3200" b="1" dirty="0" err="1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Чудочкиной</a:t>
            </a:r>
            <a:r>
              <a:rPr lang="ru-RU" sz="32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Наталье Васильевне</a:t>
            </a:r>
            <a:endParaRPr lang="ru-RU" sz="3200" b="1" dirty="0" smtClean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ctr"/>
            <a:endParaRPr lang="ru-RU" sz="1400" b="1" dirty="0" smtClean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ctr"/>
            <a:r>
              <a:rPr lang="ru-RU" sz="2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за участие в </a:t>
            </a:r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мастер-классе «</a:t>
            </a:r>
            <a:r>
              <a:rPr lang="ru-RU" sz="2000" dirty="0" err="1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Валидность</a:t>
            </a:r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/инвалидность»</a:t>
            </a:r>
          </a:p>
          <a:p>
            <a:pPr algn="ctr"/>
            <a:r>
              <a:rPr lang="ru-RU" sz="2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п</a:t>
            </a:r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о развитию </a:t>
            </a:r>
            <a:r>
              <a:rPr lang="ru-RU" sz="2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инклюзивной культуры в образовательном </a:t>
            </a:r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процессе</a:t>
            </a:r>
          </a:p>
          <a:p>
            <a:pPr algn="ctr"/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для специалистов </a:t>
            </a:r>
          </a:p>
          <a:p>
            <a:pPr algn="ctr"/>
            <a:r>
              <a:rPr lang="ru-RU" sz="200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профессиональных </a:t>
            </a:r>
            <a:r>
              <a:rPr lang="ru-RU" sz="2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образовательных организаций</a:t>
            </a:r>
          </a:p>
          <a:p>
            <a:pPr algn="ctr"/>
            <a:endParaRPr lang="ru-RU" sz="2400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ctr"/>
            <a:endParaRPr lang="ru-RU" sz="2400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ctr"/>
            <a:endParaRPr lang="ru-RU" sz="2400" dirty="0" smtClean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r>
              <a:rPr lang="ru-RU" sz="20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                                 11.02.2025</a:t>
            </a:r>
            <a:endParaRPr lang="ru-RU" sz="20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227</TotalTime>
  <Words>58</Words>
  <Application>Microsoft Office PowerPoint</Application>
  <PresentationFormat>Произвольный</PresentationFormat>
  <Paragraphs>17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4" baseType="lpstr">
      <vt:lpstr>Calibri</vt:lpstr>
      <vt:lpstr>Microsoft Sans Serif</vt:lpstr>
      <vt:lpstr>Office Theme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 Васильевна Каргина</dc:creator>
  <cp:lastModifiedBy>Светлана Валериановна Севостьянова</cp:lastModifiedBy>
  <cp:revision>31</cp:revision>
  <cp:lastPrinted>2023-11-13T07:31:28Z</cp:lastPrinted>
  <dcterms:created xsi:type="dcterms:W3CDTF">2023-09-21T12:23:36Z</dcterms:created>
  <dcterms:modified xsi:type="dcterms:W3CDTF">2025-02-13T09:27:40Z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stSaved">
    <vt:filetime>2023-09-21T00:00:00Z</vt:filetime>
  </property>
</Properties>
</file>