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819049"/>
            <a:ext cx="880350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err="1" smtClean="0">
                <a:solidFill>
                  <a:srgbClr val="751B28"/>
                </a:solidFill>
                <a:latin typeface="Montserrat ExtraBold"/>
              </a:rPr>
              <a:t>Золотухиной</a:t>
            </a: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 Алёне Анатольевне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0545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/>
              <a:t>тьютору</a:t>
            </a:r>
            <a:r>
              <a:rPr lang="ru-RU" sz="2000" dirty="0" smtClean="0"/>
              <a:t> государственного </a:t>
            </a:r>
            <a:r>
              <a:rPr lang="ru-RU" sz="2000" dirty="0" smtClean="0"/>
              <a:t>автономного профессионального </a:t>
            </a:r>
          </a:p>
          <a:p>
            <a:pPr algn="ctr"/>
            <a:r>
              <a:rPr lang="ru-RU" sz="2000" dirty="0" smtClean="0"/>
              <a:t>образовательного учреждения </a:t>
            </a:r>
            <a:r>
              <a:rPr lang="ru-RU" sz="2000" dirty="0"/>
              <a:t>Самарской области </a:t>
            </a:r>
            <a:endParaRPr lang="ru-RU" sz="2000" dirty="0" smtClean="0"/>
          </a:p>
          <a:p>
            <a:pPr algn="ctr"/>
            <a:r>
              <a:rPr lang="ru-RU" sz="2000" dirty="0" smtClean="0"/>
              <a:t>«Тольяттинский социально-педагогический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930</TotalTime>
  <Words>55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49</cp:revision>
  <dcterms:created xsi:type="dcterms:W3CDTF">2024-02-26T06:58:28Z</dcterms:created>
  <dcterms:modified xsi:type="dcterms:W3CDTF">2025-02-05T08:18:18Z</dcterms:modified>
</cp:coreProperties>
</file>