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8161" y="3946612"/>
            <a:ext cx="8803501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600" b="1" dirty="0" smtClean="0">
                <a:solidFill>
                  <a:srgbClr val="751B28"/>
                </a:solidFill>
                <a:latin typeface="Montserrat ExtraBold"/>
              </a:rPr>
              <a:t>Скворцовой Дарье Александровне</a:t>
            </a:r>
            <a:endParaRPr lang="ru-RU" sz="36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70545" y="2465180"/>
            <a:ext cx="89322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заведующему по инклюзивному образованию </a:t>
            </a:r>
          </a:p>
          <a:p>
            <a:pPr algn="ctr"/>
            <a:r>
              <a:rPr lang="ru-RU" sz="2000" dirty="0" smtClean="0"/>
              <a:t>государственного автономного профессионального </a:t>
            </a:r>
          </a:p>
          <a:p>
            <a:pPr algn="ctr"/>
            <a:r>
              <a:rPr lang="ru-RU" sz="2000" dirty="0" smtClean="0"/>
              <a:t>образовательного учреждения </a:t>
            </a:r>
            <a:r>
              <a:rPr lang="ru-RU" sz="2000" dirty="0"/>
              <a:t>Самарской области </a:t>
            </a:r>
            <a:endParaRPr lang="ru-RU" sz="2000" dirty="0" smtClean="0"/>
          </a:p>
          <a:p>
            <a:pPr algn="ctr"/>
            <a:r>
              <a:rPr lang="ru-RU" sz="2000" dirty="0" smtClean="0"/>
              <a:t>«Тольяттинский колледж сервисных технологий и дизайна»</a:t>
            </a:r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928</TotalTime>
  <Words>61</Words>
  <Application>Microsoft Office PowerPoint</Application>
  <PresentationFormat>Произвольный</PresentationFormat>
  <Paragraphs>17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 ExtraBold</vt:lpstr>
      <vt:lpstr>Montserrat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50</cp:revision>
  <dcterms:created xsi:type="dcterms:W3CDTF">2024-02-26T06:58:28Z</dcterms:created>
  <dcterms:modified xsi:type="dcterms:W3CDTF">2025-02-05T12:28:07Z</dcterms:modified>
</cp:coreProperties>
</file>