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946612"/>
            <a:ext cx="87050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Дьяченко Марине Васильевне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0158" y="4570532"/>
            <a:ext cx="89723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01456" y="2465180"/>
            <a:ext cx="89189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 </a:t>
            </a:r>
            <a:r>
              <a:rPr lang="ru-RU" sz="2000" dirty="0" smtClean="0"/>
              <a:t>государственного автономного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</a:t>
            </a:r>
            <a:r>
              <a:rPr lang="ru-RU" sz="2000" dirty="0"/>
              <a:t>«Строительно-энергетический колледж (образовательно-производственный кампус) им. П. </a:t>
            </a:r>
            <a:r>
              <a:rPr lang="ru-RU" sz="2000" dirty="0" err="1"/>
              <a:t>Мачнева</a:t>
            </a:r>
            <a:r>
              <a:rPr lang="ru-RU" sz="2000" dirty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962</TotalTime>
  <Words>64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55</cp:revision>
  <dcterms:created xsi:type="dcterms:W3CDTF">2024-02-26T06:58:28Z</dcterms:created>
  <dcterms:modified xsi:type="dcterms:W3CDTF">2025-02-05T12:07:06Z</dcterms:modified>
</cp:coreProperties>
</file>