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27367"/>
            <a:ext cx="8622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4000" b="1" dirty="0" smtClean="0">
                <a:solidFill>
                  <a:srgbClr val="751B28"/>
                </a:solidFill>
                <a:latin typeface="Montserrat ExtraBold"/>
              </a:rPr>
              <a:t>Башкировой Снежане Игоревне</a:t>
            </a:r>
            <a:endParaRPr lang="ru-RU" sz="40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государственного автономного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«Самарский металлургический </a:t>
            </a:r>
            <a:r>
              <a:rPr lang="ru-RU" sz="2000" dirty="0" smtClean="0"/>
              <a:t>колледж»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932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2025-02-05T12:21:40Z</dcterms:modified>
</cp:coreProperties>
</file>