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embedTrueTypeFonts="1">
  <p:sldMasterIdLst>
    <p:sldMasterId id="2147483648" r:id="rId1"/>
  </p:sldMasterIdLst>
  <p:sldIdLst>
    <p:sldId id="256" r:id="rId2"/>
  </p:sldIdLst>
  <p:sldSz cx="10620375" cy="7559675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C626A"/>
    <a:srgbClr val="C3D0E3"/>
    <a:srgbClr val="751B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8" d="100"/>
          <a:sy n="68" d="100"/>
        </p:scale>
        <p:origin x="111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19435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0608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796534" rtl="0" eaLnBrk="1" latinLnBrk="0" hangingPunct="1">
        <a:lnSpc>
          <a:spcPct val="90000"/>
        </a:lnSpc>
        <a:spcBef>
          <a:spcPct val="0"/>
        </a:spcBef>
        <a:buNone/>
        <a:defRPr sz="38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9133" indent="-199133" algn="l" defTabSz="796534" rtl="0" eaLnBrk="1" latinLnBrk="0" hangingPunct="1">
        <a:lnSpc>
          <a:spcPct val="90000"/>
        </a:lnSpc>
        <a:spcBef>
          <a:spcPts val="871"/>
        </a:spcBef>
        <a:buFont typeface="Arial" panose="020B0604020202020204" pitchFamily="34" charset="0"/>
        <a:buChar char="•"/>
        <a:defRPr sz="2439" kern="1200">
          <a:solidFill>
            <a:schemeClr val="tx1"/>
          </a:solidFill>
          <a:latin typeface="+mn-lt"/>
          <a:ea typeface="+mn-ea"/>
          <a:cs typeface="+mn-cs"/>
        </a:defRPr>
      </a:lvl1pPr>
      <a:lvl2pPr marL="597400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2091" kern="1200">
          <a:solidFill>
            <a:schemeClr val="tx1"/>
          </a:solidFill>
          <a:latin typeface="+mn-lt"/>
          <a:ea typeface="+mn-ea"/>
          <a:cs typeface="+mn-cs"/>
        </a:defRPr>
      </a:lvl2pPr>
      <a:lvl3pPr marL="995667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742" kern="1200">
          <a:solidFill>
            <a:schemeClr val="tx1"/>
          </a:solidFill>
          <a:latin typeface="+mn-lt"/>
          <a:ea typeface="+mn-ea"/>
          <a:cs typeface="+mn-cs"/>
        </a:defRPr>
      </a:lvl3pPr>
      <a:lvl4pPr marL="1393934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4pPr>
      <a:lvl5pPr marL="1792201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5pPr>
      <a:lvl6pPr marL="2190468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6pPr>
      <a:lvl7pPr marL="2588735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7pPr>
      <a:lvl8pPr marL="2987002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8pPr>
      <a:lvl9pPr marL="3385269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1pPr>
      <a:lvl2pPr marL="398267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2pPr>
      <a:lvl3pPr marL="796534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3pPr>
      <a:lvl4pPr marL="1194801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4pPr>
      <a:lvl5pPr marL="1593068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5pPr>
      <a:lvl6pPr marL="1991335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6pPr>
      <a:lvl7pPr marL="2389602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7pPr>
      <a:lvl8pPr marL="2787868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8pPr>
      <a:lvl9pPr marL="3186135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B012B99B-5647-5FC5-83AE-73E7D662C0F1}"/>
              </a:ext>
            </a:extLst>
          </p:cNvPr>
          <p:cNvSpPr txBox="1"/>
          <p:nvPr/>
        </p:nvSpPr>
        <p:spPr>
          <a:xfrm>
            <a:off x="2656652" y="1391132"/>
            <a:ext cx="7736498" cy="7358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5227" b="1" dirty="0" smtClean="0">
                <a:solidFill>
                  <a:srgbClr val="751B28"/>
                </a:solidFill>
                <a:latin typeface="+mj-lt"/>
              </a:rPr>
              <a:t>СЕРТИФИКАТ</a:t>
            </a:r>
            <a:endParaRPr lang="ru-RU" sz="5227" b="1" dirty="0">
              <a:solidFill>
                <a:srgbClr val="751B28"/>
              </a:solidFill>
              <a:latin typeface="+mj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11643" y="217593"/>
            <a:ext cx="618150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/>
              <a:t>Государственное бюджетное учреждение дополнительного </a:t>
            </a:r>
          </a:p>
          <a:p>
            <a:pPr algn="ctr"/>
            <a:r>
              <a:rPr lang="ru-RU" sz="1400" b="1" dirty="0"/>
              <a:t>профессионального образования Самарской области </a:t>
            </a:r>
          </a:p>
          <a:p>
            <a:pPr algn="ctr"/>
            <a:r>
              <a:rPr lang="ru-RU" sz="1400" b="1" dirty="0"/>
              <a:t>Центр профессионального образования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656652" y="2095848"/>
            <a:ext cx="75958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вручается, </a:t>
            </a:r>
            <a:endParaRPr lang="ru-RU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518161" y="3995856"/>
            <a:ext cx="8803501" cy="5109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80000"/>
              </a:lnSpc>
            </a:pPr>
            <a:r>
              <a:rPr lang="ru-RU" sz="3400" b="1" dirty="0" err="1" smtClean="0">
                <a:solidFill>
                  <a:srgbClr val="751B28"/>
                </a:solidFill>
                <a:latin typeface="Montserrat ExtraBold"/>
              </a:rPr>
              <a:t>Назаркиной</a:t>
            </a:r>
            <a:r>
              <a:rPr lang="ru-RU" sz="3400" b="1" dirty="0" smtClean="0">
                <a:solidFill>
                  <a:srgbClr val="751B28"/>
                </a:solidFill>
                <a:latin typeface="Montserrat ExtraBold"/>
              </a:rPr>
              <a:t> Галине Владимировне</a:t>
            </a:r>
            <a:endParaRPr lang="ru-RU" sz="3400" b="1" dirty="0">
              <a:solidFill>
                <a:srgbClr val="751B28"/>
              </a:solidFill>
              <a:latin typeface="Montserrat ExtraBold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46675" y="4558667"/>
            <a:ext cx="894647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    за участие в мастер-классе</a:t>
            </a:r>
          </a:p>
          <a:p>
            <a:pPr algn="ctr"/>
            <a:r>
              <a:rPr lang="ru-RU" sz="2000" dirty="0" smtClean="0"/>
              <a:t>«Развитие инклюзивной культуры в образовательном процессе»</a:t>
            </a:r>
          </a:p>
          <a:p>
            <a:pPr algn="ctr"/>
            <a:r>
              <a:rPr lang="ru-RU" sz="2000" dirty="0" smtClean="0"/>
              <a:t>для специалистов </a:t>
            </a:r>
          </a:p>
          <a:p>
            <a:pPr algn="ctr"/>
            <a:r>
              <a:rPr lang="ru-RU" sz="2000" dirty="0" smtClean="0"/>
              <a:t>профессиональных образовательных организаций        </a:t>
            </a:r>
            <a:endParaRPr lang="ru-RU" sz="20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900332" y="6406540"/>
            <a:ext cx="80442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Директор                                              </a:t>
            </a:r>
            <a:r>
              <a:rPr lang="ru-RU" b="1" dirty="0" smtClean="0"/>
              <a:t>                                     О.Ю</a:t>
            </a:r>
            <a:r>
              <a:rPr lang="ru-RU" b="1" dirty="0"/>
              <a:t>. Нисман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697709" y="6852396"/>
            <a:ext cx="5310188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600" b="1" dirty="0" smtClean="0"/>
              <a:t>04.02.2025г. </a:t>
            </a:r>
          </a:p>
          <a:p>
            <a:pPr algn="ctr"/>
            <a:r>
              <a:rPr lang="ru-RU" sz="1600" b="1" dirty="0" smtClean="0"/>
              <a:t>Самара</a:t>
            </a:r>
            <a:endParaRPr lang="ru-RU" sz="16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518161" y="2541704"/>
            <a:ext cx="893225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педагогу-психологу государственного </a:t>
            </a:r>
            <a:r>
              <a:rPr lang="ru-RU" sz="2000" dirty="0" smtClean="0"/>
              <a:t>бюджетного  </a:t>
            </a:r>
          </a:p>
          <a:p>
            <a:pPr algn="ctr"/>
            <a:r>
              <a:rPr lang="ru-RU" sz="2000" dirty="0" smtClean="0"/>
              <a:t>профессионального  образовательного учреждения </a:t>
            </a:r>
          </a:p>
          <a:p>
            <a:pPr algn="ctr"/>
            <a:r>
              <a:rPr lang="ru-RU" sz="2000" dirty="0" smtClean="0"/>
              <a:t>Самарской области </a:t>
            </a:r>
            <a:r>
              <a:rPr lang="ru-RU" sz="2000" dirty="0" smtClean="0"/>
              <a:t>«</a:t>
            </a:r>
            <a:r>
              <a:rPr lang="ru-RU" sz="2000" dirty="0" err="1" smtClean="0"/>
              <a:t>Сызранский</a:t>
            </a:r>
            <a:r>
              <a:rPr lang="ru-RU" sz="2000" dirty="0" smtClean="0"/>
              <a:t> колледж искусств </a:t>
            </a:r>
          </a:p>
          <a:p>
            <a:pPr algn="ctr"/>
            <a:r>
              <a:rPr lang="ru-RU" sz="2000" dirty="0" smtClean="0"/>
              <a:t>и культуры им. О.Н. </a:t>
            </a:r>
            <a:r>
              <a:rPr lang="ru-RU" sz="2000" dirty="0" err="1" smtClean="0"/>
              <a:t>Носцовой</a:t>
            </a:r>
            <a:r>
              <a:rPr lang="ru-RU" sz="2000" dirty="0" smtClean="0"/>
              <a:t>»</a:t>
            </a:r>
            <a:endParaRPr lang="ru-RU" sz="2000" dirty="0" smtClean="0"/>
          </a:p>
        </p:txBody>
      </p:sp>
    </p:spTree>
    <p:extLst>
      <p:ext uri="{BB962C8B-B14F-4D97-AF65-F5344CB8AC3E}">
        <p14:creationId xmlns:p14="http://schemas.microsoft.com/office/powerpoint/2010/main" val="384591243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proslides_school">
      <a:dk1>
        <a:sysClr val="windowText" lastClr="000000"/>
      </a:dk1>
      <a:lt1>
        <a:sysClr val="window" lastClr="FFFFFF"/>
      </a:lt1>
      <a:dk2>
        <a:srgbClr val="39AACD"/>
      </a:dk2>
      <a:lt2>
        <a:srgbClr val="00B5FF"/>
      </a:lt2>
      <a:accent1>
        <a:srgbClr val="C882FF"/>
      </a:accent1>
      <a:accent2>
        <a:srgbClr val="FF59A3"/>
      </a:accent2>
      <a:accent3>
        <a:srgbClr val="FF660F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00"/>
      </a:hlink>
      <a:folHlink>
        <a:srgbClr val="954F72"/>
      </a:folHlink>
    </a:clrScheme>
    <a:fontScheme name="proslides_school">
      <a:majorFont>
        <a:latin typeface="Montserrat ExtraBold"/>
        <a:ea typeface=""/>
        <a:cs typeface=""/>
      </a:majorFont>
      <a:minorFont>
        <a:latin typeface="Montserrat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ия1" id="{0D9F3113-D84F-4313-A172-6482D885BCD2}" vid="{B2AC2DF1-1DD9-46D3-B6E4-D042F76D0C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proslides_school</Template>
  <TotalTime>939</TotalTime>
  <Words>62</Words>
  <Application>Microsoft Office PowerPoint</Application>
  <PresentationFormat>Произвольный</PresentationFormat>
  <Paragraphs>17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Montserrat</vt:lpstr>
      <vt:lpstr>Montserrat ExtraBold</vt:lpstr>
      <vt:lpstr>Arial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Екатерина Петропавловская</dc:creator>
  <cp:lastModifiedBy>Светлана Валериановна Севостьянова</cp:lastModifiedBy>
  <cp:revision>53</cp:revision>
  <dcterms:created xsi:type="dcterms:W3CDTF">2024-02-26T06:58:28Z</dcterms:created>
  <dcterms:modified xsi:type="dcterms:W3CDTF">2025-02-05T11:30:10Z</dcterms:modified>
</cp:coreProperties>
</file>