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60919"/>
            <a:ext cx="862260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Щиголевой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Веронике Геннадьевне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8121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 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Самарской </a:t>
            </a:r>
            <a:r>
              <a:rPr lang="ru-RU" sz="2000" dirty="0"/>
              <a:t>области </a:t>
            </a:r>
            <a:r>
              <a:rPr lang="ru-RU" sz="2000" dirty="0" smtClean="0"/>
              <a:t>«Самарский политехнический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922</TotalTime>
  <Words>55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Arial</vt:lpstr>
      <vt:lpstr>Montserrat ExtraBold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2025-02-05T12:29:15Z</dcterms:modified>
</cp:coreProperties>
</file>