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995856"/>
            <a:ext cx="8803501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400" b="1" dirty="0" err="1" smtClean="0">
                <a:solidFill>
                  <a:srgbClr val="751B28"/>
                </a:solidFill>
                <a:latin typeface="Montserrat ExtraBold"/>
              </a:rPr>
              <a:t>Железникову</a:t>
            </a:r>
            <a:r>
              <a:rPr lang="ru-RU" sz="3400" b="1" dirty="0" smtClean="0">
                <a:solidFill>
                  <a:srgbClr val="751B28"/>
                </a:solidFill>
                <a:latin typeface="Montserrat ExtraBold"/>
              </a:rPr>
              <a:t> </a:t>
            </a:r>
            <a:r>
              <a:rPr lang="ru-RU" sz="3400" b="1" smtClean="0">
                <a:solidFill>
                  <a:srgbClr val="751B28"/>
                </a:solidFill>
                <a:latin typeface="Montserrat ExtraBold"/>
              </a:rPr>
              <a:t>Вячеславу Павловичу</a:t>
            </a:r>
            <a:endParaRPr lang="ru-RU" sz="34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8161" y="2541704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мастеру производственного обучения </a:t>
            </a:r>
            <a:r>
              <a:rPr lang="ru-RU" sz="2000" dirty="0" smtClean="0"/>
              <a:t>государственного </a:t>
            </a:r>
            <a:endParaRPr lang="ru-RU" sz="2000" dirty="0" smtClean="0"/>
          </a:p>
          <a:p>
            <a:pPr algn="ctr"/>
            <a:r>
              <a:rPr lang="ru-RU" sz="2000" dirty="0" smtClean="0"/>
              <a:t>бюджетного профессионального образовательного </a:t>
            </a:r>
            <a:r>
              <a:rPr lang="ru-RU" sz="2000" dirty="0" smtClean="0"/>
              <a:t>учреждения </a:t>
            </a:r>
          </a:p>
          <a:p>
            <a:pPr algn="ctr"/>
            <a:r>
              <a:rPr lang="ru-RU" sz="2000" dirty="0" smtClean="0"/>
              <a:t>Самарской области «</a:t>
            </a:r>
            <a:r>
              <a:rPr lang="ru-RU" sz="2000" dirty="0" err="1" smtClean="0"/>
              <a:t>Хворостянский</a:t>
            </a:r>
            <a:r>
              <a:rPr lang="ru-RU" sz="2000" dirty="0" smtClean="0"/>
              <a:t> государственный </a:t>
            </a:r>
          </a:p>
          <a:p>
            <a:pPr algn="ctr"/>
            <a:r>
              <a:rPr lang="ru-RU" sz="2000" dirty="0" smtClean="0"/>
              <a:t>техникум им. Юрия Рябова»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940</TotalTime>
  <Words>61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Montserrat ExtraBold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53</cp:revision>
  <dcterms:created xsi:type="dcterms:W3CDTF">2024-02-26T06:58:28Z</dcterms:created>
  <dcterms:modified xsi:type="dcterms:W3CDTF">2025-02-05T11:26:18Z</dcterms:modified>
</cp:coreProperties>
</file>