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939891"/>
            <a:ext cx="862260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Жарковой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Ольге Игоревне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6431" y="4558667"/>
            <a:ext cx="90567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</a:t>
            </a:r>
            <a:r>
              <a:rPr lang="ru-RU" sz="2000" dirty="0" smtClean="0"/>
              <a:t>государственного автономного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области «</a:t>
            </a:r>
            <a:r>
              <a:rPr lang="ru-RU" sz="2000" dirty="0" err="1" smtClean="0"/>
              <a:t>Новокуйбышевский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гуманитарно-технологический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936</TotalTime>
  <Words>55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Arial</vt:lpstr>
      <vt:lpstr>Montserrat ExtraBold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51</cp:revision>
  <dcterms:created xsi:type="dcterms:W3CDTF">2024-02-26T06:58:28Z</dcterms:created>
  <dcterms:modified xsi:type="dcterms:W3CDTF">2025-02-05T10:58:42Z</dcterms:modified>
</cp:coreProperties>
</file>