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995856"/>
            <a:ext cx="8622605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200" b="1" dirty="0" err="1" smtClean="0">
                <a:solidFill>
                  <a:srgbClr val="751B28"/>
                </a:solidFill>
                <a:latin typeface="Montserrat ExtraBold"/>
              </a:rPr>
              <a:t>Костригиной</a:t>
            </a:r>
            <a:r>
              <a:rPr lang="ru-RU" sz="3200" b="1" dirty="0" smtClean="0">
                <a:solidFill>
                  <a:srgbClr val="751B28"/>
                </a:solidFill>
                <a:latin typeface="Montserrat ExtraBold"/>
              </a:rPr>
              <a:t> Наталии Константиновне </a:t>
            </a:r>
            <a:endParaRPr lang="ru-RU" sz="32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6431" y="4558667"/>
            <a:ext cx="90567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государственного автономного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области «</a:t>
            </a:r>
            <a:r>
              <a:rPr lang="ru-RU" sz="2000" dirty="0" err="1" smtClean="0"/>
              <a:t>Новокуйбышевский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гуманитарно-технологический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935</TotalTime>
  <Words>56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51</cp:revision>
  <dcterms:created xsi:type="dcterms:W3CDTF">2024-02-26T06:58:28Z</dcterms:created>
  <dcterms:modified xsi:type="dcterms:W3CDTF">2025-02-05T12:25:02Z</dcterms:modified>
</cp:coreProperties>
</file>