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01456" y="3785541"/>
            <a:ext cx="87050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Родионовой Марии Анатольевне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01456" y="2465180"/>
            <a:ext cx="89189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социальному педагогу</a:t>
            </a:r>
            <a:r>
              <a:rPr lang="ru-RU" sz="2000" dirty="0" smtClean="0"/>
              <a:t> </a:t>
            </a:r>
            <a:r>
              <a:rPr lang="ru-RU" sz="2000" dirty="0" smtClean="0"/>
              <a:t>государственного бюджетного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  <a:r>
              <a:rPr lang="ru-RU" sz="2000" dirty="0"/>
              <a:t>Самарской </a:t>
            </a:r>
            <a:endParaRPr lang="ru-RU" sz="2000" dirty="0" smtClean="0"/>
          </a:p>
          <a:p>
            <a:pPr algn="ctr"/>
            <a:r>
              <a:rPr lang="ru-RU" sz="2000" dirty="0" smtClean="0"/>
              <a:t>области </a:t>
            </a:r>
            <a:r>
              <a:rPr lang="ru-RU" sz="2000" dirty="0" smtClean="0"/>
              <a:t>«Самарский техникум промышленных технологий»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938</TotalTime>
  <Words>57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53</cp:revision>
  <dcterms:created xsi:type="dcterms:W3CDTF">2024-02-26T06:58:28Z</dcterms:created>
  <dcterms:modified xsi:type="dcterms:W3CDTF">2025-02-05T11:41:30Z</dcterms:modified>
</cp:coreProperties>
</file>