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89649" y="3819049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Шашковой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Наталье Алексеевне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государственного бюджетного </a:t>
            </a:r>
          </a:p>
          <a:p>
            <a:pPr algn="ctr"/>
            <a:r>
              <a:rPr lang="ru-RU" sz="2000" dirty="0" smtClean="0"/>
              <a:t>профессионального образовательного </a:t>
            </a:r>
            <a:r>
              <a:rPr lang="ru-RU" sz="2000" dirty="0" smtClean="0"/>
              <a:t>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«</a:t>
            </a:r>
            <a:r>
              <a:rPr lang="ru-RU" sz="2000" dirty="0" smtClean="0"/>
              <a:t>Тольяттинский </a:t>
            </a:r>
            <a:r>
              <a:rPr lang="ru-RU" sz="2000" dirty="0" smtClean="0"/>
              <a:t>социально-экономический </a:t>
            </a:r>
            <a:r>
              <a:rPr lang="ru-RU" sz="2000" dirty="0" smtClean="0"/>
              <a:t>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928</TotalTime>
  <Words>56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Arial</vt:lpstr>
      <vt:lpstr>Montserrat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2025-02-05T10:47:55Z</dcterms:modified>
</cp:coreProperties>
</file>