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51579"/>
            <a:ext cx="862260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Лобовой Марии Владимировне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</a:t>
            </a:r>
            <a:r>
              <a:rPr lang="ru-RU" sz="2000" dirty="0" smtClean="0"/>
              <a:t> </a:t>
            </a:r>
            <a:r>
              <a:rPr lang="ru-RU" sz="2000" dirty="0" smtClean="0"/>
              <a:t>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</a:t>
            </a:r>
            <a:r>
              <a:rPr lang="ru-RU" sz="2000" dirty="0" err="1" smtClean="0"/>
              <a:t>Сызранский</a:t>
            </a:r>
            <a:r>
              <a:rPr lang="ru-RU" sz="2000" dirty="0" smtClean="0"/>
              <a:t> </a:t>
            </a:r>
            <a:r>
              <a:rPr lang="ru-RU" sz="2000" dirty="0" smtClean="0"/>
              <a:t>политехнический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925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2025-02-05T11:08:42Z</dcterms:modified>
</cp:coreProperties>
</file>