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70545" y="3741845"/>
            <a:ext cx="86226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4000" b="1" dirty="0" smtClean="0">
                <a:solidFill>
                  <a:srgbClr val="751B28"/>
                </a:solidFill>
                <a:latin typeface="Montserrat ExtraBold"/>
              </a:rPr>
              <a:t>Агеевой Наталье Юрьевне</a:t>
            </a:r>
            <a:endParaRPr lang="ru-RU" sz="40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88121" y="2465180"/>
            <a:ext cx="89322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преподавателю государственного бюджетного </a:t>
            </a:r>
          </a:p>
          <a:p>
            <a:pPr algn="ctr"/>
            <a:r>
              <a:rPr lang="ru-RU" sz="2000" dirty="0" smtClean="0"/>
              <a:t>профессионального образовательного учреждения </a:t>
            </a:r>
          </a:p>
          <a:p>
            <a:pPr algn="ctr"/>
            <a:r>
              <a:rPr lang="ru-RU" sz="2000" dirty="0" smtClean="0"/>
              <a:t>Самарской </a:t>
            </a:r>
            <a:r>
              <a:rPr lang="ru-RU" sz="2000" dirty="0"/>
              <a:t>области </a:t>
            </a:r>
            <a:r>
              <a:rPr lang="ru-RU" sz="2000" dirty="0" smtClean="0"/>
              <a:t>«Сергиевский </a:t>
            </a:r>
            <a:r>
              <a:rPr lang="ru-RU" sz="2000" smtClean="0"/>
              <a:t>губернский </a:t>
            </a:r>
            <a:r>
              <a:rPr lang="ru-RU" sz="2000" smtClean="0"/>
              <a:t>техникум</a:t>
            </a:r>
            <a:r>
              <a:rPr lang="ru-RU" sz="2000" smtClean="0"/>
              <a:t>»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922</TotalTime>
  <Words>55</Words>
  <Application>Microsoft Office PowerPoint</Application>
  <PresentationFormat>Произвольный</PresentationFormat>
  <Paragraphs>16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</vt:lpstr>
      <vt:lpstr>Montserrat ExtraBold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48</cp:revision>
  <dcterms:created xsi:type="dcterms:W3CDTF">2024-02-26T06:58:28Z</dcterms:created>
  <dcterms:modified xsi:type="dcterms:W3CDTF">2025-02-05T12:18:45Z</dcterms:modified>
</cp:coreProperties>
</file>