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826346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Зудиной Наталье Анатольевне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</a:t>
            </a:r>
            <a:r>
              <a:rPr lang="ru-RU" sz="2000" dirty="0" smtClean="0"/>
              <a:t>оциальному педагогу </a:t>
            </a:r>
            <a:r>
              <a:rPr lang="ru-RU" sz="2000" dirty="0" smtClean="0"/>
              <a:t>государственного бюджетного  </a:t>
            </a:r>
          </a:p>
          <a:p>
            <a:pPr algn="ctr"/>
            <a:r>
              <a:rPr lang="ru-RU" sz="2000" dirty="0" smtClean="0"/>
              <a:t>профессионального </a:t>
            </a:r>
            <a:r>
              <a:rPr lang="ru-RU" sz="2000" dirty="0" smtClean="0"/>
              <a:t>образовательного </a:t>
            </a:r>
            <a:r>
              <a:rPr lang="ru-RU" sz="2000" dirty="0" smtClean="0"/>
              <a:t>учреждения </a:t>
            </a:r>
            <a:r>
              <a:rPr lang="ru-RU" sz="2000" dirty="0" smtClean="0"/>
              <a:t>Самарской </a:t>
            </a:r>
          </a:p>
          <a:p>
            <a:pPr algn="ctr"/>
            <a:r>
              <a:rPr lang="ru-RU" sz="2000" dirty="0" smtClean="0"/>
              <a:t>области «</a:t>
            </a:r>
            <a:r>
              <a:rPr lang="ru-RU" sz="2000" dirty="0" smtClean="0"/>
              <a:t>Чапаевский химико-технологический техникум</a:t>
            </a:r>
            <a:r>
              <a:rPr lang="ru-RU" sz="2000" dirty="0" smtClean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942</TotalTime>
  <Words>56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54</cp:revision>
  <dcterms:created xsi:type="dcterms:W3CDTF">2024-02-26T06:58:28Z</dcterms:created>
  <dcterms:modified xsi:type="dcterms:W3CDTF">2025-02-05T12:11:24Z</dcterms:modified>
</cp:coreProperties>
</file>