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41845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Шрамко </a:t>
            </a:r>
            <a:r>
              <a:rPr lang="ru-RU" sz="3600" b="1" smtClean="0">
                <a:solidFill>
                  <a:srgbClr val="751B28"/>
                </a:solidFill>
                <a:latin typeface="Montserrat ExtraBold"/>
              </a:rPr>
              <a:t>Лилии Григорьевне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8859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</a:t>
            </a:r>
            <a:r>
              <a:rPr lang="ru-RU" sz="2000" dirty="0" smtClean="0"/>
              <a:t> </a:t>
            </a:r>
            <a:r>
              <a:rPr lang="ru-RU" sz="2000" dirty="0" smtClean="0"/>
              <a:t>государственного бюджетного </a:t>
            </a:r>
            <a:endParaRPr lang="ru-RU" sz="2000" dirty="0" smtClean="0"/>
          </a:p>
          <a:p>
            <a:pPr algn="ctr"/>
            <a:r>
              <a:rPr lang="ru-RU" sz="2000" dirty="0" smtClean="0"/>
              <a:t>профессионального </a:t>
            </a:r>
            <a:r>
              <a:rPr lang="ru-RU" sz="2000" dirty="0" smtClean="0"/>
              <a:t>образовательного 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«</a:t>
            </a:r>
            <a:r>
              <a:rPr lang="ru-RU" sz="2000" dirty="0"/>
              <a:t>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932</TotalTime>
  <Words>57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</vt:lpstr>
      <vt:lpstr>Montserrat ExtraBold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52</cp:revision>
  <dcterms:created xsi:type="dcterms:W3CDTF">2024-02-26T06:58:28Z</dcterms:created>
  <dcterms:modified xsi:type="dcterms:W3CDTF">2025-02-05T08:44:40Z</dcterms:modified>
</cp:coreProperties>
</file>