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41845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Блытовой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Анастасии Валериевне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8859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</a:t>
            </a:r>
            <a:r>
              <a:rPr lang="ru-RU" sz="2000" dirty="0" smtClean="0"/>
              <a:t>государственного бюджетного профессионального образовательного учреждения </a:t>
            </a:r>
            <a:r>
              <a:rPr lang="ru-RU" sz="2000" dirty="0"/>
              <a:t>Самарской области </a:t>
            </a:r>
            <a:endParaRPr lang="ru-RU" sz="2000" dirty="0" smtClean="0"/>
          </a:p>
          <a:p>
            <a:pPr algn="ctr"/>
            <a:r>
              <a:rPr lang="ru-RU" sz="2000" dirty="0" smtClean="0"/>
              <a:t>«</a:t>
            </a:r>
            <a:r>
              <a:rPr lang="ru-RU" sz="2000" dirty="0"/>
              <a:t>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928</TotalTime>
  <Words>56</Words>
  <Application>Microsoft Office PowerPoint</Application>
  <PresentationFormat>Произвольный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2025-02-05T08:37:43Z</dcterms:modified>
</cp:coreProperties>
</file>