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88121" y="3737511"/>
            <a:ext cx="862260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err="1" smtClean="0">
                <a:solidFill>
                  <a:srgbClr val="751B28"/>
                </a:solidFill>
                <a:latin typeface="Montserrat ExtraBold"/>
              </a:rPr>
              <a:t>Паращенковой</a:t>
            </a: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 Галине Валерьевне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88121" y="2465180"/>
            <a:ext cx="89322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smtClean="0"/>
              <a:t>начальнику </a:t>
            </a:r>
            <a:r>
              <a:rPr lang="ru-RU" sz="2000" dirty="0" smtClean="0"/>
              <a:t>отдела ППС и ВР </a:t>
            </a:r>
            <a:r>
              <a:rPr lang="ru-RU" sz="2000" dirty="0" smtClean="0"/>
              <a:t>государственного бюджетного </a:t>
            </a:r>
          </a:p>
          <a:p>
            <a:pPr algn="ctr"/>
            <a:r>
              <a:rPr lang="ru-RU" sz="2000" dirty="0" smtClean="0"/>
              <a:t>профессионального образовательного учреждения </a:t>
            </a:r>
          </a:p>
          <a:p>
            <a:pPr algn="ctr"/>
            <a:r>
              <a:rPr lang="ru-RU" sz="2000" dirty="0" smtClean="0"/>
              <a:t>Самарской </a:t>
            </a:r>
            <a:r>
              <a:rPr lang="ru-RU" sz="2000" dirty="0"/>
              <a:t>области </a:t>
            </a:r>
            <a:r>
              <a:rPr lang="ru-RU" sz="2000" dirty="0" smtClean="0"/>
              <a:t>«Самарский политехнический 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923</TotalTime>
  <Words>59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49</cp:revision>
  <dcterms:created xsi:type="dcterms:W3CDTF">2024-02-26T06:58:28Z</dcterms:created>
  <dcterms:modified xsi:type="dcterms:W3CDTF">2025-02-05T10:52:54Z</dcterms:modified>
</cp:coreProperties>
</file>