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sldIdLst>
    <p:sldId id="256" r:id="rId2"/>
  </p:sldIdLst>
  <p:sldSz cx="10620375" cy="7559675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26A"/>
    <a:srgbClr val="C3D0E3"/>
    <a:srgbClr val="75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4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796534" rtl="0" eaLnBrk="1" latinLnBrk="0" hangingPunct="1">
        <a:lnSpc>
          <a:spcPct val="90000"/>
        </a:lnSpc>
        <a:spcBef>
          <a:spcPct val="0"/>
        </a:spcBef>
        <a:buNone/>
        <a:defRPr sz="3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33" indent="-199133" algn="l" defTabSz="796534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39" kern="1200">
          <a:solidFill>
            <a:schemeClr val="tx1"/>
          </a:solidFill>
          <a:latin typeface="+mn-lt"/>
          <a:ea typeface="+mn-ea"/>
          <a:cs typeface="+mn-cs"/>
        </a:defRPr>
      </a:lvl1pPr>
      <a:lvl2pPr marL="597400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667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2" kern="1200">
          <a:solidFill>
            <a:schemeClr val="tx1"/>
          </a:solidFill>
          <a:latin typeface="+mn-lt"/>
          <a:ea typeface="+mn-ea"/>
          <a:cs typeface="+mn-cs"/>
        </a:defRPr>
      </a:lvl3pPr>
      <a:lvl4pPr marL="1393934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201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468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8735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002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5269" indent="-199133" algn="l" defTabSz="796534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267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534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4801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0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3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89602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7868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135" algn="l" defTabSz="796534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012B99B-5647-5FC5-83AE-73E7D662C0F1}"/>
              </a:ext>
            </a:extLst>
          </p:cNvPr>
          <p:cNvSpPr txBox="1"/>
          <p:nvPr/>
        </p:nvSpPr>
        <p:spPr>
          <a:xfrm>
            <a:off x="2656652" y="1391132"/>
            <a:ext cx="7736498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227" b="1" dirty="0" smtClean="0">
                <a:solidFill>
                  <a:srgbClr val="751B28"/>
                </a:solidFill>
                <a:latin typeface="+mj-lt"/>
              </a:rPr>
              <a:t>СЕРТИФИКАТ</a:t>
            </a:r>
            <a:endParaRPr lang="ru-RU" sz="5227" b="1" dirty="0">
              <a:solidFill>
                <a:srgbClr val="751B28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643" y="217593"/>
            <a:ext cx="6181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Государственное бюджетное учреждение дополнительного </a:t>
            </a:r>
          </a:p>
          <a:p>
            <a:pPr algn="ctr"/>
            <a:r>
              <a:rPr lang="ru-RU" sz="1400" b="1" dirty="0"/>
              <a:t>профессионального образования Самарской области </a:t>
            </a:r>
          </a:p>
          <a:p>
            <a:pPr algn="ctr"/>
            <a:r>
              <a:rPr lang="ru-RU" sz="1400" b="1" dirty="0"/>
              <a:t>Центр профессионального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652" y="2095848"/>
            <a:ext cx="7595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вручается,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88121" y="3741845"/>
            <a:ext cx="870502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600" b="1" dirty="0" smtClean="0">
                <a:solidFill>
                  <a:srgbClr val="751B28"/>
                </a:solidFill>
                <a:latin typeface="Montserrat ExtraBold"/>
              </a:rPr>
              <a:t>Соломоновой Юлии Леонидовне</a:t>
            </a:r>
            <a:endParaRPr lang="ru-RU" sz="3600" b="1" dirty="0">
              <a:solidFill>
                <a:srgbClr val="751B28"/>
              </a:solidFill>
              <a:latin typeface="Montserrat ExtraBo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6675" y="4558667"/>
            <a:ext cx="89464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  за участие в мастер-классе</a:t>
            </a:r>
          </a:p>
          <a:p>
            <a:pPr algn="ctr"/>
            <a:r>
              <a:rPr lang="ru-RU" sz="2000" dirty="0" smtClean="0"/>
              <a:t>«Развитие инклюзивной культуры в образовательном процессе»</a:t>
            </a:r>
          </a:p>
          <a:p>
            <a:pPr algn="ctr"/>
            <a:r>
              <a:rPr lang="ru-RU" sz="2000" dirty="0" smtClean="0"/>
              <a:t>для специалистов </a:t>
            </a:r>
          </a:p>
          <a:p>
            <a:pPr algn="ctr"/>
            <a:r>
              <a:rPr lang="ru-RU" sz="2000" dirty="0" smtClean="0"/>
              <a:t>профессиональных образовательных организаций       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00332" y="6406540"/>
            <a:ext cx="804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Директор                                              </a:t>
            </a:r>
            <a:r>
              <a:rPr lang="ru-RU" b="1" dirty="0" smtClean="0"/>
              <a:t>                                     О.Ю</a:t>
            </a:r>
            <a:r>
              <a:rPr lang="ru-RU" b="1" dirty="0"/>
              <a:t>. Нисман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97709" y="6852396"/>
            <a:ext cx="531018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04.02.2025г. </a:t>
            </a:r>
          </a:p>
          <a:p>
            <a:pPr algn="ctr"/>
            <a:r>
              <a:rPr lang="ru-RU" sz="1600" b="1" dirty="0" smtClean="0"/>
              <a:t>Самара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01456" y="2465180"/>
            <a:ext cx="89189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з</a:t>
            </a:r>
            <a:r>
              <a:rPr lang="ru-RU" sz="2000" dirty="0" smtClean="0"/>
              <a:t>аместителю </a:t>
            </a:r>
            <a:r>
              <a:rPr lang="ru-RU" sz="2000" dirty="0" smtClean="0"/>
              <a:t>директора по УПР государственного бюджетного профессионального образовательного учреждения </a:t>
            </a:r>
            <a:r>
              <a:rPr lang="ru-RU" sz="2000" dirty="0"/>
              <a:t>Самарской </a:t>
            </a:r>
            <a:endParaRPr lang="ru-RU" sz="2000" dirty="0" smtClean="0"/>
          </a:p>
          <a:p>
            <a:pPr algn="ctr"/>
            <a:r>
              <a:rPr lang="ru-RU" sz="2000" dirty="0" smtClean="0"/>
              <a:t>области «</a:t>
            </a:r>
            <a:r>
              <a:rPr lang="ru-RU" sz="2000" dirty="0"/>
              <a:t>Технологический колледж имени </a:t>
            </a:r>
            <a:r>
              <a:rPr lang="ru-RU" sz="2000" dirty="0" err="1"/>
              <a:t>Н.Д.Кузнецова</a:t>
            </a:r>
            <a:r>
              <a:rPr lang="ru-RU" sz="2000" dirty="0"/>
              <a:t>»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845912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roslides_school">
      <a:dk1>
        <a:sysClr val="windowText" lastClr="000000"/>
      </a:dk1>
      <a:lt1>
        <a:sysClr val="window" lastClr="FFFFFF"/>
      </a:lt1>
      <a:dk2>
        <a:srgbClr val="39AACD"/>
      </a:dk2>
      <a:lt2>
        <a:srgbClr val="00B5FF"/>
      </a:lt2>
      <a:accent1>
        <a:srgbClr val="C882FF"/>
      </a:accent1>
      <a:accent2>
        <a:srgbClr val="FF59A3"/>
      </a:accent2>
      <a:accent3>
        <a:srgbClr val="FF660F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proslides_school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9F3113-D84F-4313-A172-6482D885BCD2}" vid="{B2AC2DF1-1DD9-46D3-B6E4-D042F76D0C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proslides_school</Template>
  <TotalTime>929</TotalTime>
  <Words>59</Words>
  <Application>Microsoft Office PowerPoint</Application>
  <PresentationFormat>Произвольный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Montserrat ExtraBold</vt:lpstr>
      <vt:lpstr>Arial</vt:lpstr>
      <vt:lpstr>Montserrat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Петропавловская</dc:creator>
  <cp:lastModifiedBy>Светлана Валериановна Севостьянова</cp:lastModifiedBy>
  <cp:revision>51</cp:revision>
  <dcterms:created xsi:type="dcterms:W3CDTF">2024-02-26T06:58:28Z</dcterms:created>
  <dcterms:modified xsi:type="dcterms:W3CDTF">2025-02-05T08:42:41Z</dcterms:modified>
</cp:coreProperties>
</file>