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227B2D-2C23-4827-AC10-9AB3F07BD68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1EAEB8D-419D-45F0-812C-387194BEBB92}">
      <dgm:prSet custT="1"/>
      <dgm:spPr/>
      <dgm:t>
        <a:bodyPr/>
        <a:lstStyle/>
        <a:p>
          <a:pPr algn="ctr" rtl="0"/>
          <a:r>
            <a:rPr lang="ru-RU" sz="2400" b="1" dirty="0" smtClean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Инструменты:</a:t>
          </a:r>
          <a:endParaRPr lang="ru-RU" sz="2400" b="1" dirty="0">
            <a:solidFill>
              <a:schemeClr val="bg1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CD6502B-CBFA-4E20-AF07-826879F3FF08}" type="parTrans" cxnId="{2D99758F-FC16-4E26-B0F0-1EDA0D06AB32}">
      <dgm:prSet/>
      <dgm:spPr/>
      <dgm:t>
        <a:bodyPr/>
        <a:lstStyle/>
        <a:p>
          <a:pPr algn="ctr"/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60989C27-CCE0-4105-9229-00D03BD40057}" type="sibTrans" cxnId="{2D99758F-FC16-4E26-B0F0-1EDA0D06AB32}">
      <dgm:prSet/>
      <dgm:spPr/>
      <dgm:t>
        <a:bodyPr/>
        <a:lstStyle/>
        <a:p>
          <a:pPr algn="ctr"/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1BCF1EF0-26CC-43A8-93CC-2BE3F2448976}">
      <dgm:prSet/>
      <dgm:spPr/>
      <dgm:t>
        <a:bodyPr/>
        <a:lstStyle/>
        <a:p>
          <a:pPr algn="ctr" rtl="0"/>
          <a:r>
            <a:rPr lang="ru-RU" smtClean="0">
              <a:solidFill>
                <a:schemeClr val="bg1">
                  <a:lumMod val="10000"/>
                </a:schemeClr>
              </a:solidFill>
            </a:rPr>
            <a:t>низкореалистичные тренажёры (инъекции, перевязки);</a:t>
          </a:r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4F77296C-EB60-4047-B595-2E1D620CE343}" type="parTrans" cxnId="{872E58D7-A650-4AD6-8353-94FD9C555F47}">
      <dgm:prSet/>
      <dgm:spPr/>
      <dgm:t>
        <a:bodyPr/>
        <a:lstStyle/>
        <a:p>
          <a:pPr algn="ctr"/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059E0878-9F98-4661-AFA5-3BF25202FCE2}" type="sibTrans" cxnId="{872E58D7-A650-4AD6-8353-94FD9C555F47}">
      <dgm:prSet/>
      <dgm:spPr/>
      <dgm:t>
        <a:bodyPr/>
        <a:lstStyle/>
        <a:p>
          <a:pPr algn="ctr"/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B6527A4F-EB9D-425F-8BA1-51D94F19B9B0}">
      <dgm:prSet/>
      <dgm:spPr/>
      <dgm:t>
        <a:bodyPr/>
        <a:lstStyle/>
        <a:p>
          <a:pPr algn="ctr" rtl="0"/>
          <a:r>
            <a:rPr lang="ru-RU" smtClean="0">
              <a:solidFill>
                <a:schemeClr val="bg1">
                  <a:lumMod val="10000"/>
                </a:schemeClr>
              </a:solidFill>
            </a:rPr>
            <a:t>высокореалистичные манекены (имитация дыхания, пульса);</a:t>
          </a:r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17AEA571-76AE-4694-AD6C-178BB174930A}" type="parTrans" cxnId="{896FCD9C-7571-461E-9DE0-E542D287447D}">
      <dgm:prSet/>
      <dgm:spPr/>
      <dgm:t>
        <a:bodyPr/>
        <a:lstStyle/>
        <a:p>
          <a:pPr algn="ctr"/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3150E652-3160-4205-9F6B-BF7F095C6F12}" type="sibTrans" cxnId="{896FCD9C-7571-461E-9DE0-E542D287447D}">
      <dgm:prSet/>
      <dgm:spPr/>
      <dgm:t>
        <a:bodyPr/>
        <a:lstStyle/>
        <a:p>
          <a:pPr algn="ctr"/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4E0DE4F6-3E86-4FD9-9900-BD2A68F48794}">
      <dgm:prSet/>
      <dgm:spPr/>
      <dgm:t>
        <a:bodyPr/>
        <a:lstStyle/>
        <a:p>
          <a:pPr algn="ctr" rtl="0"/>
          <a:r>
            <a:rPr lang="ru-RU" smtClean="0">
              <a:solidFill>
                <a:schemeClr val="bg1">
                  <a:lumMod val="10000"/>
                </a:schemeClr>
              </a:solidFill>
            </a:rPr>
            <a:t>виртуальные симуляторы (3D‑моделирование операций).</a:t>
          </a:r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6B0C1FA6-8512-4B0B-8DB2-4CF9DD8F3145}" type="parTrans" cxnId="{4E378E1A-8115-4510-95A2-409B0FE2CD9E}">
      <dgm:prSet/>
      <dgm:spPr/>
      <dgm:t>
        <a:bodyPr/>
        <a:lstStyle/>
        <a:p>
          <a:pPr algn="ctr"/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578FAA9C-57D9-4E81-85A1-EB5F65195455}" type="sibTrans" cxnId="{4E378E1A-8115-4510-95A2-409B0FE2CD9E}">
      <dgm:prSet/>
      <dgm:spPr/>
      <dgm:t>
        <a:bodyPr/>
        <a:lstStyle/>
        <a:p>
          <a:pPr algn="ctr"/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0427699A-1CCF-45AC-B6B8-06FB9A6E095C}" type="pres">
      <dgm:prSet presAssocID="{91227B2D-2C23-4827-AC10-9AB3F07BD681}" presName="Name0" presStyleCnt="0">
        <dgm:presLayoutVars>
          <dgm:chMax val="7"/>
          <dgm:chPref val="7"/>
          <dgm:dir/>
        </dgm:presLayoutVars>
      </dgm:prSet>
      <dgm:spPr/>
    </dgm:pt>
    <dgm:pt modelId="{C1C3DF51-15A0-493A-8A04-8246DB0434DC}" type="pres">
      <dgm:prSet presAssocID="{91227B2D-2C23-4827-AC10-9AB3F07BD681}" presName="Name1" presStyleCnt="0"/>
      <dgm:spPr/>
    </dgm:pt>
    <dgm:pt modelId="{BE406215-0F6C-41A9-9E2C-2A744AB44860}" type="pres">
      <dgm:prSet presAssocID="{91227B2D-2C23-4827-AC10-9AB3F07BD681}" presName="cycle" presStyleCnt="0"/>
      <dgm:spPr/>
    </dgm:pt>
    <dgm:pt modelId="{970A5390-9E61-482D-88E6-87FF968CCFC2}" type="pres">
      <dgm:prSet presAssocID="{91227B2D-2C23-4827-AC10-9AB3F07BD681}" presName="srcNode" presStyleLbl="node1" presStyleIdx="0" presStyleCnt="4"/>
      <dgm:spPr/>
    </dgm:pt>
    <dgm:pt modelId="{75EB25CD-7F46-43FA-BED7-AAE5228EFE4F}" type="pres">
      <dgm:prSet presAssocID="{91227B2D-2C23-4827-AC10-9AB3F07BD681}" presName="conn" presStyleLbl="parChTrans1D2" presStyleIdx="0" presStyleCnt="1"/>
      <dgm:spPr/>
    </dgm:pt>
    <dgm:pt modelId="{17C525EC-5545-4A50-AFA8-457F75E59146}" type="pres">
      <dgm:prSet presAssocID="{91227B2D-2C23-4827-AC10-9AB3F07BD681}" presName="extraNode" presStyleLbl="node1" presStyleIdx="0" presStyleCnt="4"/>
      <dgm:spPr/>
    </dgm:pt>
    <dgm:pt modelId="{AED07383-3A5A-425A-AA21-3C41A2C6544D}" type="pres">
      <dgm:prSet presAssocID="{91227B2D-2C23-4827-AC10-9AB3F07BD681}" presName="dstNode" presStyleLbl="node1" presStyleIdx="0" presStyleCnt="4"/>
      <dgm:spPr/>
    </dgm:pt>
    <dgm:pt modelId="{66858417-7937-4E5C-8F57-E838DF4D2486}" type="pres">
      <dgm:prSet presAssocID="{51EAEB8D-419D-45F0-812C-387194BEBB92}" presName="text_1" presStyleLbl="node1" presStyleIdx="0" presStyleCnt="4">
        <dgm:presLayoutVars>
          <dgm:bulletEnabled val="1"/>
        </dgm:presLayoutVars>
      </dgm:prSet>
      <dgm:spPr/>
    </dgm:pt>
    <dgm:pt modelId="{E8CF1D84-77B4-47CF-BDF7-077ECDA2FB3E}" type="pres">
      <dgm:prSet presAssocID="{51EAEB8D-419D-45F0-812C-387194BEBB92}" presName="accent_1" presStyleCnt="0"/>
      <dgm:spPr/>
    </dgm:pt>
    <dgm:pt modelId="{6EBF5EAA-810D-439E-900F-5591B5E39B9E}" type="pres">
      <dgm:prSet presAssocID="{51EAEB8D-419D-45F0-812C-387194BEBB92}" presName="accentRepeatNode" presStyleLbl="solidFgAcc1" presStyleIdx="0" presStyleCnt="4"/>
      <dgm:spPr/>
    </dgm:pt>
    <dgm:pt modelId="{392D81BC-9E5A-4EE0-BAB8-D53CB2AA2C34}" type="pres">
      <dgm:prSet presAssocID="{1BCF1EF0-26CC-43A8-93CC-2BE3F2448976}" presName="text_2" presStyleLbl="node1" presStyleIdx="1" presStyleCnt="4">
        <dgm:presLayoutVars>
          <dgm:bulletEnabled val="1"/>
        </dgm:presLayoutVars>
      </dgm:prSet>
      <dgm:spPr/>
    </dgm:pt>
    <dgm:pt modelId="{A0B36F6F-8EE5-49AA-86CD-1F1E76305EB5}" type="pres">
      <dgm:prSet presAssocID="{1BCF1EF0-26CC-43A8-93CC-2BE3F2448976}" presName="accent_2" presStyleCnt="0"/>
      <dgm:spPr/>
    </dgm:pt>
    <dgm:pt modelId="{3B21AF92-9E2A-4985-A7FA-0301C19A3C7B}" type="pres">
      <dgm:prSet presAssocID="{1BCF1EF0-26CC-43A8-93CC-2BE3F2448976}" presName="accentRepeatNode" presStyleLbl="solidFgAcc1" presStyleIdx="1" presStyleCnt="4"/>
      <dgm:spPr/>
    </dgm:pt>
    <dgm:pt modelId="{DA58084B-2EAC-4E61-B686-060DB613EC56}" type="pres">
      <dgm:prSet presAssocID="{B6527A4F-EB9D-425F-8BA1-51D94F19B9B0}" presName="text_3" presStyleLbl="node1" presStyleIdx="2" presStyleCnt="4">
        <dgm:presLayoutVars>
          <dgm:bulletEnabled val="1"/>
        </dgm:presLayoutVars>
      </dgm:prSet>
      <dgm:spPr/>
    </dgm:pt>
    <dgm:pt modelId="{A87B696E-6EF1-4872-B413-7720A801528B}" type="pres">
      <dgm:prSet presAssocID="{B6527A4F-EB9D-425F-8BA1-51D94F19B9B0}" presName="accent_3" presStyleCnt="0"/>
      <dgm:spPr/>
    </dgm:pt>
    <dgm:pt modelId="{451DF2FF-9CE0-4AA9-B09B-08340BFE0414}" type="pres">
      <dgm:prSet presAssocID="{B6527A4F-EB9D-425F-8BA1-51D94F19B9B0}" presName="accentRepeatNode" presStyleLbl="solidFgAcc1" presStyleIdx="2" presStyleCnt="4"/>
      <dgm:spPr/>
    </dgm:pt>
    <dgm:pt modelId="{1E74137B-113A-42FF-8FD3-530BADBEF740}" type="pres">
      <dgm:prSet presAssocID="{4E0DE4F6-3E86-4FD9-9900-BD2A68F48794}" presName="text_4" presStyleLbl="node1" presStyleIdx="3" presStyleCnt="4">
        <dgm:presLayoutVars>
          <dgm:bulletEnabled val="1"/>
        </dgm:presLayoutVars>
      </dgm:prSet>
      <dgm:spPr/>
    </dgm:pt>
    <dgm:pt modelId="{146664EE-E7DA-470A-8F9F-F5FED0CEBE50}" type="pres">
      <dgm:prSet presAssocID="{4E0DE4F6-3E86-4FD9-9900-BD2A68F48794}" presName="accent_4" presStyleCnt="0"/>
      <dgm:spPr/>
    </dgm:pt>
    <dgm:pt modelId="{A4790D06-0773-4124-9E6F-A2FB26DE33DA}" type="pres">
      <dgm:prSet presAssocID="{4E0DE4F6-3E86-4FD9-9900-BD2A68F48794}" presName="accentRepeatNode" presStyleLbl="solidFgAcc1" presStyleIdx="3" presStyleCnt="4"/>
      <dgm:spPr/>
    </dgm:pt>
  </dgm:ptLst>
  <dgm:cxnLst>
    <dgm:cxn modelId="{D7F01C95-0A05-4E22-AA8D-0737F3DF9851}" type="presOf" srcId="{4E0DE4F6-3E86-4FD9-9900-BD2A68F48794}" destId="{1E74137B-113A-42FF-8FD3-530BADBEF740}" srcOrd="0" destOrd="0" presId="urn:microsoft.com/office/officeart/2008/layout/VerticalCurvedList"/>
    <dgm:cxn modelId="{872E58D7-A650-4AD6-8353-94FD9C555F47}" srcId="{91227B2D-2C23-4827-AC10-9AB3F07BD681}" destId="{1BCF1EF0-26CC-43A8-93CC-2BE3F2448976}" srcOrd="1" destOrd="0" parTransId="{4F77296C-EB60-4047-B595-2E1D620CE343}" sibTransId="{059E0878-9F98-4661-AFA5-3BF25202FCE2}"/>
    <dgm:cxn modelId="{64A27866-6C47-4E5B-9B59-30EC817EC554}" type="presOf" srcId="{B6527A4F-EB9D-425F-8BA1-51D94F19B9B0}" destId="{DA58084B-2EAC-4E61-B686-060DB613EC56}" srcOrd="0" destOrd="0" presId="urn:microsoft.com/office/officeart/2008/layout/VerticalCurvedList"/>
    <dgm:cxn modelId="{C30CD4E1-7D0A-4B44-B764-C2BB11CBBD46}" type="presOf" srcId="{91227B2D-2C23-4827-AC10-9AB3F07BD681}" destId="{0427699A-1CCF-45AC-B6B8-06FB9A6E095C}" srcOrd="0" destOrd="0" presId="urn:microsoft.com/office/officeart/2008/layout/VerticalCurvedList"/>
    <dgm:cxn modelId="{A4D17520-6B6A-4D0A-BE23-360BC9100394}" type="presOf" srcId="{60989C27-CCE0-4105-9229-00D03BD40057}" destId="{75EB25CD-7F46-43FA-BED7-AAE5228EFE4F}" srcOrd="0" destOrd="0" presId="urn:microsoft.com/office/officeart/2008/layout/VerticalCurvedList"/>
    <dgm:cxn modelId="{896FCD9C-7571-461E-9DE0-E542D287447D}" srcId="{91227B2D-2C23-4827-AC10-9AB3F07BD681}" destId="{B6527A4F-EB9D-425F-8BA1-51D94F19B9B0}" srcOrd="2" destOrd="0" parTransId="{17AEA571-76AE-4694-AD6C-178BB174930A}" sibTransId="{3150E652-3160-4205-9F6B-BF7F095C6F12}"/>
    <dgm:cxn modelId="{D3754AE4-5AF0-4D91-9A08-2FA7CAC47ABB}" type="presOf" srcId="{1BCF1EF0-26CC-43A8-93CC-2BE3F2448976}" destId="{392D81BC-9E5A-4EE0-BAB8-D53CB2AA2C34}" srcOrd="0" destOrd="0" presId="urn:microsoft.com/office/officeart/2008/layout/VerticalCurvedList"/>
    <dgm:cxn modelId="{4E378E1A-8115-4510-95A2-409B0FE2CD9E}" srcId="{91227B2D-2C23-4827-AC10-9AB3F07BD681}" destId="{4E0DE4F6-3E86-4FD9-9900-BD2A68F48794}" srcOrd="3" destOrd="0" parTransId="{6B0C1FA6-8512-4B0B-8DB2-4CF9DD8F3145}" sibTransId="{578FAA9C-57D9-4E81-85A1-EB5F65195455}"/>
    <dgm:cxn modelId="{2D99758F-FC16-4E26-B0F0-1EDA0D06AB32}" srcId="{91227B2D-2C23-4827-AC10-9AB3F07BD681}" destId="{51EAEB8D-419D-45F0-812C-387194BEBB92}" srcOrd="0" destOrd="0" parTransId="{5CD6502B-CBFA-4E20-AF07-826879F3FF08}" sibTransId="{60989C27-CCE0-4105-9229-00D03BD40057}"/>
    <dgm:cxn modelId="{DF3F3DC5-18AC-4B61-B2C1-DA47D2F812B1}" type="presOf" srcId="{51EAEB8D-419D-45F0-812C-387194BEBB92}" destId="{66858417-7937-4E5C-8F57-E838DF4D2486}" srcOrd="0" destOrd="0" presId="urn:microsoft.com/office/officeart/2008/layout/VerticalCurvedList"/>
    <dgm:cxn modelId="{ED0EDA00-CD84-4E10-97F7-6D893FBDDD8D}" type="presParOf" srcId="{0427699A-1CCF-45AC-B6B8-06FB9A6E095C}" destId="{C1C3DF51-15A0-493A-8A04-8246DB0434DC}" srcOrd="0" destOrd="0" presId="urn:microsoft.com/office/officeart/2008/layout/VerticalCurvedList"/>
    <dgm:cxn modelId="{59600D0A-0FF9-4209-8257-FAAB727BB6C7}" type="presParOf" srcId="{C1C3DF51-15A0-493A-8A04-8246DB0434DC}" destId="{BE406215-0F6C-41A9-9E2C-2A744AB44860}" srcOrd="0" destOrd="0" presId="urn:microsoft.com/office/officeart/2008/layout/VerticalCurvedList"/>
    <dgm:cxn modelId="{6632FC42-14B8-4338-ABF3-DF04A0F4F58B}" type="presParOf" srcId="{BE406215-0F6C-41A9-9E2C-2A744AB44860}" destId="{970A5390-9E61-482D-88E6-87FF968CCFC2}" srcOrd="0" destOrd="0" presId="urn:microsoft.com/office/officeart/2008/layout/VerticalCurvedList"/>
    <dgm:cxn modelId="{7F817044-E779-4E53-BC16-1D54931A09CA}" type="presParOf" srcId="{BE406215-0F6C-41A9-9E2C-2A744AB44860}" destId="{75EB25CD-7F46-43FA-BED7-AAE5228EFE4F}" srcOrd="1" destOrd="0" presId="urn:microsoft.com/office/officeart/2008/layout/VerticalCurvedList"/>
    <dgm:cxn modelId="{A77EA2B9-CE0E-4111-A3E2-A780016458BF}" type="presParOf" srcId="{BE406215-0F6C-41A9-9E2C-2A744AB44860}" destId="{17C525EC-5545-4A50-AFA8-457F75E59146}" srcOrd="2" destOrd="0" presId="urn:microsoft.com/office/officeart/2008/layout/VerticalCurvedList"/>
    <dgm:cxn modelId="{E4C57895-2D57-4FED-9C16-CF29A39BB487}" type="presParOf" srcId="{BE406215-0F6C-41A9-9E2C-2A744AB44860}" destId="{AED07383-3A5A-425A-AA21-3C41A2C6544D}" srcOrd="3" destOrd="0" presId="urn:microsoft.com/office/officeart/2008/layout/VerticalCurvedList"/>
    <dgm:cxn modelId="{783869B2-ABC1-44EA-99FC-AEB212E4624D}" type="presParOf" srcId="{C1C3DF51-15A0-493A-8A04-8246DB0434DC}" destId="{66858417-7937-4E5C-8F57-E838DF4D2486}" srcOrd="1" destOrd="0" presId="urn:microsoft.com/office/officeart/2008/layout/VerticalCurvedList"/>
    <dgm:cxn modelId="{5E42A559-9231-40F6-B981-1E4BA41911C8}" type="presParOf" srcId="{C1C3DF51-15A0-493A-8A04-8246DB0434DC}" destId="{E8CF1D84-77B4-47CF-BDF7-077ECDA2FB3E}" srcOrd="2" destOrd="0" presId="urn:microsoft.com/office/officeart/2008/layout/VerticalCurvedList"/>
    <dgm:cxn modelId="{858C7614-4D47-4361-A5E4-F0C9343EE3DD}" type="presParOf" srcId="{E8CF1D84-77B4-47CF-BDF7-077ECDA2FB3E}" destId="{6EBF5EAA-810D-439E-900F-5591B5E39B9E}" srcOrd="0" destOrd="0" presId="urn:microsoft.com/office/officeart/2008/layout/VerticalCurvedList"/>
    <dgm:cxn modelId="{11177DF2-0157-4490-BA77-F5AE227F3100}" type="presParOf" srcId="{C1C3DF51-15A0-493A-8A04-8246DB0434DC}" destId="{392D81BC-9E5A-4EE0-BAB8-D53CB2AA2C34}" srcOrd="3" destOrd="0" presId="urn:microsoft.com/office/officeart/2008/layout/VerticalCurvedList"/>
    <dgm:cxn modelId="{A29637E8-3F56-4C85-B7E1-D874D88E6B1B}" type="presParOf" srcId="{C1C3DF51-15A0-493A-8A04-8246DB0434DC}" destId="{A0B36F6F-8EE5-49AA-86CD-1F1E76305EB5}" srcOrd="4" destOrd="0" presId="urn:microsoft.com/office/officeart/2008/layout/VerticalCurvedList"/>
    <dgm:cxn modelId="{AA18D3D9-C17C-4FD9-A4AA-FA8386119F25}" type="presParOf" srcId="{A0B36F6F-8EE5-49AA-86CD-1F1E76305EB5}" destId="{3B21AF92-9E2A-4985-A7FA-0301C19A3C7B}" srcOrd="0" destOrd="0" presId="urn:microsoft.com/office/officeart/2008/layout/VerticalCurvedList"/>
    <dgm:cxn modelId="{9FB372EC-D2D6-4F53-8E73-5F69DA4FA7D5}" type="presParOf" srcId="{C1C3DF51-15A0-493A-8A04-8246DB0434DC}" destId="{DA58084B-2EAC-4E61-B686-060DB613EC56}" srcOrd="5" destOrd="0" presId="urn:microsoft.com/office/officeart/2008/layout/VerticalCurvedList"/>
    <dgm:cxn modelId="{A470D901-AAD2-43BE-BD9C-AC9DA4122373}" type="presParOf" srcId="{C1C3DF51-15A0-493A-8A04-8246DB0434DC}" destId="{A87B696E-6EF1-4872-B413-7720A801528B}" srcOrd="6" destOrd="0" presId="urn:microsoft.com/office/officeart/2008/layout/VerticalCurvedList"/>
    <dgm:cxn modelId="{6A56EC88-C249-4D72-A3C9-445628C9610B}" type="presParOf" srcId="{A87B696E-6EF1-4872-B413-7720A801528B}" destId="{451DF2FF-9CE0-4AA9-B09B-08340BFE0414}" srcOrd="0" destOrd="0" presId="urn:microsoft.com/office/officeart/2008/layout/VerticalCurvedList"/>
    <dgm:cxn modelId="{FFE0FA0A-3FB5-4288-AC39-A1DDD4AA246A}" type="presParOf" srcId="{C1C3DF51-15A0-493A-8A04-8246DB0434DC}" destId="{1E74137B-113A-42FF-8FD3-530BADBEF740}" srcOrd="7" destOrd="0" presId="urn:microsoft.com/office/officeart/2008/layout/VerticalCurvedList"/>
    <dgm:cxn modelId="{43B7A1D9-2F5A-4943-BE29-5152C8973BBD}" type="presParOf" srcId="{C1C3DF51-15A0-493A-8A04-8246DB0434DC}" destId="{146664EE-E7DA-470A-8F9F-F5FED0CEBE50}" srcOrd="8" destOrd="0" presId="urn:microsoft.com/office/officeart/2008/layout/VerticalCurvedList"/>
    <dgm:cxn modelId="{57A5E8F3-F832-4A68-BD45-A02E9E34E065}" type="presParOf" srcId="{146664EE-E7DA-470A-8F9F-F5FED0CEBE50}" destId="{A4790D06-0773-4124-9E6F-A2FB26DE33D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B01D9B-88DB-401A-9C0A-9A73C34DA17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918BDF7-701D-4EE1-B72E-2B038150A5B0}">
      <dgm:prSet/>
      <dgm:spPr/>
      <dgm:t>
        <a:bodyPr/>
        <a:lstStyle/>
        <a:p>
          <a:pPr rtl="0"/>
          <a:r>
            <a:rPr lang="ru-RU" smtClean="0">
              <a:solidFill>
                <a:schemeClr val="bg1">
                  <a:lumMod val="10000"/>
                </a:schemeClr>
              </a:solidFill>
            </a:rPr>
            <a:t>Профессиональная готовность</a:t>
          </a:r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F3074E00-D7FF-444C-AF4C-9BF3A62F64FC}" type="parTrans" cxnId="{E18FDD8E-96E7-4374-86AB-059C82EC1E13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80872F0C-2301-415E-981F-410DFEC6561A}" type="sibTrans" cxnId="{E18FDD8E-96E7-4374-86AB-059C82EC1E13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C03AF898-E208-48E9-8086-459F48A0D711}">
      <dgm:prSet/>
      <dgm:spPr/>
      <dgm:t>
        <a:bodyPr/>
        <a:lstStyle/>
        <a:p>
          <a:pPr rtl="0"/>
          <a:r>
            <a:rPr lang="ru-RU" smtClean="0">
              <a:solidFill>
                <a:schemeClr val="bg1">
                  <a:lumMod val="10000"/>
                </a:schemeClr>
              </a:solidFill>
            </a:rPr>
            <a:t>Гибкость и адаптивность</a:t>
          </a:r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B21B3BB7-F070-456B-921E-756660B34C1E}" type="parTrans" cxnId="{D48BD629-554F-4949-8A25-956D71ABCB8C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BB7CF191-C5D9-4DF9-B34A-7C9856B5C016}" type="sibTrans" cxnId="{D48BD629-554F-4949-8A25-956D71ABCB8C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1AA822BC-9A9A-40B6-9D6A-32E368912474}">
      <dgm:prSet/>
      <dgm:spPr/>
      <dgm:t>
        <a:bodyPr/>
        <a:lstStyle/>
        <a:p>
          <a:pPr rtl="0"/>
          <a:r>
            <a:rPr lang="ru-RU" smtClean="0">
              <a:solidFill>
                <a:schemeClr val="bg1">
                  <a:lumMod val="10000"/>
                </a:schemeClr>
              </a:solidFill>
            </a:rPr>
            <a:t>Конкурентные преимущества</a:t>
          </a:r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0259A439-594C-4D4A-9716-BE1B707EA1B6}" type="parTrans" cxnId="{13387DA7-7910-4053-A1BF-D84C572463DB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231F181A-2834-4730-B079-CCCBDD0C836A}" type="sibTrans" cxnId="{13387DA7-7910-4053-A1BF-D84C572463DB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B00FB44D-A8D2-4FDE-A4FD-C938C99466D2}">
      <dgm:prSet/>
      <dgm:spPr/>
      <dgm:t>
        <a:bodyPr/>
        <a:lstStyle/>
        <a:p>
          <a:pPr rtl="0"/>
          <a:r>
            <a:rPr lang="ru-RU" smtClean="0">
              <a:solidFill>
                <a:schemeClr val="bg1">
                  <a:lumMod val="10000"/>
                </a:schemeClr>
              </a:solidFill>
            </a:rPr>
            <a:t>Соответствие аккредитации</a:t>
          </a:r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152D1A60-304C-41DA-985C-8A0807865915}" type="parTrans" cxnId="{A0DF6978-EA9E-4704-B741-E716C5330D5B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8DA8C11A-EB46-48C2-A8F1-A997C50FA484}" type="sibTrans" cxnId="{A0DF6978-EA9E-4704-B741-E716C5330D5B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563664B6-F8F8-49DE-B427-713AD6F77CF3}" type="pres">
      <dgm:prSet presAssocID="{3EB01D9B-88DB-401A-9C0A-9A73C34DA170}" presName="linear" presStyleCnt="0">
        <dgm:presLayoutVars>
          <dgm:dir/>
          <dgm:animLvl val="lvl"/>
          <dgm:resizeHandles val="exact"/>
        </dgm:presLayoutVars>
      </dgm:prSet>
      <dgm:spPr/>
    </dgm:pt>
    <dgm:pt modelId="{344F2CA0-AF4A-4E53-92A6-71B4253F4CF4}" type="pres">
      <dgm:prSet presAssocID="{5918BDF7-701D-4EE1-B72E-2B038150A5B0}" presName="parentLin" presStyleCnt="0"/>
      <dgm:spPr/>
    </dgm:pt>
    <dgm:pt modelId="{2ED82E89-474D-45C0-90A5-A9671F5E0DF6}" type="pres">
      <dgm:prSet presAssocID="{5918BDF7-701D-4EE1-B72E-2B038150A5B0}" presName="parentLeftMargin" presStyleLbl="node1" presStyleIdx="0" presStyleCnt="4"/>
      <dgm:spPr/>
    </dgm:pt>
    <dgm:pt modelId="{CFCED80C-9AAF-4DB4-82EF-870ADF3636EC}" type="pres">
      <dgm:prSet presAssocID="{5918BDF7-701D-4EE1-B72E-2B038150A5B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6D794073-6D65-4145-8762-66CEF459FDBB}" type="pres">
      <dgm:prSet presAssocID="{5918BDF7-701D-4EE1-B72E-2B038150A5B0}" presName="negativeSpace" presStyleCnt="0"/>
      <dgm:spPr/>
    </dgm:pt>
    <dgm:pt modelId="{66646F6B-3798-43F3-9C1C-A57323C2AEFA}" type="pres">
      <dgm:prSet presAssocID="{5918BDF7-701D-4EE1-B72E-2B038150A5B0}" presName="childText" presStyleLbl="conFgAcc1" presStyleIdx="0" presStyleCnt="4">
        <dgm:presLayoutVars>
          <dgm:bulletEnabled val="1"/>
        </dgm:presLayoutVars>
      </dgm:prSet>
      <dgm:spPr/>
    </dgm:pt>
    <dgm:pt modelId="{A611B0FA-125E-4D9C-AFE6-CE46B9EEF95C}" type="pres">
      <dgm:prSet presAssocID="{80872F0C-2301-415E-981F-410DFEC6561A}" presName="spaceBetweenRectangles" presStyleCnt="0"/>
      <dgm:spPr/>
    </dgm:pt>
    <dgm:pt modelId="{09202C08-84AD-463D-B131-80ED9ED408F6}" type="pres">
      <dgm:prSet presAssocID="{C03AF898-E208-48E9-8086-459F48A0D711}" presName="parentLin" presStyleCnt="0"/>
      <dgm:spPr/>
    </dgm:pt>
    <dgm:pt modelId="{3FA86EA6-4C0C-4ACF-BB8A-02D6461F121F}" type="pres">
      <dgm:prSet presAssocID="{C03AF898-E208-48E9-8086-459F48A0D711}" presName="parentLeftMargin" presStyleLbl="node1" presStyleIdx="0" presStyleCnt="4"/>
      <dgm:spPr/>
    </dgm:pt>
    <dgm:pt modelId="{F2E31DCF-44C4-4A7C-9163-CB9C603E7686}" type="pres">
      <dgm:prSet presAssocID="{C03AF898-E208-48E9-8086-459F48A0D71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884EB78-2295-4E08-98F3-FBD38C0F358C}" type="pres">
      <dgm:prSet presAssocID="{C03AF898-E208-48E9-8086-459F48A0D711}" presName="negativeSpace" presStyleCnt="0"/>
      <dgm:spPr/>
    </dgm:pt>
    <dgm:pt modelId="{ECD0D1B5-2171-4971-AE06-A957B2080BB7}" type="pres">
      <dgm:prSet presAssocID="{C03AF898-E208-48E9-8086-459F48A0D711}" presName="childText" presStyleLbl="conFgAcc1" presStyleIdx="1" presStyleCnt="4">
        <dgm:presLayoutVars>
          <dgm:bulletEnabled val="1"/>
        </dgm:presLayoutVars>
      </dgm:prSet>
      <dgm:spPr/>
    </dgm:pt>
    <dgm:pt modelId="{35E97639-71FA-4AED-A19E-456379865DB6}" type="pres">
      <dgm:prSet presAssocID="{BB7CF191-C5D9-4DF9-B34A-7C9856B5C016}" presName="spaceBetweenRectangles" presStyleCnt="0"/>
      <dgm:spPr/>
    </dgm:pt>
    <dgm:pt modelId="{15917301-E51A-4F36-BE68-1CACC347B1E3}" type="pres">
      <dgm:prSet presAssocID="{1AA822BC-9A9A-40B6-9D6A-32E368912474}" presName="parentLin" presStyleCnt="0"/>
      <dgm:spPr/>
    </dgm:pt>
    <dgm:pt modelId="{43AA2D96-1C22-4376-BAB1-39FCF22F896C}" type="pres">
      <dgm:prSet presAssocID="{1AA822BC-9A9A-40B6-9D6A-32E368912474}" presName="parentLeftMargin" presStyleLbl="node1" presStyleIdx="1" presStyleCnt="4"/>
      <dgm:spPr/>
    </dgm:pt>
    <dgm:pt modelId="{DAA3988B-0C95-470D-9F38-8DFBCA6CAD67}" type="pres">
      <dgm:prSet presAssocID="{1AA822BC-9A9A-40B6-9D6A-32E36891247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586934A2-B795-4382-B127-00B6AD71D379}" type="pres">
      <dgm:prSet presAssocID="{1AA822BC-9A9A-40B6-9D6A-32E368912474}" presName="negativeSpace" presStyleCnt="0"/>
      <dgm:spPr/>
    </dgm:pt>
    <dgm:pt modelId="{8D410705-7EA6-4284-B238-2A4AE8253FC3}" type="pres">
      <dgm:prSet presAssocID="{1AA822BC-9A9A-40B6-9D6A-32E368912474}" presName="childText" presStyleLbl="conFgAcc1" presStyleIdx="2" presStyleCnt="4">
        <dgm:presLayoutVars>
          <dgm:bulletEnabled val="1"/>
        </dgm:presLayoutVars>
      </dgm:prSet>
      <dgm:spPr/>
    </dgm:pt>
    <dgm:pt modelId="{B340D686-8CFF-4085-B75A-C5F7A3FA6827}" type="pres">
      <dgm:prSet presAssocID="{231F181A-2834-4730-B079-CCCBDD0C836A}" presName="spaceBetweenRectangles" presStyleCnt="0"/>
      <dgm:spPr/>
    </dgm:pt>
    <dgm:pt modelId="{35B72B00-7793-4074-9CB3-A8841B7C1A4C}" type="pres">
      <dgm:prSet presAssocID="{B00FB44D-A8D2-4FDE-A4FD-C938C99466D2}" presName="parentLin" presStyleCnt="0"/>
      <dgm:spPr/>
    </dgm:pt>
    <dgm:pt modelId="{8F00B822-CC88-4BCE-9293-7EAB42580852}" type="pres">
      <dgm:prSet presAssocID="{B00FB44D-A8D2-4FDE-A4FD-C938C99466D2}" presName="parentLeftMargin" presStyleLbl="node1" presStyleIdx="2" presStyleCnt="4"/>
      <dgm:spPr/>
    </dgm:pt>
    <dgm:pt modelId="{10A0BE0C-965D-4CB3-AECD-C37379A30E82}" type="pres">
      <dgm:prSet presAssocID="{B00FB44D-A8D2-4FDE-A4FD-C938C99466D2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85F2BB30-684B-4F9B-810E-2657B6C594FE}" type="pres">
      <dgm:prSet presAssocID="{B00FB44D-A8D2-4FDE-A4FD-C938C99466D2}" presName="negativeSpace" presStyleCnt="0"/>
      <dgm:spPr/>
    </dgm:pt>
    <dgm:pt modelId="{18A2EBC6-5C76-4EAE-AECF-F3E3FD1CE358}" type="pres">
      <dgm:prSet presAssocID="{B00FB44D-A8D2-4FDE-A4FD-C938C99466D2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A6F4BE28-CB45-49FD-8B0E-AA75C39E4431}" type="presOf" srcId="{B00FB44D-A8D2-4FDE-A4FD-C938C99466D2}" destId="{10A0BE0C-965D-4CB3-AECD-C37379A30E82}" srcOrd="1" destOrd="0" presId="urn:microsoft.com/office/officeart/2005/8/layout/list1"/>
    <dgm:cxn modelId="{13387DA7-7910-4053-A1BF-D84C572463DB}" srcId="{3EB01D9B-88DB-401A-9C0A-9A73C34DA170}" destId="{1AA822BC-9A9A-40B6-9D6A-32E368912474}" srcOrd="2" destOrd="0" parTransId="{0259A439-594C-4D4A-9716-BE1B707EA1B6}" sibTransId="{231F181A-2834-4730-B079-CCCBDD0C836A}"/>
    <dgm:cxn modelId="{284C421C-CBF7-4C55-B578-E5A998E80FC4}" type="presOf" srcId="{5918BDF7-701D-4EE1-B72E-2B038150A5B0}" destId="{2ED82E89-474D-45C0-90A5-A9671F5E0DF6}" srcOrd="0" destOrd="0" presId="urn:microsoft.com/office/officeart/2005/8/layout/list1"/>
    <dgm:cxn modelId="{293C0690-CCFB-4413-B138-A0E3372CB948}" type="presOf" srcId="{1AA822BC-9A9A-40B6-9D6A-32E368912474}" destId="{43AA2D96-1C22-4376-BAB1-39FCF22F896C}" srcOrd="0" destOrd="0" presId="urn:microsoft.com/office/officeart/2005/8/layout/list1"/>
    <dgm:cxn modelId="{A0DF6978-EA9E-4704-B741-E716C5330D5B}" srcId="{3EB01D9B-88DB-401A-9C0A-9A73C34DA170}" destId="{B00FB44D-A8D2-4FDE-A4FD-C938C99466D2}" srcOrd="3" destOrd="0" parTransId="{152D1A60-304C-41DA-985C-8A0807865915}" sibTransId="{8DA8C11A-EB46-48C2-A8F1-A997C50FA484}"/>
    <dgm:cxn modelId="{6EE80069-145C-45D7-945B-7F56443B48A8}" type="presOf" srcId="{5918BDF7-701D-4EE1-B72E-2B038150A5B0}" destId="{CFCED80C-9AAF-4DB4-82EF-870ADF3636EC}" srcOrd="1" destOrd="0" presId="urn:microsoft.com/office/officeart/2005/8/layout/list1"/>
    <dgm:cxn modelId="{187E9CF8-1C13-45C7-B2B3-1511E6173D4E}" type="presOf" srcId="{C03AF898-E208-48E9-8086-459F48A0D711}" destId="{F2E31DCF-44C4-4A7C-9163-CB9C603E7686}" srcOrd="1" destOrd="0" presId="urn:microsoft.com/office/officeart/2005/8/layout/list1"/>
    <dgm:cxn modelId="{3B1BE740-E63F-47A8-B8DD-B152DEA4DBEE}" type="presOf" srcId="{1AA822BC-9A9A-40B6-9D6A-32E368912474}" destId="{DAA3988B-0C95-470D-9F38-8DFBCA6CAD67}" srcOrd="1" destOrd="0" presId="urn:microsoft.com/office/officeart/2005/8/layout/list1"/>
    <dgm:cxn modelId="{80657CA4-E7C0-45E1-88CC-C36BF02122FA}" type="presOf" srcId="{3EB01D9B-88DB-401A-9C0A-9A73C34DA170}" destId="{563664B6-F8F8-49DE-B427-713AD6F77CF3}" srcOrd="0" destOrd="0" presId="urn:microsoft.com/office/officeart/2005/8/layout/list1"/>
    <dgm:cxn modelId="{AE7898F1-B7C5-48D7-B08F-B05D43F79CAF}" type="presOf" srcId="{C03AF898-E208-48E9-8086-459F48A0D711}" destId="{3FA86EA6-4C0C-4ACF-BB8A-02D6461F121F}" srcOrd="0" destOrd="0" presId="urn:microsoft.com/office/officeart/2005/8/layout/list1"/>
    <dgm:cxn modelId="{D35732BE-FDC6-4CEA-B25D-57697213D921}" type="presOf" srcId="{B00FB44D-A8D2-4FDE-A4FD-C938C99466D2}" destId="{8F00B822-CC88-4BCE-9293-7EAB42580852}" srcOrd="0" destOrd="0" presId="urn:microsoft.com/office/officeart/2005/8/layout/list1"/>
    <dgm:cxn modelId="{D48BD629-554F-4949-8A25-956D71ABCB8C}" srcId="{3EB01D9B-88DB-401A-9C0A-9A73C34DA170}" destId="{C03AF898-E208-48E9-8086-459F48A0D711}" srcOrd="1" destOrd="0" parTransId="{B21B3BB7-F070-456B-921E-756660B34C1E}" sibTransId="{BB7CF191-C5D9-4DF9-B34A-7C9856B5C016}"/>
    <dgm:cxn modelId="{E18FDD8E-96E7-4374-86AB-059C82EC1E13}" srcId="{3EB01D9B-88DB-401A-9C0A-9A73C34DA170}" destId="{5918BDF7-701D-4EE1-B72E-2B038150A5B0}" srcOrd="0" destOrd="0" parTransId="{F3074E00-D7FF-444C-AF4C-9BF3A62F64FC}" sibTransId="{80872F0C-2301-415E-981F-410DFEC6561A}"/>
    <dgm:cxn modelId="{29099361-6D5A-495B-B960-9E7D150AFF54}" type="presParOf" srcId="{563664B6-F8F8-49DE-B427-713AD6F77CF3}" destId="{344F2CA0-AF4A-4E53-92A6-71B4253F4CF4}" srcOrd="0" destOrd="0" presId="urn:microsoft.com/office/officeart/2005/8/layout/list1"/>
    <dgm:cxn modelId="{649E95E6-4D80-423B-AA34-0842BF0D812A}" type="presParOf" srcId="{344F2CA0-AF4A-4E53-92A6-71B4253F4CF4}" destId="{2ED82E89-474D-45C0-90A5-A9671F5E0DF6}" srcOrd="0" destOrd="0" presId="urn:microsoft.com/office/officeart/2005/8/layout/list1"/>
    <dgm:cxn modelId="{EDA4D803-D836-4C7A-82BD-4ACE704473A3}" type="presParOf" srcId="{344F2CA0-AF4A-4E53-92A6-71B4253F4CF4}" destId="{CFCED80C-9AAF-4DB4-82EF-870ADF3636EC}" srcOrd="1" destOrd="0" presId="urn:microsoft.com/office/officeart/2005/8/layout/list1"/>
    <dgm:cxn modelId="{3330027F-D2DC-4E65-8650-F07C177719D9}" type="presParOf" srcId="{563664B6-F8F8-49DE-B427-713AD6F77CF3}" destId="{6D794073-6D65-4145-8762-66CEF459FDBB}" srcOrd="1" destOrd="0" presId="urn:microsoft.com/office/officeart/2005/8/layout/list1"/>
    <dgm:cxn modelId="{14780B04-950A-4F3F-B1E9-E6D812EE72CC}" type="presParOf" srcId="{563664B6-F8F8-49DE-B427-713AD6F77CF3}" destId="{66646F6B-3798-43F3-9C1C-A57323C2AEFA}" srcOrd="2" destOrd="0" presId="urn:microsoft.com/office/officeart/2005/8/layout/list1"/>
    <dgm:cxn modelId="{FBF67194-1C1B-4DF0-8B12-DEAD2788C6EE}" type="presParOf" srcId="{563664B6-F8F8-49DE-B427-713AD6F77CF3}" destId="{A611B0FA-125E-4D9C-AFE6-CE46B9EEF95C}" srcOrd="3" destOrd="0" presId="urn:microsoft.com/office/officeart/2005/8/layout/list1"/>
    <dgm:cxn modelId="{35B16866-40F3-47DF-9636-192A455D5F66}" type="presParOf" srcId="{563664B6-F8F8-49DE-B427-713AD6F77CF3}" destId="{09202C08-84AD-463D-B131-80ED9ED408F6}" srcOrd="4" destOrd="0" presId="urn:microsoft.com/office/officeart/2005/8/layout/list1"/>
    <dgm:cxn modelId="{2B9148EC-B12A-4DEE-9A2A-364259A58BF6}" type="presParOf" srcId="{09202C08-84AD-463D-B131-80ED9ED408F6}" destId="{3FA86EA6-4C0C-4ACF-BB8A-02D6461F121F}" srcOrd="0" destOrd="0" presId="urn:microsoft.com/office/officeart/2005/8/layout/list1"/>
    <dgm:cxn modelId="{70C85596-B4DA-4421-B8D1-94D097F57699}" type="presParOf" srcId="{09202C08-84AD-463D-B131-80ED9ED408F6}" destId="{F2E31DCF-44C4-4A7C-9163-CB9C603E7686}" srcOrd="1" destOrd="0" presId="urn:microsoft.com/office/officeart/2005/8/layout/list1"/>
    <dgm:cxn modelId="{AED1A3D6-3F8D-46A1-BC29-FF340D064F21}" type="presParOf" srcId="{563664B6-F8F8-49DE-B427-713AD6F77CF3}" destId="{7884EB78-2295-4E08-98F3-FBD38C0F358C}" srcOrd="5" destOrd="0" presId="urn:microsoft.com/office/officeart/2005/8/layout/list1"/>
    <dgm:cxn modelId="{884D4BE4-1493-448A-9FA6-43EBF7A086CD}" type="presParOf" srcId="{563664B6-F8F8-49DE-B427-713AD6F77CF3}" destId="{ECD0D1B5-2171-4971-AE06-A957B2080BB7}" srcOrd="6" destOrd="0" presId="urn:microsoft.com/office/officeart/2005/8/layout/list1"/>
    <dgm:cxn modelId="{B9BFD87E-A4BA-4162-9722-0D34A5E9705A}" type="presParOf" srcId="{563664B6-F8F8-49DE-B427-713AD6F77CF3}" destId="{35E97639-71FA-4AED-A19E-456379865DB6}" srcOrd="7" destOrd="0" presId="urn:microsoft.com/office/officeart/2005/8/layout/list1"/>
    <dgm:cxn modelId="{0C543A06-1AEC-43DC-9C04-D3A783F1BD7C}" type="presParOf" srcId="{563664B6-F8F8-49DE-B427-713AD6F77CF3}" destId="{15917301-E51A-4F36-BE68-1CACC347B1E3}" srcOrd="8" destOrd="0" presId="urn:microsoft.com/office/officeart/2005/8/layout/list1"/>
    <dgm:cxn modelId="{CB91BAF9-2E18-4AE4-BD4B-5A3336055BBC}" type="presParOf" srcId="{15917301-E51A-4F36-BE68-1CACC347B1E3}" destId="{43AA2D96-1C22-4376-BAB1-39FCF22F896C}" srcOrd="0" destOrd="0" presId="urn:microsoft.com/office/officeart/2005/8/layout/list1"/>
    <dgm:cxn modelId="{73805734-5575-4CD7-B08F-C9AEC82960B1}" type="presParOf" srcId="{15917301-E51A-4F36-BE68-1CACC347B1E3}" destId="{DAA3988B-0C95-470D-9F38-8DFBCA6CAD67}" srcOrd="1" destOrd="0" presId="urn:microsoft.com/office/officeart/2005/8/layout/list1"/>
    <dgm:cxn modelId="{38EADEF6-3404-4C9E-986F-41AC4AA7F526}" type="presParOf" srcId="{563664B6-F8F8-49DE-B427-713AD6F77CF3}" destId="{586934A2-B795-4382-B127-00B6AD71D379}" srcOrd="9" destOrd="0" presId="urn:microsoft.com/office/officeart/2005/8/layout/list1"/>
    <dgm:cxn modelId="{F089AE9E-1D9C-4BFE-BBCD-69F54BCAA9E4}" type="presParOf" srcId="{563664B6-F8F8-49DE-B427-713AD6F77CF3}" destId="{8D410705-7EA6-4284-B238-2A4AE8253FC3}" srcOrd="10" destOrd="0" presId="urn:microsoft.com/office/officeart/2005/8/layout/list1"/>
    <dgm:cxn modelId="{21F8C597-F98C-4A40-8A8A-FDF294F78A76}" type="presParOf" srcId="{563664B6-F8F8-49DE-B427-713AD6F77CF3}" destId="{B340D686-8CFF-4085-B75A-C5F7A3FA6827}" srcOrd="11" destOrd="0" presId="urn:microsoft.com/office/officeart/2005/8/layout/list1"/>
    <dgm:cxn modelId="{E72D20B1-03F1-46D6-AD86-52C3CFC20505}" type="presParOf" srcId="{563664B6-F8F8-49DE-B427-713AD6F77CF3}" destId="{35B72B00-7793-4074-9CB3-A8841B7C1A4C}" srcOrd="12" destOrd="0" presId="urn:microsoft.com/office/officeart/2005/8/layout/list1"/>
    <dgm:cxn modelId="{B49ABC37-22FC-4C2B-8A38-98A5C63965A1}" type="presParOf" srcId="{35B72B00-7793-4074-9CB3-A8841B7C1A4C}" destId="{8F00B822-CC88-4BCE-9293-7EAB42580852}" srcOrd="0" destOrd="0" presId="urn:microsoft.com/office/officeart/2005/8/layout/list1"/>
    <dgm:cxn modelId="{C3C8A3BE-F0A8-4211-A764-A6F6F2189A75}" type="presParOf" srcId="{35B72B00-7793-4074-9CB3-A8841B7C1A4C}" destId="{10A0BE0C-965D-4CB3-AECD-C37379A30E82}" srcOrd="1" destOrd="0" presId="urn:microsoft.com/office/officeart/2005/8/layout/list1"/>
    <dgm:cxn modelId="{21E20829-31D7-4D10-A829-3CE62763857A}" type="presParOf" srcId="{563664B6-F8F8-49DE-B427-713AD6F77CF3}" destId="{85F2BB30-684B-4F9B-810E-2657B6C594FE}" srcOrd="13" destOrd="0" presId="urn:microsoft.com/office/officeart/2005/8/layout/list1"/>
    <dgm:cxn modelId="{8FB374A6-1991-4E78-998F-4131E6C500F8}" type="presParOf" srcId="{563664B6-F8F8-49DE-B427-713AD6F77CF3}" destId="{18A2EBC6-5C76-4EAE-AECF-F3E3FD1CE35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869FA9-9A00-4D27-A8C2-307E0B8D9F5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4FF5FE1-7116-40EB-B11D-4596A70366D4}">
      <dgm:prSet/>
      <dgm:spPr/>
      <dgm:t>
        <a:bodyPr/>
        <a:lstStyle/>
        <a:p>
          <a:pPr rtl="0"/>
          <a:r>
            <a:rPr lang="ru-RU" smtClean="0">
              <a:solidFill>
                <a:schemeClr val="bg1">
                  <a:lumMod val="10000"/>
                </a:schemeClr>
              </a:solidFill>
            </a:rPr>
            <a:t>высокая стоимость симуляционного оборудования;</a:t>
          </a:r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A9F832D6-A0CD-41CC-8B39-DF8E15415C5A}" type="parTrans" cxnId="{41160B07-C30C-4F09-AF97-F1BC6D7725E8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9CCE11D7-7868-432B-91CB-9383ACE53B8D}" type="sibTrans" cxnId="{41160B07-C30C-4F09-AF97-F1BC6D7725E8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F6931A4F-48C2-42AD-87B7-9E8A686E2F26}">
      <dgm:prSet/>
      <dgm:spPr/>
      <dgm:t>
        <a:bodyPr/>
        <a:lstStyle/>
        <a:p>
          <a:pPr rtl="0"/>
          <a:r>
            <a:rPr lang="ru-RU" smtClean="0">
              <a:solidFill>
                <a:schemeClr val="bg1">
                  <a:lumMod val="10000"/>
                </a:schemeClr>
              </a:solidFill>
            </a:rPr>
            <a:t>нехватка квалифицированных преподавателей для работы с новыми технологиями;</a:t>
          </a:r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66CB55CA-991C-46EA-ABBA-488ED32A0F82}" type="parTrans" cxnId="{BF667D6D-8894-4AE7-8367-C48E781AEB58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6FCDB360-764A-4944-9C27-9E8BD0EC01E7}" type="sibTrans" cxnId="{BF667D6D-8894-4AE7-8367-C48E781AEB58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CEDA46E8-8BBC-41C2-972B-3FA39C97D92D}">
      <dgm:prSet/>
      <dgm:spPr/>
      <dgm:t>
        <a:bodyPr/>
        <a:lstStyle/>
        <a:p>
          <a:pPr rtl="0"/>
          <a:r>
            <a:rPr lang="ru-RU" smtClean="0">
              <a:solidFill>
                <a:schemeClr val="bg1">
                  <a:lumMod val="10000"/>
                </a:schemeClr>
              </a:solidFill>
            </a:rPr>
            <a:t>сопротивление традиционному обучению среди части педагогов.</a:t>
          </a:r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3A32459A-8933-4FE6-8645-F85C9EE727A5}" type="parTrans" cxnId="{642E0598-D517-4F41-BF0E-5A564DCEA3E3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34BC552E-9EC6-4CE1-BC23-B53B3F765AB9}" type="sibTrans" cxnId="{642E0598-D517-4F41-BF0E-5A564DCEA3E3}">
      <dgm:prSet/>
      <dgm:spPr/>
      <dgm:t>
        <a:bodyPr/>
        <a:lstStyle/>
        <a:p>
          <a:endParaRPr lang="ru-RU">
            <a:solidFill>
              <a:schemeClr val="bg1">
                <a:lumMod val="10000"/>
              </a:schemeClr>
            </a:solidFill>
          </a:endParaRPr>
        </a:p>
      </dgm:t>
    </dgm:pt>
    <dgm:pt modelId="{DF0F6F8F-80A7-4027-A20C-FA19F7C7A136}" type="pres">
      <dgm:prSet presAssocID="{02869FA9-9A00-4D27-A8C2-307E0B8D9F51}" presName="linear" presStyleCnt="0">
        <dgm:presLayoutVars>
          <dgm:animLvl val="lvl"/>
          <dgm:resizeHandles val="exact"/>
        </dgm:presLayoutVars>
      </dgm:prSet>
      <dgm:spPr/>
    </dgm:pt>
    <dgm:pt modelId="{664DD715-8A45-491B-A68F-637A4E642DD2}" type="pres">
      <dgm:prSet presAssocID="{14FF5FE1-7116-40EB-B11D-4596A70366D4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DACB7B3-BDE1-4527-8A8F-BA08B19EB8A3}" type="pres">
      <dgm:prSet presAssocID="{9CCE11D7-7868-432B-91CB-9383ACE53B8D}" presName="spacer" presStyleCnt="0"/>
      <dgm:spPr/>
    </dgm:pt>
    <dgm:pt modelId="{E313BC6E-75A6-498C-B6B4-9072769A96BC}" type="pres">
      <dgm:prSet presAssocID="{F6931A4F-48C2-42AD-87B7-9E8A686E2F2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0C35673-07FA-4584-88FA-8D0C3706628E}" type="pres">
      <dgm:prSet presAssocID="{6FCDB360-764A-4944-9C27-9E8BD0EC01E7}" presName="spacer" presStyleCnt="0"/>
      <dgm:spPr/>
    </dgm:pt>
    <dgm:pt modelId="{DD61372E-FC14-4CBC-AACF-E22DC677C98D}" type="pres">
      <dgm:prSet presAssocID="{CEDA46E8-8BBC-41C2-972B-3FA39C97D92D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42E0598-D517-4F41-BF0E-5A564DCEA3E3}" srcId="{02869FA9-9A00-4D27-A8C2-307E0B8D9F51}" destId="{CEDA46E8-8BBC-41C2-972B-3FA39C97D92D}" srcOrd="2" destOrd="0" parTransId="{3A32459A-8933-4FE6-8645-F85C9EE727A5}" sibTransId="{34BC552E-9EC6-4CE1-BC23-B53B3F765AB9}"/>
    <dgm:cxn modelId="{555BE254-C3CB-45C0-9A5A-925AB6BC759B}" type="presOf" srcId="{F6931A4F-48C2-42AD-87B7-9E8A686E2F26}" destId="{E313BC6E-75A6-498C-B6B4-9072769A96BC}" srcOrd="0" destOrd="0" presId="urn:microsoft.com/office/officeart/2005/8/layout/vList2"/>
    <dgm:cxn modelId="{3C99FF6D-D5BE-4B1A-B957-9C894DD8C5E8}" type="presOf" srcId="{02869FA9-9A00-4D27-A8C2-307E0B8D9F51}" destId="{DF0F6F8F-80A7-4027-A20C-FA19F7C7A136}" srcOrd="0" destOrd="0" presId="urn:microsoft.com/office/officeart/2005/8/layout/vList2"/>
    <dgm:cxn modelId="{41160B07-C30C-4F09-AF97-F1BC6D7725E8}" srcId="{02869FA9-9A00-4D27-A8C2-307E0B8D9F51}" destId="{14FF5FE1-7116-40EB-B11D-4596A70366D4}" srcOrd="0" destOrd="0" parTransId="{A9F832D6-A0CD-41CC-8B39-DF8E15415C5A}" sibTransId="{9CCE11D7-7868-432B-91CB-9383ACE53B8D}"/>
    <dgm:cxn modelId="{0FB35920-A188-452D-99A0-BEE72F83D840}" type="presOf" srcId="{14FF5FE1-7116-40EB-B11D-4596A70366D4}" destId="{664DD715-8A45-491B-A68F-637A4E642DD2}" srcOrd="0" destOrd="0" presId="urn:microsoft.com/office/officeart/2005/8/layout/vList2"/>
    <dgm:cxn modelId="{BF667D6D-8894-4AE7-8367-C48E781AEB58}" srcId="{02869FA9-9A00-4D27-A8C2-307E0B8D9F51}" destId="{F6931A4F-48C2-42AD-87B7-9E8A686E2F26}" srcOrd="1" destOrd="0" parTransId="{66CB55CA-991C-46EA-ABBA-488ED32A0F82}" sibTransId="{6FCDB360-764A-4944-9C27-9E8BD0EC01E7}"/>
    <dgm:cxn modelId="{1B40D261-0652-4E81-99AE-F5FE26803E8F}" type="presOf" srcId="{CEDA46E8-8BBC-41C2-972B-3FA39C97D92D}" destId="{DD61372E-FC14-4CBC-AACF-E22DC677C98D}" srcOrd="0" destOrd="0" presId="urn:microsoft.com/office/officeart/2005/8/layout/vList2"/>
    <dgm:cxn modelId="{770DE485-80C1-4737-AF82-C49CEAE8929C}" type="presParOf" srcId="{DF0F6F8F-80A7-4027-A20C-FA19F7C7A136}" destId="{664DD715-8A45-491B-A68F-637A4E642DD2}" srcOrd="0" destOrd="0" presId="urn:microsoft.com/office/officeart/2005/8/layout/vList2"/>
    <dgm:cxn modelId="{50366409-0C2D-4B25-8E79-CF57211A7572}" type="presParOf" srcId="{DF0F6F8F-80A7-4027-A20C-FA19F7C7A136}" destId="{EDACB7B3-BDE1-4527-8A8F-BA08B19EB8A3}" srcOrd="1" destOrd="0" presId="urn:microsoft.com/office/officeart/2005/8/layout/vList2"/>
    <dgm:cxn modelId="{20E7E214-B357-4186-AAA4-696CD1E41F4D}" type="presParOf" srcId="{DF0F6F8F-80A7-4027-A20C-FA19F7C7A136}" destId="{E313BC6E-75A6-498C-B6B4-9072769A96BC}" srcOrd="2" destOrd="0" presId="urn:microsoft.com/office/officeart/2005/8/layout/vList2"/>
    <dgm:cxn modelId="{66E8D2C1-8A96-44BF-804F-B1051B73CD76}" type="presParOf" srcId="{DF0F6F8F-80A7-4027-A20C-FA19F7C7A136}" destId="{10C35673-07FA-4584-88FA-8D0C3706628E}" srcOrd="3" destOrd="0" presId="urn:microsoft.com/office/officeart/2005/8/layout/vList2"/>
    <dgm:cxn modelId="{A6C2F5F3-4AB4-42E0-BAF1-BA40F3E553C1}" type="presParOf" srcId="{DF0F6F8F-80A7-4027-A20C-FA19F7C7A136}" destId="{DD61372E-FC14-4CBC-AACF-E22DC677C98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EB25CD-7F46-43FA-BED7-AAE5228EFE4F}">
      <dsp:nvSpPr>
        <dsp:cNvPr id="0" name=""/>
        <dsp:cNvSpPr/>
      </dsp:nvSpPr>
      <dsp:spPr>
        <a:xfrm>
          <a:off x="-5346425" y="-818745"/>
          <a:ext cx="6366244" cy="6366244"/>
        </a:xfrm>
        <a:prstGeom prst="blockArc">
          <a:avLst>
            <a:gd name="adj1" fmla="val 18900000"/>
            <a:gd name="adj2" fmla="val 2700000"/>
            <a:gd name="adj3" fmla="val 339"/>
          </a:avLst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858417-7937-4E5C-8F57-E838DF4D2486}">
      <dsp:nvSpPr>
        <dsp:cNvPr id="0" name=""/>
        <dsp:cNvSpPr/>
      </dsp:nvSpPr>
      <dsp:spPr>
        <a:xfrm>
          <a:off x="533920" y="363546"/>
          <a:ext cx="5108862" cy="7274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7430" tIns="60960" rIns="60960" bIns="6096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Инструменты:</a:t>
          </a:r>
          <a:endParaRPr lang="ru-RU" sz="2400" b="1" kern="1200" dirty="0">
            <a:solidFill>
              <a:schemeClr val="bg1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3920" y="363546"/>
        <a:ext cx="5108862" cy="727471"/>
      </dsp:txXfrm>
    </dsp:sp>
    <dsp:sp modelId="{6EBF5EAA-810D-439E-900F-5591B5E39B9E}">
      <dsp:nvSpPr>
        <dsp:cNvPr id="0" name=""/>
        <dsp:cNvSpPr/>
      </dsp:nvSpPr>
      <dsp:spPr>
        <a:xfrm>
          <a:off x="79250" y="272612"/>
          <a:ext cx="909339" cy="9093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2D81BC-9E5A-4EE0-BAB8-D53CB2AA2C34}">
      <dsp:nvSpPr>
        <dsp:cNvPr id="0" name=""/>
        <dsp:cNvSpPr/>
      </dsp:nvSpPr>
      <dsp:spPr>
        <a:xfrm>
          <a:off x="950996" y="1454942"/>
          <a:ext cx="4691786" cy="7274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7430" tIns="48260" rIns="48260" bIns="4826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>
              <a:solidFill>
                <a:schemeClr val="bg1">
                  <a:lumMod val="10000"/>
                </a:schemeClr>
              </a:solidFill>
            </a:rPr>
            <a:t>низкореалистичные тренажёры (инъекции, перевязки);</a:t>
          </a:r>
          <a:endParaRPr lang="ru-RU" sz="1900" kern="1200">
            <a:solidFill>
              <a:schemeClr val="bg1">
                <a:lumMod val="10000"/>
              </a:schemeClr>
            </a:solidFill>
          </a:endParaRPr>
        </a:p>
      </dsp:txBody>
      <dsp:txXfrm>
        <a:off x="950996" y="1454942"/>
        <a:ext cx="4691786" cy="727471"/>
      </dsp:txXfrm>
    </dsp:sp>
    <dsp:sp modelId="{3B21AF92-9E2A-4985-A7FA-0301C19A3C7B}">
      <dsp:nvSpPr>
        <dsp:cNvPr id="0" name=""/>
        <dsp:cNvSpPr/>
      </dsp:nvSpPr>
      <dsp:spPr>
        <a:xfrm>
          <a:off x="496326" y="1364008"/>
          <a:ext cx="909339" cy="9093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58084B-2EAC-4E61-B686-060DB613EC56}">
      <dsp:nvSpPr>
        <dsp:cNvPr id="0" name=""/>
        <dsp:cNvSpPr/>
      </dsp:nvSpPr>
      <dsp:spPr>
        <a:xfrm>
          <a:off x="950996" y="2546338"/>
          <a:ext cx="4691786" cy="7274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7430" tIns="48260" rIns="48260" bIns="4826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>
              <a:solidFill>
                <a:schemeClr val="bg1">
                  <a:lumMod val="10000"/>
                </a:schemeClr>
              </a:solidFill>
            </a:rPr>
            <a:t>высокореалистичные манекены (имитация дыхания, пульса);</a:t>
          </a:r>
          <a:endParaRPr lang="ru-RU" sz="1900" kern="1200">
            <a:solidFill>
              <a:schemeClr val="bg1">
                <a:lumMod val="10000"/>
              </a:schemeClr>
            </a:solidFill>
          </a:endParaRPr>
        </a:p>
      </dsp:txBody>
      <dsp:txXfrm>
        <a:off x="950996" y="2546338"/>
        <a:ext cx="4691786" cy="727471"/>
      </dsp:txXfrm>
    </dsp:sp>
    <dsp:sp modelId="{451DF2FF-9CE0-4AA9-B09B-08340BFE0414}">
      <dsp:nvSpPr>
        <dsp:cNvPr id="0" name=""/>
        <dsp:cNvSpPr/>
      </dsp:nvSpPr>
      <dsp:spPr>
        <a:xfrm>
          <a:off x="496326" y="2455404"/>
          <a:ext cx="909339" cy="9093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74137B-113A-42FF-8FD3-530BADBEF740}">
      <dsp:nvSpPr>
        <dsp:cNvPr id="0" name=""/>
        <dsp:cNvSpPr/>
      </dsp:nvSpPr>
      <dsp:spPr>
        <a:xfrm>
          <a:off x="533920" y="3637735"/>
          <a:ext cx="5108862" cy="7274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7430" tIns="48260" rIns="48260" bIns="4826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>
              <a:solidFill>
                <a:schemeClr val="bg1">
                  <a:lumMod val="10000"/>
                </a:schemeClr>
              </a:solidFill>
            </a:rPr>
            <a:t>виртуальные симуляторы (3D‑моделирование операций).</a:t>
          </a:r>
          <a:endParaRPr lang="ru-RU" sz="1900" kern="1200">
            <a:solidFill>
              <a:schemeClr val="bg1">
                <a:lumMod val="10000"/>
              </a:schemeClr>
            </a:solidFill>
          </a:endParaRPr>
        </a:p>
      </dsp:txBody>
      <dsp:txXfrm>
        <a:off x="533920" y="3637735"/>
        <a:ext cx="5108862" cy="727471"/>
      </dsp:txXfrm>
    </dsp:sp>
    <dsp:sp modelId="{A4790D06-0773-4124-9E6F-A2FB26DE33DA}">
      <dsp:nvSpPr>
        <dsp:cNvPr id="0" name=""/>
        <dsp:cNvSpPr/>
      </dsp:nvSpPr>
      <dsp:spPr>
        <a:xfrm>
          <a:off x="79250" y="3546801"/>
          <a:ext cx="909339" cy="9093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646F6B-3798-43F3-9C1C-A57323C2AEFA}">
      <dsp:nvSpPr>
        <dsp:cNvPr id="0" name=""/>
        <dsp:cNvSpPr/>
      </dsp:nvSpPr>
      <dsp:spPr>
        <a:xfrm>
          <a:off x="0" y="448980"/>
          <a:ext cx="11704320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CED80C-9AAF-4DB4-82EF-870ADF3636EC}">
      <dsp:nvSpPr>
        <dsp:cNvPr id="0" name=""/>
        <dsp:cNvSpPr/>
      </dsp:nvSpPr>
      <dsp:spPr>
        <a:xfrm>
          <a:off x="585216" y="6180"/>
          <a:ext cx="8193024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677" tIns="0" rIns="309677" bIns="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>
              <a:solidFill>
                <a:schemeClr val="bg1">
                  <a:lumMod val="10000"/>
                </a:schemeClr>
              </a:solidFill>
            </a:rPr>
            <a:t>Профессиональная готовность</a:t>
          </a:r>
          <a:endParaRPr lang="ru-RU" sz="3000" kern="1200">
            <a:solidFill>
              <a:schemeClr val="bg1">
                <a:lumMod val="10000"/>
              </a:schemeClr>
            </a:solidFill>
          </a:endParaRPr>
        </a:p>
      </dsp:txBody>
      <dsp:txXfrm>
        <a:off x="628447" y="49411"/>
        <a:ext cx="8106562" cy="799138"/>
      </dsp:txXfrm>
    </dsp:sp>
    <dsp:sp modelId="{ECD0D1B5-2171-4971-AE06-A957B2080BB7}">
      <dsp:nvSpPr>
        <dsp:cNvPr id="0" name=""/>
        <dsp:cNvSpPr/>
      </dsp:nvSpPr>
      <dsp:spPr>
        <a:xfrm>
          <a:off x="0" y="1809780"/>
          <a:ext cx="11704320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E31DCF-44C4-4A7C-9163-CB9C603E7686}">
      <dsp:nvSpPr>
        <dsp:cNvPr id="0" name=""/>
        <dsp:cNvSpPr/>
      </dsp:nvSpPr>
      <dsp:spPr>
        <a:xfrm>
          <a:off x="585216" y="1366980"/>
          <a:ext cx="8193024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677" tIns="0" rIns="309677" bIns="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>
              <a:solidFill>
                <a:schemeClr val="bg1">
                  <a:lumMod val="10000"/>
                </a:schemeClr>
              </a:solidFill>
            </a:rPr>
            <a:t>Гибкость и адаптивность</a:t>
          </a:r>
          <a:endParaRPr lang="ru-RU" sz="3000" kern="1200">
            <a:solidFill>
              <a:schemeClr val="bg1">
                <a:lumMod val="10000"/>
              </a:schemeClr>
            </a:solidFill>
          </a:endParaRPr>
        </a:p>
      </dsp:txBody>
      <dsp:txXfrm>
        <a:off x="628447" y="1410211"/>
        <a:ext cx="8106562" cy="799138"/>
      </dsp:txXfrm>
    </dsp:sp>
    <dsp:sp modelId="{8D410705-7EA6-4284-B238-2A4AE8253FC3}">
      <dsp:nvSpPr>
        <dsp:cNvPr id="0" name=""/>
        <dsp:cNvSpPr/>
      </dsp:nvSpPr>
      <dsp:spPr>
        <a:xfrm>
          <a:off x="0" y="3170580"/>
          <a:ext cx="11704320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A3988B-0C95-470D-9F38-8DFBCA6CAD67}">
      <dsp:nvSpPr>
        <dsp:cNvPr id="0" name=""/>
        <dsp:cNvSpPr/>
      </dsp:nvSpPr>
      <dsp:spPr>
        <a:xfrm>
          <a:off x="585216" y="2727780"/>
          <a:ext cx="8193024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677" tIns="0" rIns="309677" bIns="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>
              <a:solidFill>
                <a:schemeClr val="bg1">
                  <a:lumMod val="10000"/>
                </a:schemeClr>
              </a:solidFill>
            </a:rPr>
            <a:t>Конкурентные преимущества</a:t>
          </a:r>
          <a:endParaRPr lang="ru-RU" sz="3000" kern="1200">
            <a:solidFill>
              <a:schemeClr val="bg1">
                <a:lumMod val="10000"/>
              </a:schemeClr>
            </a:solidFill>
          </a:endParaRPr>
        </a:p>
      </dsp:txBody>
      <dsp:txXfrm>
        <a:off x="628447" y="2771011"/>
        <a:ext cx="8106562" cy="799138"/>
      </dsp:txXfrm>
    </dsp:sp>
    <dsp:sp modelId="{18A2EBC6-5C76-4EAE-AECF-F3E3FD1CE358}">
      <dsp:nvSpPr>
        <dsp:cNvPr id="0" name=""/>
        <dsp:cNvSpPr/>
      </dsp:nvSpPr>
      <dsp:spPr>
        <a:xfrm>
          <a:off x="0" y="4531380"/>
          <a:ext cx="11704320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A0BE0C-965D-4CB3-AECD-C37379A30E82}">
      <dsp:nvSpPr>
        <dsp:cNvPr id="0" name=""/>
        <dsp:cNvSpPr/>
      </dsp:nvSpPr>
      <dsp:spPr>
        <a:xfrm>
          <a:off x="585216" y="4088580"/>
          <a:ext cx="8193024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9677" tIns="0" rIns="309677" bIns="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>
              <a:solidFill>
                <a:schemeClr val="bg1">
                  <a:lumMod val="10000"/>
                </a:schemeClr>
              </a:solidFill>
            </a:rPr>
            <a:t>Соответствие аккредитации</a:t>
          </a:r>
          <a:endParaRPr lang="ru-RU" sz="3000" kern="1200">
            <a:solidFill>
              <a:schemeClr val="bg1">
                <a:lumMod val="10000"/>
              </a:schemeClr>
            </a:solidFill>
          </a:endParaRPr>
        </a:p>
      </dsp:txBody>
      <dsp:txXfrm>
        <a:off x="628447" y="4131811"/>
        <a:ext cx="8106562" cy="7991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4DD715-8A45-491B-A68F-637A4E642DD2}">
      <dsp:nvSpPr>
        <dsp:cNvPr id="0" name=""/>
        <dsp:cNvSpPr/>
      </dsp:nvSpPr>
      <dsp:spPr>
        <a:xfrm>
          <a:off x="0" y="373834"/>
          <a:ext cx="11625942" cy="1432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>
              <a:solidFill>
                <a:schemeClr val="bg1">
                  <a:lumMod val="10000"/>
                </a:schemeClr>
              </a:solidFill>
            </a:rPr>
            <a:t>высокая стоимость симуляционного оборудования;</a:t>
          </a:r>
          <a:endParaRPr lang="ru-RU" sz="3600" kern="1200">
            <a:solidFill>
              <a:schemeClr val="bg1">
                <a:lumMod val="10000"/>
              </a:schemeClr>
            </a:solidFill>
          </a:endParaRPr>
        </a:p>
      </dsp:txBody>
      <dsp:txXfrm>
        <a:off x="69908" y="443742"/>
        <a:ext cx="11486126" cy="1292264"/>
      </dsp:txXfrm>
    </dsp:sp>
    <dsp:sp modelId="{E313BC6E-75A6-498C-B6B4-9072769A96BC}">
      <dsp:nvSpPr>
        <dsp:cNvPr id="0" name=""/>
        <dsp:cNvSpPr/>
      </dsp:nvSpPr>
      <dsp:spPr>
        <a:xfrm>
          <a:off x="0" y="1909594"/>
          <a:ext cx="11625942" cy="1432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>
              <a:solidFill>
                <a:schemeClr val="bg1">
                  <a:lumMod val="10000"/>
                </a:schemeClr>
              </a:solidFill>
            </a:rPr>
            <a:t>нехватка квалифицированных преподавателей для работы с новыми технологиями;</a:t>
          </a:r>
          <a:endParaRPr lang="ru-RU" sz="3600" kern="1200">
            <a:solidFill>
              <a:schemeClr val="bg1">
                <a:lumMod val="10000"/>
              </a:schemeClr>
            </a:solidFill>
          </a:endParaRPr>
        </a:p>
      </dsp:txBody>
      <dsp:txXfrm>
        <a:off x="69908" y="1979502"/>
        <a:ext cx="11486126" cy="1292264"/>
      </dsp:txXfrm>
    </dsp:sp>
    <dsp:sp modelId="{DD61372E-FC14-4CBC-AACF-E22DC677C98D}">
      <dsp:nvSpPr>
        <dsp:cNvPr id="0" name=""/>
        <dsp:cNvSpPr/>
      </dsp:nvSpPr>
      <dsp:spPr>
        <a:xfrm>
          <a:off x="0" y="3445354"/>
          <a:ext cx="11625942" cy="1432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smtClean="0">
              <a:solidFill>
                <a:schemeClr val="bg1">
                  <a:lumMod val="10000"/>
                </a:schemeClr>
              </a:solidFill>
            </a:rPr>
            <a:t>сопротивление традиционному обучению среди части педагогов.</a:t>
          </a:r>
          <a:endParaRPr lang="ru-RU" sz="3600" kern="1200">
            <a:solidFill>
              <a:schemeClr val="bg1">
                <a:lumMod val="10000"/>
              </a:schemeClr>
            </a:solidFill>
          </a:endParaRPr>
        </a:p>
      </dsp:txBody>
      <dsp:txXfrm>
        <a:off x="69908" y="3515262"/>
        <a:ext cx="11486126" cy="12922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12/15/2025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8537" y="1735182"/>
            <a:ext cx="9693230" cy="3329581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bg1">
                    <a:lumMod val="10000"/>
                  </a:schemeClr>
                </a:solidFill>
              </a:rPr>
              <a:t>«Современные инструменты практической подготовки медицинских специалистов в колледже: путь к </a:t>
            </a:r>
            <a:r>
              <a:rPr lang="ru-RU" sz="4800" b="1" dirty="0" smtClean="0">
                <a:solidFill>
                  <a:schemeClr val="bg1">
                    <a:lumMod val="10000"/>
                  </a:schemeClr>
                </a:solidFill>
              </a:rPr>
              <a:t>конкурентоспособности»</a:t>
            </a:r>
            <a:endParaRPr lang="ru-RU" sz="48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96818" y="5260705"/>
            <a:ext cx="8825658" cy="861420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</a:rPr>
              <a:t>Докладчик: Курпилянская Анастасия Вячеславовна,</a:t>
            </a:r>
          </a:p>
          <a:p>
            <a:pPr algn="r"/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</a:rPr>
              <a:t>Преподаватель ГБПОУ «СМГК»</a:t>
            </a:r>
            <a:endParaRPr lang="ru-RU" sz="24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69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510" y="378823"/>
            <a:ext cx="736745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Комплексный подход:</a:t>
            </a:r>
          </a:p>
          <a:p>
            <a:endParaRPr lang="ru-RU" sz="3200" dirty="0">
              <a:solidFill>
                <a:schemeClr val="bg1">
                  <a:lumMod val="1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chemeClr val="bg1">
                    <a:lumMod val="10000"/>
                  </a:schemeClr>
                </a:solidFill>
              </a:rPr>
              <a:t>Партнёрство с </a:t>
            </a:r>
            <a:r>
              <a:rPr lang="ru-RU" sz="3200" dirty="0" err="1">
                <a:solidFill>
                  <a:schemeClr val="bg1">
                    <a:lumMod val="10000"/>
                  </a:schemeClr>
                </a:solidFill>
              </a:rPr>
              <a:t>медорганизациями</a:t>
            </a:r>
            <a:r>
              <a:rPr lang="ru-RU" sz="3200" dirty="0">
                <a:solidFill>
                  <a:schemeClr val="bg1">
                    <a:lumMod val="10000"/>
                  </a:schemeClr>
                </a:solidFill>
              </a:rPr>
              <a:t> — совместное использование </a:t>
            </a:r>
            <a:r>
              <a:rPr lang="ru-RU" sz="3200" dirty="0" err="1">
                <a:solidFill>
                  <a:schemeClr val="bg1">
                    <a:lumMod val="10000"/>
                  </a:schemeClr>
                </a:solidFill>
              </a:rPr>
              <a:t>симуляционных</a:t>
            </a:r>
            <a:r>
              <a:rPr lang="ru-RU" sz="3200" dirty="0">
                <a:solidFill>
                  <a:schemeClr val="bg1">
                    <a:lumMod val="10000"/>
                  </a:schemeClr>
                </a:solidFill>
              </a:rPr>
              <a:t> центров.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chemeClr val="bg1">
                    <a:lumMod val="10000"/>
                  </a:schemeClr>
                </a:solidFill>
              </a:rPr>
              <a:t>Повышение квалификации педагогов — онлайн‑курсы, стажировки.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>
                <a:solidFill>
                  <a:schemeClr val="bg1">
                    <a:lumMod val="10000"/>
                  </a:schemeClr>
                </a:solidFill>
              </a:rPr>
              <a:t>Грантовая</a:t>
            </a:r>
            <a:r>
              <a:rPr lang="ru-RU" sz="3200" dirty="0">
                <a:solidFill>
                  <a:schemeClr val="bg1">
                    <a:lumMod val="10000"/>
                  </a:schemeClr>
                </a:solidFill>
              </a:rPr>
              <a:t> поддержка — финансирование инновационных проектов.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3005" y="134980"/>
            <a:ext cx="5568995" cy="3725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005" y="3616235"/>
            <a:ext cx="5568995" cy="3241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8040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132" y="378823"/>
            <a:ext cx="620485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Ключевые тезисы:</a:t>
            </a:r>
          </a:p>
          <a:p>
            <a:endParaRPr lang="ru-RU" sz="28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инструменты практики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— не модернизация, а стратегический ресурс конкурентоспособности.</a:t>
            </a:r>
          </a:p>
          <a:p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Системное внедрение сокращает разрыв между теорией и практикой.</a:t>
            </a:r>
          </a:p>
          <a:p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Формируется специалист для цифровой медицины, соответствующий запросам работодателей.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9677" y="226424"/>
            <a:ext cx="5907821" cy="6474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7095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2698" y="3357154"/>
            <a:ext cx="8360228" cy="1018903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78823" y="169817"/>
            <a:ext cx="9287691" cy="1018903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78823" y="404948"/>
            <a:ext cx="8334103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это важно?</a:t>
            </a:r>
          </a:p>
          <a:p>
            <a:endParaRPr lang="ru-RU" sz="28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В условиях роста требований к качеству медицинской помощи критически важна практическая подготовка будущих специалистов.</a:t>
            </a:r>
          </a:p>
          <a:p>
            <a:endParaRPr lang="ru-RU" sz="2800" dirty="0">
              <a:solidFill>
                <a:schemeClr val="bg1">
                  <a:lumMod val="10000"/>
                </a:schemeClr>
              </a:solidFill>
            </a:endParaRPr>
          </a:p>
          <a:p>
            <a:pPr algn="ctr"/>
            <a:r>
              <a:rPr lang="ru-RU" sz="32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 традиционной модели обучения:</a:t>
            </a:r>
          </a:p>
          <a:p>
            <a:endParaRPr lang="ru-RU" sz="28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Преобладание теории над практикой.</a:t>
            </a:r>
          </a:p>
          <a:p>
            <a:pPr algn="just"/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До 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40% выпускников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испытывают трудности при переходе к работе.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926" y="3494315"/>
            <a:ext cx="3313357" cy="25568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301" y="1059724"/>
            <a:ext cx="2426426" cy="24264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6514" y="1589315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124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953588" y="0"/>
            <a:ext cx="9810206" cy="1046440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410788" y="222068"/>
            <a:ext cx="889580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Симуляционное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обучение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— основа практики</a:t>
            </a:r>
          </a:p>
          <a:p>
            <a:pPr algn="ctr"/>
            <a:endParaRPr lang="ru-RU" sz="2800" dirty="0" smtClean="0">
              <a:solidFill>
                <a:schemeClr val="bg1">
                  <a:lumMod val="1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это?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Метод моделирования реальных клинических ситуаций без риска для пациентов.</a:t>
            </a:r>
          </a:p>
          <a:p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4406805"/>
              </p:ext>
            </p:extLst>
          </p:nvPr>
        </p:nvGraphicFramePr>
        <p:xfrm>
          <a:off x="404950" y="1959429"/>
          <a:ext cx="5708468" cy="4728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3418" y="2171532"/>
            <a:ext cx="6022199" cy="451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64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2302" r="5810"/>
          <a:stretch/>
        </p:blipFill>
        <p:spPr>
          <a:xfrm>
            <a:off x="4980347" y="1582845"/>
            <a:ext cx="7211653" cy="5105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26422" y="1425203"/>
            <a:ext cx="55604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Суть</a:t>
            </a:r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разбор реальных клинических случаев.</a:t>
            </a:r>
          </a:p>
          <a:p>
            <a:pPr algn="just"/>
            <a:endParaRPr lang="ru-RU" sz="24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развивает</a:t>
            </a:r>
            <a:r>
              <a:rPr lang="ru-RU" sz="24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400" b="1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клиническое мышление;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принятие решений в условиях неопределённости;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междисциплинарное взаимодействие</a:t>
            </a:r>
            <a:r>
              <a:rPr lang="ru-RU" sz="2400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</a:p>
          <a:p>
            <a:pPr algn="just"/>
            <a:endParaRPr lang="ru-RU" sz="2400" dirty="0">
              <a:solidFill>
                <a:schemeClr val="bg1">
                  <a:lumMod val="10000"/>
                </a:schemeClr>
              </a:solidFill>
            </a:endParaRPr>
          </a:p>
          <a:p>
            <a:pPr algn="just"/>
            <a:r>
              <a:rPr lang="ru-RU" sz="24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Пример: </a:t>
            </a: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пациент с множественными заболеваниями — координация медсестры, фельдшера и врача.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86790" y="158662"/>
            <a:ext cx="96001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кейсов и проблемно‑ориентированное обучение</a:t>
            </a:r>
          </a:p>
        </p:txBody>
      </p:sp>
    </p:spTree>
    <p:extLst>
      <p:ext uri="{BB962C8B-B14F-4D97-AF65-F5344CB8AC3E}">
        <p14:creationId xmlns:p14="http://schemas.microsoft.com/office/powerpoint/2010/main" val="1230810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422" y="310050"/>
            <a:ext cx="724553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Цифровые образовательные платформы</a:t>
            </a:r>
          </a:p>
          <a:p>
            <a:endParaRPr lang="ru-RU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Инструменты:</a:t>
            </a:r>
            <a:endParaRPr lang="ru-RU" sz="2400" b="1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электронные симуляторы (виртуальные лаборатории фармакологии);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мобильные приложения (алгоритмы неотложной помощи);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онлайн‑тренажёры (подготовка к аккредитации).</a:t>
            </a:r>
          </a:p>
          <a:p>
            <a:endParaRPr lang="ru-RU" sz="24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Эффекты:</a:t>
            </a:r>
            <a:endParaRPr lang="ru-RU" sz="2400" b="1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доступность обучения вне колледжа;</a:t>
            </a:r>
          </a:p>
          <a:p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персонализация образовательной траектории.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250" y="156753"/>
            <a:ext cx="5527750" cy="3683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251" y="3445703"/>
            <a:ext cx="5527750" cy="3412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4633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132" y="365760"/>
            <a:ext cx="698862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Модернизация производственной практики</a:t>
            </a:r>
          </a:p>
          <a:p>
            <a:endParaRPr lang="ru-RU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элементы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800" b="1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Наставничество — закрепление за студентом опытного специалиста.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Чек‑листы — поэтапный контроль навыков.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Рефлексивные дневники — анализ профессионального роста.</a:t>
            </a:r>
          </a:p>
          <a:p>
            <a:endParaRPr lang="ru-RU" sz="28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системное формирование практических компетенций.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629" y="117565"/>
            <a:ext cx="5203371" cy="4441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8628" y="3461658"/>
            <a:ext cx="5203371" cy="3396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1294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80" y="435489"/>
            <a:ext cx="728907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Межпрофессиональное</a:t>
            </a:r>
            <a:r>
              <a:rPr lang="ru-RU" sz="32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</a:t>
            </a:r>
            <a:endParaRPr lang="ru-RU" sz="3200" b="1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это?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Совместные тренинги для студентов разных специальностей (медсестры, фельдшеры, лаборанты).</a:t>
            </a:r>
          </a:p>
          <a:p>
            <a:endParaRPr lang="ru-RU" sz="28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800" b="1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отработка взаимодействия в экстренных ситуациях;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развитие коммуникации в команде;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понимание ролей каждого участника процесса.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064" y="901337"/>
            <a:ext cx="4735865" cy="276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378" y="3628360"/>
            <a:ext cx="4481126" cy="3229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34320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309886"/>
            <a:ext cx="105809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на конкурентоспособность выпускников</a:t>
            </a:r>
          </a:p>
          <a:p>
            <a:pPr algn="ctr"/>
            <a:r>
              <a:rPr lang="ru-RU" sz="28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внедрения инноваций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800" b="1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69471107"/>
              </p:ext>
            </p:extLst>
          </p:nvPr>
        </p:nvGraphicFramePr>
        <p:xfrm>
          <a:off x="300446" y="1459936"/>
          <a:ext cx="11704320" cy="5293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71049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0730" y="26835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внедрения</a:t>
            </a:r>
          </a:p>
          <a:p>
            <a:pPr algn="ctr"/>
            <a:r>
              <a:rPr lang="ru-RU" sz="40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барьеры</a:t>
            </a:r>
            <a:r>
              <a:rPr lang="ru-RU" sz="40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b="1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229092695"/>
              </p:ext>
            </p:extLst>
          </p:nvPr>
        </p:nvGraphicFramePr>
        <p:xfrm>
          <a:off x="365759" y="1384663"/>
          <a:ext cx="11625943" cy="5251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94716" y="581297"/>
            <a:ext cx="3429000" cy="3429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60724" y="4472939"/>
            <a:ext cx="2162992" cy="21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274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Другая 11">
      <a:dk1>
        <a:srgbClr val="E7F0F5"/>
      </a:dk1>
      <a:lt1>
        <a:sysClr val="window" lastClr="FFFFFF"/>
      </a:lt1>
      <a:dk2>
        <a:srgbClr val="D5E6EF"/>
      </a:dk2>
      <a:lt2>
        <a:srgbClr val="EBEBEB"/>
      </a:lt2>
      <a:accent1>
        <a:srgbClr val="D8E5CD"/>
      </a:accent1>
      <a:accent2>
        <a:srgbClr val="CDDEBF"/>
      </a:accent2>
      <a:accent3>
        <a:srgbClr val="D1E3ED"/>
      </a:accent3>
      <a:accent4>
        <a:srgbClr val="D9D1EC"/>
      </a:accent4>
      <a:accent5>
        <a:srgbClr val="D9E8EF"/>
      </a:accent5>
      <a:accent6>
        <a:srgbClr val="C9DCBA"/>
      </a:accent6>
      <a:hlink>
        <a:srgbClr val="FDE9C3"/>
      </a:hlink>
      <a:folHlink>
        <a:srgbClr val="FEF7E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68</TotalTime>
  <Words>348</Words>
  <Application>Microsoft Office PowerPoint</Application>
  <PresentationFormat>Широкоэкранный</PresentationFormat>
  <Paragraphs>74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Ион</vt:lpstr>
      <vt:lpstr>«Современные инструменты практической подготовки медицинских специалистов в колледже: путь к конкурентоспособности»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«Современные инструменты практической подготовки медицинских специалистов в колледже: путь к конкурентоспособности»</dc:title>
  <dc:creator>User</dc:creator>
  <cp:lastModifiedBy>User</cp:lastModifiedBy>
  <cp:revision>20</cp:revision>
  <dcterms:created xsi:type="dcterms:W3CDTF">2025-12-15T10:49:06Z</dcterms:created>
  <dcterms:modified xsi:type="dcterms:W3CDTF">2025-12-15T11:57:31Z</dcterms:modified>
</cp:coreProperties>
</file>