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33" r:id="rId2"/>
    <p:sldId id="321" r:id="rId3"/>
    <p:sldId id="322" r:id="rId4"/>
    <p:sldId id="323" r:id="rId5"/>
    <p:sldId id="307" r:id="rId6"/>
    <p:sldId id="320" r:id="rId7"/>
    <p:sldId id="309" r:id="rId8"/>
    <p:sldId id="313" r:id="rId9"/>
    <p:sldId id="331" r:id="rId10"/>
    <p:sldId id="326" r:id="rId11"/>
    <p:sldId id="325" r:id="rId12"/>
    <p:sldId id="327" r:id="rId13"/>
    <p:sldId id="328" r:id="rId14"/>
    <p:sldId id="302" r:id="rId15"/>
    <p:sldId id="330" r:id="rId16"/>
    <p:sldId id="329" r:id="rId17"/>
    <p:sldId id="317" r:id="rId18"/>
    <p:sldId id="318" r:id="rId19"/>
    <p:sldId id="304" r:id="rId20"/>
    <p:sldId id="319" r:id="rId21"/>
    <p:sldId id="314" r:id="rId22"/>
    <p:sldId id="315" r:id="rId23"/>
    <p:sldId id="33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FBDB"/>
    <a:srgbClr val="5DD5FF"/>
    <a:srgbClr val="33CAFF"/>
    <a:srgbClr val="83F9C9"/>
    <a:srgbClr val="8FE2FF"/>
    <a:srgbClr val="ACE0EA"/>
    <a:srgbClr val="75FFFF"/>
    <a:srgbClr val="79C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82" autoAdjust="0"/>
    <p:restoredTop sz="93473" autoAdjust="0"/>
  </p:normalViewPr>
  <p:slideViewPr>
    <p:cSldViewPr snapToGrid="0">
      <p:cViewPr varScale="1">
        <p:scale>
          <a:sx n="108" d="100"/>
          <a:sy n="108" d="100"/>
        </p:scale>
        <p:origin x="15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baseline="0">
                <a:solidFill>
                  <a:schemeClr val="tx1"/>
                </a:solidFill>
                <a:latin typeface="Sitka Heading" panose="02000505000000020004" pitchFamily="2" charset="0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  <a:latin typeface="Sitka Heading" panose="02000505000000020004" pitchFamily="2" charset="0"/>
              </a:rPr>
              <a:t>Студенты выпускных курсов, прошедшие обучение по программам ПП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baseline="0">
              <a:solidFill>
                <a:schemeClr val="tx1"/>
              </a:solidFill>
              <a:latin typeface="Sitka Heading" panose="02000505000000020004" pitchFamily="2" charset="0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обученных по программам ПП</c:v>
                </c:pt>
              </c:strCache>
            </c:strRef>
          </c:tx>
          <c:spPr>
            <a:solidFill>
              <a:schemeClr val="accent1">
                <a:alpha val="88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1">
                  <a:lumMod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5681006350190211E-2"/>
                  <c:y val="6.7437376165683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341-48C2-A8F2-ACD6B054DA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681006350190211E-2"/>
                  <c:y val="8.99165015542448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341-48C2-A8F2-ACD6B054DA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544805080152167E-2"/>
                  <c:y val="4.49582507771220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D341-48C2-A8F2-ACD6B054DA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1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</c:v>
                </c:pt>
                <c:pt idx="1">
                  <c:v>55</c:v>
                </c:pt>
                <c:pt idx="2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41-48C2-A8F2-ACD6B054DAD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выпускников СД</c:v>
                </c:pt>
              </c:strCache>
            </c:strRef>
          </c:tx>
          <c:spPr>
            <a:solidFill>
              <a:schemeClr val="accent2">
                <a:alpha val="88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2">
                  <a:lumMod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5681006350190211E-2"/>
                  <c:y val="1.3487475233136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341-48C2-A8F2-ACD6B054DA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81720762022825E-2"/>
                  <c:y val="2.24791253885614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341-48C2-A8F2-ACD6B054DA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544805080152167E-2"/>
                  <c:y val="8.99165015542456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341-48C2-A8F2-ACD6B054DAD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2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205</c:v>
                </c:pt>
                <c:pt idx="1">
                  <c:v>288</c:v>
                </c:pt>
                <c:pt idx="2">
                  <c:v>244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41-48C2-A8F2-ACD6B054DAD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307862080"/>
        <c:axId val="307864824"/>
        <c:axId val="307883432"/>
      </c:bar3DChart>
      <c:catAx>
        <c:axId val="30786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7864824"/>
        <c:crosses val="autoZero"/>
        <c:auto val="1"/>
        <c:lblAlgn val="ctr"/>
        <c:lblOffset val="100"/>
        <c:noMultiLvlLbl val="0"/>
      </c:catAx>
      <c:valAx>
        <c:axId val="3078648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07862080"/>
        <c:crosses val="autoZero"/>
        <c:crossBetween val="between"/>
      </c:valAx>
      <c:serAx>
        <c:axId val="30788343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Sitka Heading" panose="02000505000000020004" pitchFamily="2" charset="0"/>
                <a:ea typeface="+mn-ea"/>
                <a:cs typeface="+mn-cs"/>
              </a:defRPr>
            </a:pPr>
            <a:endParaRPr lang="ru-RU"/>
          </a:p>
        </c:txPr>
        <c:crossAx val="307864824"/>
        <c:crosses val="autoZero"/>
      </c:ser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itka Heading" panose="02000505000000020004" pitchFamily="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>
        <a:alpha val="0"/>
      </a:schemeClr>
    </a:solidFill>
    <a:ln w="6350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/>
                </a:solidFill>
                <a:latin typeface="Sitka Heading" panose="02000505000000020004" pitchFamily="2" charset="0"/>
              </a:rPr>
              <a:t>Трудоустройство </a:t>
            </a:r>
            <a:r>
              <a:rPr lang="ru-RU" sz="2400" b="1" dirty="0" smtClean="0">
                <a:solidFill>
                  <a:schemeClr val="tx1"/>
                </a:solidFill>
                <a:latin typeface="Sitka Heading" panose="02000505000000020004" pitchFamily="2" charset="0"/>
              </a:rPr>
              <a:t>выпускников по специальности Сестринское дело</a:t>
            </a:r>
            <a:endParaRPr lang="ru-RU" sz="2400" b="1" dirty="0">
              <a:solidFill>
                <a:schemeClr val="tx1"/>
              </a:solidFill>
              <a:latin typeface="Sitka Heading" panose="02000505000000020004" pitchFamily="2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государственные медицинские организации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7187500000000001E-2"/>
                  <c:y val="-9.3749994232898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343749999999938E-2"/>
                  <c:y val="-7.03115729385113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7AE-464C-B679-0EECD0E1E9AA}"/>
                </c:ext>
                <c:ext xmlns:c15="http://schemas.microsoft.com/office/drawing/2012/chart" uri="{CE6537A1-D6FC-4f65-9D91-7224C49458BB}">
                  <c15:layout>
                    <c:manualLayout>
                      <c:w val="5.8117249015748024E-2"/>
                      <c:h val="4.127343496103377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1.0937499999999885E-2"/>
                  <c:y val="-7.03124956746742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0.51</c:v>
                </c:pt>
                <c:pt idx="1">
                  <c:v>0.57999999999999996</c:v>
                </c:pt>
                <c:pt idx="2">
                  <c:v>0.59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7AE-464C-B679-0EECD0E1E9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частные медицинские организации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0937499999999972E-2"/>
                  <c:y val="-9.3749994232898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500000000000001E-2"/>
                  <c:y val="-1.17187492791124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062499999999886E-2"/>
                  <c:y val="-9.3749994232898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0.18</c:v>
                </c:pt>
                <c:pt idx="1">
                  <c:v>0.16</c:v>
                </c:pt>
                <c:pt idx="2">
                  <c:v>0.19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7AE-464C-B679-0EECD0E1E9A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продолжают обучение в ВУЗе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4062499999999943E-2"/>
                  <c:y val="-9.3749994232898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3750000000000569E-3"/>
                  <c:y val="-9.37499942328998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3749999999998852E-3"/>
                  <c:y val="-2.3437498558225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87AE-464C-B679-0EECD0E1E9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2023г.</c:v>
                </c:pt>
                <c:pt idx="1">
                  <c:v>2024г.</c:v>
                </c:pt>
                <c:pt idx="2">
                  <c:v>2025г.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0.12</c:v>
                </c:pt>
                <c:pt idx="1">
                  <c:v>0.11</c:v>
                </c:pt>
                <c:pt idx="2">
                  <c:v>0.09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87AE-464C-B679-0EECD0E1E9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4045528"/>
        <c:axId val="227122512"/>
        <c:axId val="0"/>
      </c:bar3DChart>
      <c:catAx>
        <c:axId val="224045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122512"/>
        <c:crosses val="autoZero"/>
        <c:auto val="1"/>
        <c:lblAlgn val="ctr"/>
        <c:lblOffset val="100"/>
        <c:noMultiLvlLbl val="0"/>
      </c:catAx>
      <c:valAx>
        <c:axId val="227122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4045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image" Target="../media/image29.jpeg"/><Relationship Id="rId6" Type="http://schemas.openxmlformats.org/officeDocument/2006/relationships/image" Target="../media/image25.jpeg"/><Relationship Id="rId5" Type="http://schemas.openxmlformats.org/officeDocument/2006/relationships/image" Target="../media/image27.png"/><Relationship Id="rId4" Type="http://schemas.openxmlformats.org/officeDocument/2006/relationships/image" Target="../media/image24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6.png"/><Relationship Id="rId2" Type="http://schemas.openxmlformats.org/officeDocument/2006/relationships/image" Target="../media/image34.jpeg"/><Relationship Id="rId1" Type="http://schemas.openxmlformats.org/officeDocument/2006/relationships/image" Target="../media/image30.jpeg"/><Relationship Id="rId6" Type="http://schemas.openxmlformats.org/officeDocument/2006/relationships/image" Target="../media/image35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14762E-0A60-4340-9227-F0AF91FE77F0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F30408-0674-4F13-AEB4-AB05A94EB3E7}">
      <dgm:prSet phldrT="[Текст]"/>
      <dgm:spPr>
        <a:solidFill>
          <a:srgbClr val="83F9C9"/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Sitka Heading" panose="02000505000000020004" pitchFamily="2" charset="0"/>
            </a:rPr>
            <a:t>Общество</a:t>
          </a:r>
          <a:endParaRPr lang="ru-RU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760B557D-9DFB-44D6-8607-1F61BA392CF9}" type="parTrans" cxnId="{413E9523-0443-42FB-9614-403DE116DCC5}">
      <dgm:prSet/>
      <dgm:spPr/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AB429940-724A-4A37-904C-58023735D0D5}" type="sibTrans" cxnId="{413E9523-0443-42FB-9614-403DE116DCC5}">
      <dgm:prSet/>
      <dgm:spPr>
        <a:solidFill>
          <a:srgbClr val="75FF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28DF1EB8-7491-4083-A964-B7877DB7D6A1}">
      <dgm:prSet phldrT="[Текст]"/>
      <dgm:spPr>
        <a:solidFill>
          <a:srgbClr val="8FE2FF"/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Sitka Heading" panose="02000505000000020004" pitchFamily="2" charset="0"/>
            </a:rPr>
            <a:t>Практическое здравоохранение</a:t>
          </a:r>
        </a:p>
      </dgm:t>
    </dgm:pt>
    <dgm:pt modelId="{A90B17D3-A791-44DF-8E9B-639161470A97}" type="parTrans" cxnId="{37128A74-7E8B-4A70-AEA6-FC7633863108}">
      <dgm:prSet/>
      <dgm:spPr/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D791BCA-F4FB-41E3-BE43-2E9C40074B28}" type="sibTrans" cxnId="{37128A74-7E8B-4A70-AEA6-FC7633863108}">
      <dgm:prSet/>
      <dgm:spPr>
        <a:solidFill>
          <a:srgbClr val="75FF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297C2648-5A47-4750-90BE-766381A74730}">
      <dgm:prSet phldrT="[Текст]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Sitka Heading" panose="02000505000000020004" pitchFamily="2" charset="0"/>
            </a:rPr>
            <a:t>Медицинский колледж (студенты)</a:t>
          </a:r>
          <a:endParaRPr lang="ru-RU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00AB9B2-EA30-4A9F-B825-66116FD31B6D}" type="parTrans" cxnId="{3A5D2CFA-619D-49B0-BA5B-48292EFA01A1}">
      <dgm:prSet/>
      <dgm:spPr/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14A1999E-3D89-48D1-ACCB-BA83630B791D}" type="sibTrans" cxnId="{3A5D2CFA-619D-49B0-BA5B-48292EFA01A1}">
      <dgm:prSet/>
      <dgm:spPr>
        <a:solidFill>
          <a:srgbClr val="75FF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99743A5-19AF-462C-AC7E-381076507BF8}" type="pres">
      <dgm:prSet presAssocID="{4B14762E-0A60-4340-9227-F0AF91FE77F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37501E-8401-4F65-BC2D-DD02F690BE58}" type="pres">
      <dgm:prSet presAssocID="{D3F30408-0674-4F13-AEB4-AB05A94EB3E7}" presName="node" presStyleLbl="node1" presStyleIdx="0" presStyleCnt="3" custScaleX="140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46580-5411-4022-A012-78E9884BB1CA}" type="pres">
      <dgm:prSet presAssocID="{AB429940-724A-4A37-904C-58023735D0D5}" presName="sibTrans" presStyleLbl="sibTrans2D1" presStyleIdx="0" presStyleCnt="3" custScaleX="161932"/>
      <dgm:spPr/>
      <dgm:t>
        <a:bodyPr/>
        <a:lstStyle/>
        <a:p>
          <a:endParaRPr lang="ru-RU"/>
        </a:p>
      </dgm:t>
    </dgm:pt>
    <dgm:pt modelId="{87781967-882A-40E7-8234-93A4857D6F64}" type="pres">
      <dgm:prSet presAssocID="{AB429940-724A-4A37-904C-58023735D0D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B74763B5-4374-4405-ACB8-4F1ED844BE18}" type="pres">
      <dgm:prSet presAssocID="{28DF1EB8-7491-4083-A964-B7877DB7D6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8FC7A-AB6D-4E6F-924C-321CA8DB2349}" type="pres">
      <dgm:prSet presAssocID="{9D791BCA-F4FB-41E3-BE43-2E9C40074B28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CA85143-54A5-4367-B112-64DD27CEE080}" type="pres">
      <dgm:prSet presAssocID="{9D791BCA-F4FB-41E3-BE43-2E9C40074B28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E1B572A8-E9BF-4708-AB1E-B9306F7BA54E}" type="pres">
      <dgm:prSet presAssocID="{297C2648-5A47-4750-90BE-766381A7473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CE46E5-19A1-4961-AE6D-19E6B9A3003C}" type="pres">
      <dgm:prSet presAssocID="{14A1999E-3D89-48D1-ACCB-BA83630B791D}" presName="sibTrans" presStyleLbl="sibTrans2D1" presStyleIdx="2" presStyleCnt="3" custScaleX="170098"/>
      <dgm:spPr/>
      <dgm:t>
        <a:bodyPr/>
        <a:lstStyle/>
        <a:p>
          <a:endParaRPr lang="ru-RU"/>
        </a:p>
      </dgm:t>
    </dgm:pt>
    <dgm:pt modelId="{D6532EE5-2765-4B93-8A15-AF31E10ED0A7}" type="pres">
      <dgm:prSet presAssocID="{14A1999E-3D89-48D1-ACCB-BA83630B791D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DDAA7F60-BF82-48B7-9DE7-125106B7FCFD}" type="presOf" srcId="{AB429940-724A-4A37-904C-58023735D0D5}" destId="{87781967-882A-40E7-8234-93A4857D6F64}" srcOrd="1" destOrd="0" presId="urn:microsoft.com/office/officeart/2005/8/layout/cycle7"/>
    <dgm:cxn modelId="{58208F30-DD45-4E65-A6A4-1063166F3414}" type="presOf" srcId="{AB429940-724A-4A37-904C-58023735D0D5}" destId="{79046580-5411-4022-A012-78E9884BB1CA}" srcOrd="0" destOrd="0" presId="urn:microsoft.com/office/officeart/2005/8/layout/cycle7"/>
    <dgm:cxn modelId="{EC995D04-1232-4E12-9990-E794D2F7D829}" type="presOf" srcId="{297C2648-5A47-4750-90BE-766381A74730}" destId="{E1B572A8-E9BF-4708-AB1E-B9306F7BA54E}" srcOrd="0" destOrd="0" presId="urn:microsoft.com/office/officeart/2005/8/layout/cycle7"/>
    <dgm:cxn modelId="{0370285C-C62C-40F1-A710-334B82421811}" type="presOf" srcId="{4B14762E-0A60-4340-9227-F0AF91FE77F0}" destId="{999743A5-19AF-462C-AC7E-381076507BF8}" srcOrd="0" destOrd="0" presId="urn:microsoft.com/office/officeart/2005/8/layout/cycle7"/>
    <dgm:cxn modelId="{9467B369-B09B-4728-B953-812EED61A98E}" type="presOf" srcId="{28DF1EB8-7491-4083-A964-B7877DB7D6A1}" destId="{B74763B5-4374-4405-ACB8-4F1ED844BE18}" srcOrd="0" destOrd="0" presId="urn:microsoft.com/office/officeart/2005/8/layout/cycle7"/>
    <dgm:cxn modelId="{5CA1DCEF-0476-4461-84A1-A0E76686F4D1}" type="presOf" srcId="{9D791BCA-F4FB-41E3-BE43-2E9C40074B28}" destId="{8CA85143-54A5-4367-B112-64DD27CEE080}" srcOrd="1" destOrd="0" presId="urn:microsoft.com/office/officeart/2005/8/layout/cycle7"/>
    <dgm:cxn modelId="{9B00D8B2-3426-443E-BC6C-1B52C2E11AAB}" type="presOf" srcId="{D3F30408-0674-4F13-AEB4-AB05A94EB3E7}" destId="{FC37501E-8401-4F65-BC2D-DD02F690BE58}" srcOrd="0" destOrd="0" presId="urn:microsoft.com/office/officeart/2005/8/layout/cycle7"/>
    <dgm:cxn modelId="{2166152B-A7F9-4C8D-8990-C226E9175DD9}" type="presOf" srcId="{14A1999E-3D89-48D1-ACCB-BA83630B791D}" destId="{D6532EE5-2765-4B93-8A15-AF31E10ED0A7}" srcOrd="1" destOrd="0" presId="urn:microsoft.com/office/officeart/2005/8/layout/cycle7"/>
    <dgm:cxn modelId="{DE5E1A33-F491-4EB3-8B74-D69D7F7CF82B}" type="presOf" srcId="{9D791BCA-F4FB-41E3-BE43-2E9C40074B28}" destId="{E188FC7A-AB6D-4E6F-924C-321CA8DB2349}" srcOrd="0" destOrd="0" presId="urn:microsoft.com/office/officeart/2005/8/layout/cycle7"/>
    <dgm:cxn modelId="{413E9523-0443-42FB-9614-403DE116DCC5}" srcId="{4B14762E-0A60-4340-9227-F0AF91FE77F0}" destId="{D3F30408-0674-4F13-AEB4-AB05A94EB3E7}" srcOrd="0" destOrd="0" parTransId="{760B557D-9DFB-44D6-8607-1F61BA392CF9}" sibTransId="{AB429940-724A-4A37-904C-58023735D0D5}"/>
    <dgm:cxn modelId="{3A5D2CFA-619D-49B0-BA5B-48292EFA01A1}" srcId="{4B14762E-0A60-4340-9227-F0AF91FE77F0}" destId="{297C2648-5A47-4750-90BE-766381A74730}" srcOrd="2" destOrd="0" parTransId="{300AB9B2-EA30-4A9F-B825-66116FD31B6D}" sibTransId="{14A1999E-3D89-48D1-ACCB-BA83630B791D}"/>
    <dgm:cxn modelId="{37128A74-7E8B-4A70-AEA6-FC7633863108}" srcId="{4B14762E-0A60-4340-9227-F0AF91FE77F0}" destId="{28DF1EB8-7491-4083-A964-B7877DB7D6A1}" srcOrd="1" destOrd="0" parTransId="{A90B17D3-A791-44DF-8E9B-639161470A97}" sibTransId="{9D791BCA-F4FB-41E3-BE43-2E9C40074B28}"/>
    <dgm:cxn modelId="{7593B73A-07E8-4B93-934F-55CEB5DCBC57}" type="presOf" srcId="{14A1999E-3D89-48D1-ACCB-BA83630B791D}" destId="{48CE46E5-19A1-4961-AE6D-19E6B9A3003C}" srcOrd="0" destOrd="0" presId="urn:microsoft.com/office/officeart/2005/8/layout/cycle7"/>
    <dgm:cxn modelId="{D81645E1-9240-462D-9D8E-9B0407CED40C}" type="presParOf" srcId="{999743A5-19AF-462C-AC7E-381076507BF8}" destId="{FC37501E-8401-4F65-BC2D-DD02F690BE58}" srcOrd="0" destOrd="0" presId="urn:microsoft.com/office/officeart/2005/8/layout/cycle7"/>
    <dgm:cxn modelId="{C93C0F7D-12EF-4465-BAA8-EB48030A805A}" type="presParOf" srcId="{999743A5-19AF-462C-AC7E-381076507BF8}" destId="{79046580-5411-4022-A012-78E9884BB1CA}" srcOrd="1" destOrd="0" presId="urn:microsoft.com/office/officeart/2005/8/layout/cycle7"/>
    <dgm:cxn modelId="{A1CDA760-3737-43EC-B8D6-7161C0B22DE4}" type="presParOf" srcId="{79046580-5411-4022-A012-78E9884BB1CA}" destId="{87781967-882A-40E7-8234-93A4857D6F64}" srcOrd="0" destOrd="0" presId="urn:microsoft.com/office/officeart/2005/8/layout/cycle7"/>
    <dgm:cxn modelId="{888DC323-DFFB-484B-A021-B61780E5A4E7}" type="presParOf" srcId="{999743A5-19AF-462C-AC7E-381076507BF8}" destId="{B74763B5-4374-4405-ACB8-4F1ED844BE18}" srcOrd="2" destOrd="0" presId="urn:microsoft.com/office/officeart/2005/8/layout/cycle7"/>
    <dgm:cxn modelId="{000ABBF1-E69A-4981-8F08-8F481AADCD72}" type="presParOf" srcId="{999743A5-19AF-462C-AC7E-381076507BF8}" destId="{E188FC7A-AB6D-4E6F-924C-321CA8DB2349}" srcOrd="3" destOrd="0" presId="urn:microsoft.com/office/officeart/2005/8/layout/cycle7"/>
    <dgm:cxn modelId="{B7F2EB1E-6943-4B24-A7F5-C33F490E596D}" type="presParOf" srcId="{E188FC7A-AB6D-4E6F-924C-321CA8DB2349}" destId="{8CA85143-54A5-4367-B112-64DD27CEE080}" srcOrd="0" destOrd="0" presId="urn:microsoft.com/office/officeart/2005/8/layout/cycle7"/>
    <dgm:cxn modelId="{4E3B88BA-005C-4AE1-BF3C-7C474E676F5F}" type="presParOf" srcId="{999743A5-19AF-462C-AC7E-381076507BF8}" destId="{E1B572A8-E9BF-4708-AB1E-B9306F7BA54E}" srcOrd="4" destOrd="0" presId="urn:microsoft.com/office/officeart/2005/8/layout/cycle7"/>
    <dgm:cxn modelId="{010DCC75-1CF6-4D46-B86C-D324DFA82D0C}" type="presParOf" srcId="{999743A5-19AF-462C-AC7E-381076507BF8}" destId="{48CE46E5-19A1-4961-AE6D-19E6B9A3003C}" srcOrd="5" destOrd="0" presId="urn:microsoft.com/office/officeart/2005/8/layout/cycle7"/>
    <dgm:cxn modelId="{C465B8DA-10B9-458E-A269-6D32467238EE}" type="presParOf" srcId="{48CE46E5-19A1-4961-AE6D-19E6B9A3003C}" destId="{D6532EE5-2765-4B93-8A15-AF31E10ED0A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2BEE49-E4F5-4C17-A7F7-B014116FBBD6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8E2B40-88A4-43FA-A7EF-112A3F03813B}">
      <dgm:prSet phldrT="[Текст]" custT="1"/>
      <dgm:spPr>
        <a:solidFill>
          <a:srgbClr val="33CA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«ТГП №1»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54DEB348-3159-48EE-8D8F-10AB9AE4D7BA}" type="parTrans" cxnId="{D4B510BF-CAD6-4E79-9429-5951D2B14DD9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D8CE2201-CFEE-42D4-BF73-AA00F10EAD9A}" type="sibTrans" cxnId="{D4B510BF-CAD6-4E79-9429-5951D2B14DD9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525AF1C2-DEFA-46C2-A6D0-C5C2160CC5C6}">
      <dgm:prSet phldrT="[Текст]" custT="1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«ТГП №2»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7A3337F5-DE8E-4390-93D6-0C126767FAF4}" type="parTrans" cxnId="{EC1BB973-1911-47C2-A652-97C8F8CAEFB1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F1C45516-1531-4AB2-89EE-B6D5AFEAF0DA}" type="sibTrans" cxnId="{EC1BB973-1911-47C2-A652-97C8F8CAEFB1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B08CF0D4-4B62-47F3-910D-A67E517793F6}">
      <dgm:prSet phldrT="[Текст]" custT="1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«ТГКП №3»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A19163DB-E6B8-4DC9-8818-5C878648E735}" type="parTrans" cxnId="{0853662E-025F-4DDF-B3D6-A493F766675B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5AC7DB63-3DBF-443E-A04B-C7C033D919C5}" type="sibTrans" cxnId="{0853662E-025F-4DDF-B3D6-A493F766675B}">
      <dgm:prSet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E55FFD4B-9E9E-48BA-815C-D45F3F320A0F}">
      <dgm:prSet phldrT="[Текст]" custT="1"/>
      <dgm:spPr>
        <a:solidFill>
          <a:srgbClr val="ACE0EA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«ТГДКБ»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6A4033F-EE24-43C8-8F19-B8DF9BAD4253}" type="parTrans" cxnId="{D414D8D5-6F07-4ED1-B250-D60DD10423C5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AF505417-01EC-42B7-B653-F1459DE631F5}" type="sibTrans" cxnId="{D414D8D5-6F07-4ED1-B250-D60DD10423C5}">
      <dgm:prSet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8CDFBBC9-E728-42E2-8118-7A81CDF33A6A}">
      <dgm:prSet phldrT="[Текст]" custT="1"/>
      <dgm:spPr>
        <a:solidFill>
          <a:srgbClr val="33CA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 «ТГП №4»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A4C026EF-6678-416F-8128-4973B2619103}" type="parTrans" cxnId="{B75AD647-06D9-4C8C-8980-2995FCE2746A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EBC1FD62-BA71-4AF6-803C-DA687A8EBFDD}" type="sibTrans" cxnId="{B75AD647-06D9-4C8C-8980-2995FCE2746A}">
      <dgm:prSet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FEAE070-3A17-4814-B17F-BDEB736463D7}">
      <dgm:prSet phldrT="[Текст]" custT="1"/>
      <dgm:spPr>
        <a:solidFill>
          <a:srgbClr val="ACE0EA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«ТКВД»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0F404F0-FCC3-4DE1-A1F4-7E47D0AF75F5}" type="parTrans" cxnId="{233BA14E-0015-4599-B643-D8450A93718B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C912806-1353-422D-AFEE-911BC5A46D1D}" type="sibTrans" cxnId="{233BA14E-0015-4599-B643-D8450A93718B}">
      <dgm:prSet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DE9F0EB8-767A-43CE-A647-54F8108F20BB}">
      <dgm:prSet phldrT="[Текст]" custT="1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«</a:t>
          </a:r>
          <a:r>
            <a:rPr lang="ru-RU" sz="1400" b="1" dirty="0" smtClean="0">
              <a:solidFill>
                <a:schemeClr val="tx1"/>
              </a:solidFill>
              <a:latin typeface="Sitka Heading" panose="02000505000000020004" pitchFamily="2" charset="0"/>
            </a:rPr>
            <a:t>Ставропольская</a:t>
          </a:r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 ЦРБ»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B285BD49-47F8-479E-BCE9-89121D33C80E}" type="sibTrans" cxnId="{FCFDADEF-80C1-46E0-9512-C2788795D7B7}">
      <dgm:prSet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4841C0D-DF9E-4147-9271-C64919526D21}" type="parTrans" cxnId="{FCFDADEF-80C1-46E0-9512-C2788795D7B7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663A2A59-F064-4DCE-A1F5-9BFBE9737F13}" type="pres">
      <dgm:prSet presAssocID="{FC2BEE49-E4F5-4C17-A7F7-B014116FBBD6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6F8D9587-8EC6-4F45-A70A-A97FA8668CAD}" type="pres">
      <dgm:prSet presAssocID="{DE9F0EB8-767A-43CE-A647-54F8108F20BB}" presName="text1" presStyleCnt="0"/>
      <dgm:spPr/>
    </dgm:pt>
    <dgm:pt modelId="{D96175DD-82FA-4629-9EE7-176F0E2952DC}" type="pres">
      <dgm:prSet presAssocID="{DE9F0EB8-767A-43CE-A647-54F8108F20BB}" presName="textRepeatNode" presStyleLbl="align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2A6464-1CB2-4443-8056-A0B52C6F60AC}" type="pres">
      <dgm:prSet presAssocID="{DE9F0EB8-767A-43CE-A647-54F8108F20BB}" presName="textaccent1" presStyleCnt="0"/>
      <dgm:spPr/>
    </dgm:pt>
    <dgm:pt modelId="{EBA0DC48-508E-4CE6-8D4F-BC129CDCC617}" type="pres">
      <dgm:prSet presAssocID="{DE9F0EB8-767A-43CE-A647-54F8108F20BB}" presName="accentRepeatNode" presStyleLbl="solidAlignAcc1" presStyleIdx="0" presStyleCnt="14"/>
      <dgm:spPr/>
    </dgm:pt>
    <dgm:pt modelId="{B6858196-7E5B-4B98-84C8-8A2AA3B7318E}" type="pres">
      <dgm:prSet presAssocID="{B285BD49-47F8-479E-BCE9-89121D33C80E}" presName="image1" presStyleCnt="0"/>
      <dgm:spPr/>
    </dgm:pt>
    <dgm:pt modelId="{A11EDB20-74A6-4371-B3C5-B16957091719}" type="pres">
      <dgm:prSet presAssocID="{B285BD49-47F8-479E-BCE9-89121D33C80E}" presName="imageRepeatNode" presStyleLbl="alignAcc1" presStyleIdx="0" presStyleCnt="7"/>
      <dgm:spPr/>
      <dgm:t>
        <a:bodyPr/>
        <a:lstStyle/>
        <a:p>
          <a:endParaRPr lang="ru-RU"/>
        </a:p>
      </dgm:t>
    </dgm:pt>
    <dgm:pt modelId="{BF7B006D-A7A9-4E59-A036-92B6ABB9DA29}" type="pres">
      <dgm:prSet presAssocID="{B285BD49-47F8-479E-BCE9-89121D33C80E}" presName="imageaccent1" presStyleCnt="0"/>
      <dgm:spPr/>
    </dgm:pt>
    <dgm:pt modelId="{76353C2F-0096-449E-B25D-CEDE78447A45}" type="pres">
      <dgm:prSet presAssocID="{B285BD49-47F8-479E-BCE9-89121D33C80E}" presName="accentRepeatNode" presStyleLbl="solidAlignAcc1" presStyleIdx="1" presStyleCnt="14"/>
      <dgm:spPr/>
    </dgm:pt>
    <dgm:pt modelId="{CD83D25A-8EA8-4C78-BA4F-3943F2187DE3}" type="pres">
      <dgm:prSet presAssocID="{3F8E2B40-88A4-43FA-A7EF-112A3F03813B}" presName="text2" presStyleCnt="0"/>
      <dgm:spPr/>
    </dgm:pt>
    <dgm:pt modelId="{C15D9DD0-072D-478C-A704-D88ABE6B3D99}" type="pres">
      <dgm:prSet presAssocID="{3F8E2B40-88A4-43FA-A7EF-112A3F03813B}" presName="textRepeatNode" presStyleLbl="align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B1999-4038-420F-BD19-A02BE9329B05}" type="pres">
      <dgm:prSet presAssocID="{3F8E2B40-88A4-43FA-A7EF-112A3F03813B}" presName="textaccent2" presStyleCnt="0"/>
      <dgm:spPr/>
    </dgm:pt>
    <dgm:pt modelId="{F9E4D5A9-C8CF-40D0-A6A0-2B277409EB5C}" type="pres">
      <dgm:prSet presAssocID="{3F8E2B40-88A4-43FA-A7EF-112A3F03813B}" presName="accentRepeatNode" presStyleLbl="solidAlignAcc1" presStyleIdx="2" presStyleCnt="14"/>
      <dgm:spPr/>
    </dgm:pt>
    <dgm:pt modelId="{2EBD3150-9BA7-4BED-94CB-9E4AC30B8263}" type="pres">
      <dgm:prSet presAssocID="{D8CE2201-CFEE-42D4-BF73-AA00F10EAD9A}" presName="image2" presStyleCnt="0"/>
      <dgm:spPr/>
    </dgm:pt>
    <dgm:pt modelId="{16C051D3-41FE-4703-8B1D-5204898040B3}" type="pres">
      <dgm:prSet presAssocID="{D8CE2201-CFEE-42D4-BF73-AA00F10EAD9A}" presName="imageRepeatNode" presStyleLbl="alignAcc1" presStyleIdx="1" presStyleCnt="7"/>
      <dgm:spPr/>
      <dgm:t>
        <a:bodyPr/>
        <a:lstStyle/>
        <a:p>
          <a:endParaRPr lang="ru-RU"/>
        </a:p>
      </dgm:t>
    </dgm:pt>
    <dgm:pt modelId="{54C08AF0-0870-47FA-8903-D15DF8E4DBBE}" type="pres">
      <dgm:prSet presAssocID="{D8CE2201-CFEE-42D4-BF73-AA00F10EAD9A}" presName="imageaccent2" presStyleCnt="0"/>
      <dgm:spPr/>
    </dgm:pt>
    <dgm:pt modelId="{40D86C03-8DAB-452E-81DB-B3052686BB59}" type="pres">
      <dgm:prSet presAssocID="{D8CE2201-CFEE-42D4-BF73-AA00F10EAD9A}" presName="accentRepeatNode" presStyleLbl="solidAlignAcc1" presStyleIdx="3" presStyleCnt="14"/>
      <dgm:spPr/>
    </dgm:pt>
    <dgm:pt modelId="{42E870D0-4948-4137-9F57-3B0BC68CB6F3}" type="pres">
      <dgm:prSet presAssocID="{9FEAE070-3A17-4814-B17F-BDEB736463D7}" presName="text3" presStyleCnt="0"/>
      <dgm:spPr/>
    </dgm:pt>
    <dgm:pt modelId="{8B7D86E5-A36F-4ED3-B222-3D9630A0DAED}" type="pres">
      <dgm:prSet presAssocID="{9FEAE070-3A17-4814-B17F-BDEB736463D7}" presName="textRepeatNode" presStyleLbl="align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63AB3-8948-4CBD-8867-378B4B86C89C}" type="pres">
      <dgm:prSet presAssocID="{9FEAE070-3A17-4814-B17F-BDEB736463D7}" presName="textaccent3" presStyleCnt="0"/>
      <dgm:spPr/>
    </dgm:pt>
    <dgm:pt modelId="{9F68994F-03D8-4444-9A01-310326CD9CF7}" type="pres">
      <dgm:prSet presAssocID="{9FEAE070-3A17-4814-B17F-BDEB736463D7}" presName="accentRepeatNode" presStyleLbl="solidAlignAcc1" presStyleIdx="4" presStyleCnt="14"/>
      <dgm:spPr/>
    </dgm:pt>
    <dgm:pt modelId="{5C93D981-7E58-40F0-B8FB-E48E4A560BB4}" type="pres">
      <dgm:prSet presAssocID="{3C912806-1353-422D-AFEE-911BC5A46D1D}" presName="image3" presStyleCnt="0"/>
      <dgm:spPr/>
    </dgm:pt>
    <dgm:pt modelId="{97D3580D-1917-46B9-9E4C-6BD914E19B2B}" type="pres">
      <dgm:prSet presAssocID="{3C912806-1353-422D-AFEE-911BC5A46D1D}" presName="imageRepeatNode" presStyleLbl="alignAcc1" presStyleIdx="2" presStyleCnt="7"/>
      <dgm:spPr/>
      <dgm:t>
        <a:bodyPr/>
        <a:lstStyle/>
        <a:p>
          <a:endParaRPr lang="ru-RU"/>
        </a:p>
      </dgm:t>
    </dgm:pt>
    <dgm:pt modelId="{F1170F77-7F3B-443C-A7CC-EC73EE906DEA}" type="pres">
      <dgm:prSet presAssocID="{3C912806-1353-422D-AFEE-911BC5A46D1D}" presName="imageaccent3" presStyleCnt="0"/>
      <dgm:spPr/>
    </dgm:pt>
    <dgm:pt modelId="{9CE50F5E-5D3E-4FD9-A7B7-0FE6391E7175}" type="pres">
      <dgm:prSet presAssocID="{3C912806-1353-422D-AFEE-911BC5A46D1D}" presName="accentRepeatNode" presStyleLbl="solidAlignAcc1" presStyleIdx="5" presStyleCnt="14"/>
      <dgm:spPr/>
    </dgm:pt>
    <dgm:pt modelId="{2B96E35C-B79A-4683-A0B8-287ADB6523C0}" type="pres">
      <dgm:prSet presAssocID="{525AF1C2-DEFA-46C2-A6D0-C5C2160CC5C6}" presName="text4" presStyleCnt="0"/>
      <dgm:spPr/>
    </dgm:pt>
    <dgm:pt modelId="{ECF09630-6538-4962-BB74-B5CCC68DCE35}" type="pres">
      <dgm:prSet presAssocID="{525AF1C2-DEFA-46C2-A6D0-C5C2160CC5C6}" presName="textRepeatNode" presStyleLbl="align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F08EAE-25CC-475B-8B00-8B70169847D5}" type="pres">
      <dgm:prSet presAssocID="{525AF1C2-DEFA-46C2-A6D0-C5C2160CC5C6}" presName="textaccent4" presStyleCnt="0"/>
      <dgm:spPr/>
    </dgm:pt>
    <dgm:pt modelId="{56CD01E7-7ECC-484D-8D67-99D68A6B366A}" type="pres">
      <dgm:prSet presAssocID="{525AF1C2-DEFA-46C2-A6D0-C5C2160CC5C6}" presName="accentRepeatNode" presStyleLbl="solidAlignAcc1" presStyleIdx="6" presStyleCnt="14"/>
      <dgm:spPr/>
    </dgm:pt>
    <dgm:pt modelId="{2D546AB5-2A23-45F6-992A-88BD05DCAAE6}" type="pres">
      <dgm:prSet presAssocID="{F1C45516-1531-4AB2-89EE-B6D5AFEAF0DA}" presName="image4" presStyleCnt="0"/>
      <dgm:spPr/>
    </dgm:pt>
    <dgm:pt modelId="{69C0B125-C766-4092-990D-9294A51E6F22}" type="pres">
      <dgm:prSet presAssocID="{F1C45516-1531-4AB2-89EE-B6D5AFEAF0DA}" presName="imageRepeatNode" presStyleLbl="alignAcc1" presStyleIdx="3" presStyleCnt="7"/>
      <dgm:spPr/>
      <dgm:t>
        <a:bodyPr/>
        <a:lstStyle/>
        <a:p>
          <a:endParaRPr lang="ru-RU"/>
        </a:p>
      </dgm:t>
    </dgm:pt>
    <dgm:pt modelId="{5A60E0B4-1FF0-4FD6-B465-76B40A9057B6}" type="pres">
      <dgm:prSet presAssocID="{F1C45516-1531-4AB2-89EE-B6D5AFEAF0DA}" presName="imageaccent4" presStyleCnt="0"/>
      <dgm:spPr/>
    </dgm:pt>
    <dgm:pt modelId="{E68EEF7A-BDF4-4733-9ED0-624B0A5171AE}" type="pres">
      <dgm:prSet presAssocID="{F1C45516-1531-4AB2-89EE-B6D5AFEAF0DA}" presName="accentRepeatNode" presStyleLbl="solidAlignAcc1" presStyleIdx="7" presStyleCnt="14"/>
      <dgm:spPr/>
    </dgm:pt>
    <dgm:pt modelId="{E1C7C632-BA2C-4A7D-ADB0-719D5BA7527D}" type="pres">
      <dgm:prSet presAssocID="{8CDFBBC9-E728-42E2-8118-7A81CDF33A6A}" presName="text5" presStyleCnt="0"/>
      <dgm:spPr/>
    </dgm:pt>
    <dgm:pt modelId="{55FA9313-49CB-4EDD-BA24-46C0C4D3AA8F}" type="pres">
      <dgm:prSet presAssocID="{8CDFBBC9-E728-42E2-8118-7A81CDF33A6A}" presName="textRepeatNode" presStyleLbl="align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70CF5B-AF7A-4A6F-9DEA-465232EE1D27}" type="pres">
      <dgm:prSet presAssocID="{8CDFBBC9-E728-42E2-8118-7A81CDF33A6A}" presName="textaccent5" presStyleCnt="0"/>
      <dgm:spPr/>
    </dgm:pt>
    <dgm:pt modelId="{68969C06-652E-4052-80A0-A6C9AC084BA9}" type="pres">
      <dgm:prSet presAssocID="{8CDFBBC9-E728-42E2-8118-7A81CDF33A6A}" presName="accentRepeatNode" presStyleLbl="solidAlignAcc1" presStyleIdx="8" presStyleCnt="14"/>
      <dgm:spPr/>
    </dgm:pt>
    <dgm:pt modelId="{AE5A355D-5A1F-45B6-BCFD-E6369AA77F61}" type="pres">
      <dgm:prSet presAssocID="{EBC1FD62-BA71-4AF6-803C-DA687A8EBFDD}" presName="image5" presStyleCnt="0"/>
      <dgm:spPr/>
    </dgm:pt>
    <dgm:pt modelId="{285A804F-13CE-49F1-8309-B569C0D5A48E}" type="pres">
      <dgm:prSet presAssocID="{EBC1FD62-BA71-4AF6-803C-DA687A8EBFDD}" presName="imageRepeatNode" presStyleLbl="alignAcc1" presStyleIdx="4" presStyleCnt="7"/>
      <dgm:spPr/>
      <dgm:t>
        <a:bodyPr/>
        <a:lstStyle/>
        <a:p>
          <a:endParaRPr lang="ru-RU"/>
        </a:p>
      </dgm:t>
    </dgm:pt>
    <dgm:pt modelId="{F7AFBB59-A808-4A25-9004-644B4A2AA30F}" type="pres">
      <dgm:prSet presAssocID="{EBC1FD62-BA71-4AF6-803C-DA687A8EBFDD}" presName="imageaccent5" presStyleCnt="0"/>
      <dgm:spPr/>
    </dgm:pt>
    <dgm:pt modelId="{BB5BEF10-7012-4860-B177-B66FD4F70D3D}" type="pres">
      <dgm:prSet presAssocID="{EBC1FD62-BA71-4AF6-803C-DA687A8EBFDD}" presName="accentRepeatNode" presStyleLbl="solidAlignAcc1" presStyleIdx="9" presStyleCnt="14"/>
      <dgm:spPr/>
    </dgm:pt>
    <dgm:pt modelId="{08E8BF82-3290-4162-8AAA-F398D3479C51}" type="pres">
      <dgm:prSet presAssocID="{B08CF0D4-4B62-47F3-910D-A67E517793F6}" presName="text6" presStyleCnt="0"/>
      <dgm:spPr/>
    </dgm:pt>
    <dgm:pt modelId="{FFF0EB5B-BF42-45CD-8DC9-0585CA3A5CC2}" type="pres">
      <dgm:prSet presAssocID="{B08CF0D4-4B62-47F3-910D-A67E517793F6}" presName="textRepeatNode" presStyleLbl="align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DE0552-C1B1-48D1-B4BD-C5477B32E5AE}" type="pres">
      <dgm:prSet presAssocID="{B08CF0D4-4B62-47F3-910D-A67E517793F6}" presName="textaccent6" presStyleCnt="0"/>
      <dgm:spPr/>
    </dgm:pt>
    <dgm:pt modelId="{8446DE9E-CC72-4E5A-8B67-19B229859664}" type="pres">
      <dgm:prSet presAssocID="{B08CF0D4-4B62-47F3-910D-A67E517793F6}" presName="accentRepeatNode" presStyleLbl="solidAlignAcc1" presStyleIdx="10" presStyleCnt="14"/>
      <dgm:spPr/>
    </dgm:pt>
    <dgm:pt modelId="{6AA932EC-5AA7-4BE8-A899-A9F685C38FA6}" type="pres">
      <dgm:prSet presAssocID="{5AC7DB63-3DBF-443E-A04B-C7C033D919C5}" presName="image6" presStyleCnt="0"/>
      <dgm:spPr/>
    </dgm:pt>
    <dgm:pt modelId="{87DD2E57-1F3A-46BF-B915-2ED8CAEB9F73}" type="pres">
      <dgm:prSet presAssocID="{5AC7DB63-3DBF-443E-A04B-C7C033D919C5}" presName="imageRepeatNode" presStyleLbl="alignAcc1" presStyleIdx="5" presStyleCnt="7"/>
      <dgm:spPr/>
      <dgm:t>
        <a:bodyPr/>
        <a:lstStyle/>
        <a:p>
          <a:endParaRPr lang="ru-RU"/>
        </a:p>
      </dgm:t>
    </dgm:pt>
    <dgm:pt modelId="{10F10775-D207-40D1-9B05-EEDF2FDBD2D8}" type="pres">
      <dgm:prSet presAssocID="{5AC7DB63-3DBF-443E-A04B-C7C033D919C5}" presName="imageaccent6" presStyleCnt="0"/>
      <dgm:spPr/>
    </dgm:pt>
    <dgm:pt modelId="{62653F62-724A-499F-B4CE-955D3F31FFCE}" type="pres">
      <dgm:prSet presAssocID="{5AC7DB63-3DBF-443E-A04B-C7C033D919C5}" presName="accentRepeatNode" presStyleLbl="solidAlignAcc1" presStyleIdx="11" presStyleCnt="14"/>
      <dgm:spPr/>
    </dgm:pt>
    <dgm:pt modelId="{F4BB1388-EA97-45F8-852F-653237859B00}" type="pres">
      <dgm:prSet presAssocID="{E55FFD4B-9E9E-48BA-815C-D45F3F320A0F}" presName="text7" presStyleCnt="0"/>
      <dgm:spPr/>
    </dgm:pt>
    <dgm:pt modelId="{149F9FF1-D3B5-4319-851D-EA5099AFE458}" type="pres">
      <dgm:prSet presAssocID="{E55FFD4B-9E9E-48BA-815C-D45F3F320A0F}" presName="textRepeatNode" presStyleLbl="align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A27BD-19C2-4D69-B98B-DCD0525FA8C3}" type="pres">
      <dgm:prSet presAssocID="{E55FFD4B-9E9E-48BA-815C-D45F3F320A0F}" presName="textaccent7" presStyleCnt="0"/>
      <dgm:spPr/>
    </dgm:pt>
    <dgm:pt modelId="{FEEE5B86-491C-4C67-8351-9C4D4CA5DF3D}" type="pres">
      <dgm:prSet presAssocID="{E55FFD4B-9E9E-48BA-815C-D45F3F320A0F}" presName="accentRepeatNode" presStyleLbl="solidAlignAcc1" presStyleIdx="12" presStyleCnt="14"/>
      <dgm:spPr/>
    </dgm:pt>
    <dgm:pt modelId="{A5DB286F-5867-4126-B08E-1439E24B6EBC}" type="pres">
      <dgm:prSet presAssocID="{AF505417-01EC-42B7-B653-F1459DE631F5}" presName="image7" presStyleCnt="0"/>
      <dgm:spPr/>
    </dgm:pt>
    <dgm:pt modelId="{493B7510-922E-4958-84A8-B6B6C6685597}" type="pres">
      <dgm:prSet presAssocID="{AF505417-01EC-42B7-B653-F1459DE631F5}" presName="imageRepeatNode" presStyleLbl="alignAcc1" presStyleIdx="6" presStyleCnt="7"/>
      <dgm:spPr/>
      <dgm:t>
        <a:bodyPr/>
        <a:lstStyle/>
        <a:p>
          <a:endParaRPr lang="ru-RU"/>
        </a:p>
      </dgm:t>
    </dgm:pt>
    <dgm:pt modelId="{08B73DEF-07EF-44E7-81C4-312C9153C598}" type="pres">
      <dgm:prSet presAssocID="{AF505417-01EC-42B7-B653-F1459DE631F5}" presName="imageaccent7" presStyleCnt="0"/>
      <dgm:spPr/>
    </dgm:pt>
    <dgm:pt modelId="{5F2D446D-6E40-4BCD-B239-FE6624656A63}" type="pres">
      <dgm:prSet presAssocID="{AF505417-01EC-42B7-B653-F1459DE631F5}" presName="accentRepeatNode" presStyleLbl="solidAlignAcc1" presStyleIdx="13" presStyleCnt="14"/>
      <dgm:spPr/>
    </dgm:pt>
  </dgm:ptLst>
  <dgm:cxnLst>
    <dgm:cxn modelId="{E49BFFDD-9B53-416A-89DA-9F11F0741DED}" type="presOf" srcId="{E55FFD4B-9E9E-48BA-815C-D45F3F320A0F}" destId="{149F9FF1-D3B5-4319-851D-EA5099AFE458}" srcOrd="0" destOrd="0" presId="urn:microsoft.com/office/officeart/2008/layout/HexagonCluster"/>
    <dgm:cxn modelId="{0853662E-025F-4DDF-B3D6-A493F766675B}" srcId="{FC2BEE49-E4F5-4C17-A7F7-B014116FBBD6}" destId="{B08CF0D4-4B62-47F3-910D-A67E517793F6}" srcOrd="5" destOrd="0" parTransId="{A19163DB-E6B8-4DC9-8818-5C878648E735}" sibTransId="{5AC7DB63-3DBF-443E-A04B-C7C033D919C5}"/>
    <dgm:cxn modelId="{0158A687-8CD0-43B4-BB13-94494A8CFA18}" type="presOf" srcId="{9FEAE070-3A17-4814-B17F-BDEB736463D7}" destId="{8B7D86E5-A36F-4ED3-B222-3D9630A0DAED}" srcOrd="0" destOrd="0" presId="urn:microsoft.com/office/officeart/2008/layout/HexagonCluster"/>
    <dgm:cxn modelId="{47221ECB-DE19-48DF-8FBD-018F32C337F5}" type="presOf" srcId="{525AF1C2-DEFA-46C2-A6D0-C5C2160CC5C6}" destId="{ECF09630-6538-4962-BB74-B5CCC68DCE35}" srcOrd="0" destOrd="0" presId="urn:microsoft.com/office/officeart/2008/layout/HexagonCluster"/>
    <dgm:cxn modelId="{233BA14E-0015-4599-B643-D8450A93718B}" srcId="{FC2BEE49-E4F5-4C17-A7F7-B014116FBBD6}" destId="{9FEAE070-3A17-4814-B17F-BDEB736463D7}" srcOrd="2" destOrd="0" parTransId="{90F404F0-FCC3-4DE1-A1F4-7E47D0AF75F5}" sibTransId="{3C912806-1353-422D-AFEE-911BC5A46D1D}"/>
    <dgm:cxn modelId="{5B38F403-0A94-495F-9562-3A660B0CFB14}" type="presOf" srcId="{8CDFBBC9-E728-42E2-8118-7A81CDF33A6A}" destId="{55FA9313-49CB-4EDD-BA24-46C0C4D3AA8F}" srcOrd="0" destOrd="0" presId="urn:microsoft.com/office/officeart/2008/layout/HexagonCluster"/>
    <dgm:cxn modelId="{AA73E824-D638-4F92-A9C1-37C26E22B828}" type="presOf" srcId="{B08CF0D4-4B62-47F3-910D-A67E517793F6}" destId="{FFF0EB5B-BF42-45CD-8DC9-0585CA3A5CC2}" srcOrd="0" destOrd="0" presId="urn:microsoft.com/office/officeart/2008/layout/HexagonCluster"/>
    <dgm:cxn modelId="{A884375A-7615-4284-AB8C-ED3A9EB28FFF}" type="presOf" srcId="{EBC1FD62-BA71-4AF6-803C-DA687A8EBFDD}" destId="{285A804F-13CE-49F1-8309-B569C0D5A48E}" srcOrd="0" destOrd="0" presId="urn:microsoft.com/office/officeart/2008/layout/HexagonCluster"/>
    <dgm:cxn modelId="{D414D8D5-6F07-4ED1-B250-D60DD10423C5}" srcId="{FC2BEE49-E4F5-4C17-A7F7-B014116FBBD6}" destId="{E55FFD4B-9E9E-48BA-815C-D45F3F320A0F}" srcOrd="6" destOrd="0" parTransId="{96A4033F-EE24-43C8-8F19-B8DF9BAD4253}" sibTransId="{AF505417-01EC-42B7-B653-F1459DE631F5}"/>
    <dgm:cxn modelId="{D4B510BF-CAD6-4E79-9429-5951D2B14DD9}" srcId="{FC2BEE49-E4F5-4C17-A7F7-B014116FBBD6}" destId="{3F8E2B40-88A4-43FA-A7EF-112A3F03813B}" srcOrd="1" destOrd="0" parTransId="{54DEB348-3159-48EE-8D8F-10AB9AE4D7BA}" sibTransId="{D8CE2201-CFEE-42D4-BF73-AA00F10EAD9A}"/>
    <dgm:cxn modelId="{8D47239A-881E-4EB7-AD9F-39299E68299A}" type="presOf" srcId="{D8CE2201-CFEE-42D4-BF73-AA00F10EAD9A}" destId="{16C051D3-41FE-4703-8B1D-5204898040B3}" srcOrd="0" destOrd="0" presId="urn:microsoft.com/office/officeart/2008/layout/HexagonCluster"/>
    <dgm:cxn modelId="{FCFDADEF-80C1-46E0-9512-C2788795D7B7}" srcId="{FC2BEE49-E4F5-4C17-A7F7-B014116FBBD6}" destId="{DE9F0EB8-767A-43CE-A647-54F8108F20BB}" srcOrd="0" destOrd="0" parTransId="{34841C0D-DF9E-4147-9271-C64919526D21}" sibTransId="{B285BD49-47F8-479E-BCE9-89121D33C80E}"/>
    <dgm:cxn modelId="{07A04989-4EF1-46F6-92F4-3BF579589CF9}" type="presOf" srcId="{AF505417-01EC-42B7-B653-F1459DE631F5}" destId="{493B7510-922E-4958-84A8-B6B6C6685597}" srcOrd="0" destOrd="0" presId="urn:microsoft.com/office/officeart/2008/layout/HexagonCluster"/>
    <dgm:cxn modelId="{EC1BB973-1911-47C2-A652-97C8F8CAEFB1}" srcId="{FC2BEE49-E4F5-4C17-A7F7-B014116FBBD6}" destId="{525AF1C2-DEFA-46C2-A6D0-C5C2160CC5C6}" srcOrd="3" destOrd="0" parTransId="{7A3337F5-DE8E-4390-93D6-0C126767FAF4}" sibTransId="{F1C45516-1531-4AB2-89EE-B6D5AFEAF0DA}"/>
    <dgm:cxn modelId="{9C0DAF9A-4B3A-4F09-84E8-7310D1466625}" type="presOf" srcId="{F1C45516-1531-4AB2-89EE-B6D5AFEAF0DA}" destId="{69C0B125-C766-4092-990D-9294A51E6F22}" srcOrd="0" destOrd="0" presId="urn:microsoft.com/office/officeart/2008/layout/HexagonCluster"/>
    <dgm:cxn modelId="{2AD28139-6B5F-4665-8060-E744C7C66661}" type="presOf" srcId="{3C912806-1353-422D-AFEE-911BC5A46D1D}" destId="{97D3580D-1917-46B9-9E4C-6BD914E19B2B}" srcOrd="0" destOrd="0" presId="urn:microsoft.com/office/officeart/2008/layout/HexagonCluster"/>
    <dgm:cxn modelId="{12CB7E41-26EF-4AFD-995E-9D4A15397AC5}" type="presOf" srcId="{3F8E2B40-88A4-43FA-A7EF-112A3F03813B}" destId="{C15D9DD0-072D-478C-A704-D88ABE6B3D99}" srcOrd="0" destOrd="0" presId="urn:microsoft.com/office/officeart/2008/layout/HexagonCluster"/>
    <dgm:cxn modelId="{12A5BF79-31DD-4B08-AA74-578E69E816C9}" type="presOf" srcId="{DE9F0EB8-767A-43CE-A647-54F8108F20BB}" destId="{D96175DD-82FA-4629-9EE7-176F0E2952DC}" srcOrd="0" destOrd="0" presId="urn:microsoft.com/office/officeart/2008/layout/HexagonCluster"/>
    <dgm:cxn modelId="{41F7A720-6BD7-4E8D-AEDC-67D24D8C5CC9}" type="presOf" srcId="{5AC7DB63-3DBF-443E-A04B-C7C033D919C5}" destId="{87DD2E57-1F3A-46BF-B915-2ED8CAEB9F73}" srcOrd="0" destOrd="0" presId="urn:microsoft.com/office/officeart/2008/layout/HexagonCluster"/>
    <dgm:cxn modelId="{B75AD647-06D9-4C8C-8980-2995FCE2746A}" srcId="{FC2BEE49-E4F5-4C17-A7F7-B014116FBBD6}" destId="{8CDFBBC9-E728-42E2-8118-7A81CDF33A6A}" srcOrd="4" destOrd="0" parTransId="{A4C026EF-6678-416F-8128-4973B2619103}" sibTransId="{EBC1FD62-BA71-4AF6-803C-DA687A8EBFDD}"/>
    <dgm:cxn modelId="{82BAF8C7-1804-4439-8B4A-95C616050A08}" type="presOf" srcId="{B285BD49-47F8-479E-BCE9-89121D33C80E}" destId="{A11EDB20-74A6-4371-B3C5-B16957091719}" srcOrd="0" destOrd="0" presId="urn:microsoft.com/office/officeart/2008/layout/HexagonCluster"/>
    <dgm:cxn modelId="{97B26BFC-06E9-4650-B159-6C8B3BA665FE}" type="presOf" srcId="{FC2BEE49-E4F5-4C17-A7F7-B014116FBBD6}" destId="{663A2A59-F064-4DCE-A1F5-9BFBE9737F13}" srcOrd="0" destOrd="0" presId="urn:microsoft.com/office/officeart/2008/layout/HexagonCluster"/>
    <dgm:cxn modelId="{DDF7E2DF-F69A-45B4-BA78-4E9EE1DF9E1A}" type="presParOf" srcId="{663A2A59-F064-4DCE-A1F5-9BFBE9737F13}" destId="{6F8D9587-8EC6-4F45-A70A-A97FA8668CAD}" srcOrd="0" destOrd="0" presId="urn:microsoft.com/office/officeart/2008/layout/HexagonCluster"/>
    <dgm:cxn modelId="{C005D2F6-4B25-4A50-88D1-9E5FA5F42800}" type="presParOf" srcId="{6F8D9587-8EC6-4F45-A70A-A97FA8668CAD}" destId="{D96175DD-82FA-4629-9EE7-176F0E2952DC}" srcOrd="0" destOrd="0" presId="urn:microsoft.com/office/officeart/2008/layout/HexagonCluster"/>
    <dgm:cxn modelId="{8826F611-48F6-45E2-8958-7B308D9377AC}" type="presParOf" srcId="{663A2A59-F064-4DCE-A1F5-9BFBE9737F13}" destId="{9D2A6464-1CB2-4443-8056-A0B52C6F60AC}" srcOrd="1" destOrd="0" presId="urn:microsoft.com/office/officeart/2008/layout/HexagonCluster"/>
    <dgm:cxn modelId="{B8BAF655-1EC9-4D11-8210-322FEF3A2442}" type="presParOf" srcId="{9D2A6464-1CB2-4443-8056-A0B52C6F60AC}" destId="{EBA0DC48-508E-4CE6-8D4F-BC129CDCC617}" srcOrd="0" destOrd="0" presId="urn:microsoft.com/office/officeart/2008/layout/HexagonCluster"/>
    <dgm:cxn modelId="{F43C1C39-7AD9-42FD-880C-3FE73E401EEC}" type="presParOf" srcId="{663A2A59-F064-4DCE-A1F5-9BFBE9737F13}" destId="{B6858196-7E5B-4B98-84C8-8A2AA3B7318E}" srcOrd="2" destOrd="0" presId="urn:microsoft.com/office/officeart/2008/layout/HexagonCluster"/>
    <dgm:cxn modelId="{64A018E2-565E-452F-92C4-A5E89CC1E470}" type="presParOf" srcId="{B6858196-7E5B-4B98-84C8-8A2AA3B7318E}" destId="{A11EDB20-74A6-4371-B3C5-B16957091719}" srcOrd="0" destOrd="0" presId="urn:microsoft.com/office/officeart/2008/layout/HexagonCluster"/>
    <dgm:cxn modelId="{B145CF34-E84F-4FB1-9923-F97424D73FC3}" type="presParOf" srcId="{663A2A59-F064-4DCE-A1F5-9BFBE9737F13}" destId="{BF7B006D-A7A9-4E59-A036-92B6ABB9DA29}" srcOrd="3" destOrd="0" presId="urn:microsoft.com/office/officeart/2008/layout/HexagonCluster"/>
    <dgm:cxn modelId="{87892595-FA0E-4F0D-BCE2-62F99C90209D}" type="presParOf" srcId="{BF7B006D-A7A9-4E59-A036-92B6ABB9DA29}" destId="{76353C2F-0096-449E-B25D-CEDE78447A45}" srcOrd="0" destOrd="0" presId="urn:microsoft.com/office/officeart/2008/layout/HexagonCluster"/>
    <dgm:cxn modelId="{A0A092BD-BB12-47E2-9BF5-89E896309552}" type="presParOf" srcId="{663A2A59-F064-4DCE-A1F5-9BFBE9737F13}" destId="{CD83D25A-8EA8-4C78-BA4F-3943F2187DE3}" srcOrd="4" destOrd="0" presId="urn:microsoft.com/office/officeart/2008/layout/HexagonCluster"/>
    <dgm:cxn modelId="{85049779-BF65-463B-9B85-09A300592579}" type="presParOf" srcId="{CD83D25A-8EA8-4C78-BA4F-3943F2187DE3}" destId="{C15D9DD0-072D-478C-A704-D88ABE6B3D99}" srcOrd="0" destOrd="0" presId="urn:microsoft.com/office/officeart/2008/layout/HexagonCluster"/>
    <dgm:cxn modelId="{C124BB6E-84DF-43A3-A809-970CD38AC6FC}" type="presParOf" srcId="{663A2A59-F064-4DCE-A1F5-9BFBE9737F13}" destId="{B7DB1999-4038-420F-BD19-A02BE9329B05}" srcOrd="5" destOrd="0" presId="urn:microsoft.com/office/officeart/2008/layout/HexagonCluster"/>
    <dgm:cxn modelId="{970E1080-491C-4890-A6E7-024801DCCAB0}" type="presParOf" srcId="{B7DB1999-4038-420F-BD19-A02BE9329B05}" destId="{F9E4D5A9-C8CF-40D0-A6A0-2B277409EB5C}" srcOrd="0" destOrd="0" presId="urn:microsoft.com/office/officeart/2008/layout/HexagonCluster"/>
    <dgm:cxn modelId="{6A3E27DF-D462-4607-ACC9-A54FD715719C}" type="presParOf" srcId="{663A2A59-F064-4DCE-A1F5-9BFBE9737F13}" destId="{2EBD3150-9BA7-4BED-94CB-9E4AC30B8263}" srcOrd="6" destOrd="0" presId="urn:microsoft.com/office/officeart/2008/layout/HexagonCluster"/>
    <dgm:cxn modelId="{D4949E44-E45D-4775-AB20-FAFCE9871789}" type="presParOf" srcId="{2EBD3150-9BA7-4BED-94CB-9E4AC30B8263}" destId="{16C051D3-41FE-4703-8B1D-5204898040B3}" srcOrd="0" destOrd="0" presId="urn:microsoft.com/office/officeart/2008/layout/HexagonCluster"/>
    <dgm:cxn modelId="{F273B817-B129-4C90-A501-CC5D10505FE8}" type="presParOf" srcId="{663A2A59-F064-4DCE-A1F5-9BFBE9737F13}" destId="{54C08AF0-0870-47FA-8903-D15DF8E4DBBE}" srcOrd="7" destOrd="0" presId="urn:microsoft.com/office/officeart/2008/layout/HexagonCluster"/>
    <dgm:cxn modelId="{D410B461-5629-4807-A41B-FA6441355BEF}" type="presParOf" srcId="{54C08AF0-0870-47FA-8903-D15DF8E4DBBE}" destId="{40D86C03-8DAB-452E-81DB-B3052686BB59}" srcOrd="0" destOrd="0" presId="urn:microsoft.com/office/officeart/2008/layout/HexagonCluster"/>
    <dgm:cxn modelId="{3D000A67-6519-4896-B60A-AF2C3920284D}" type="presParOf" srcId="{663A2A59-F064-4DCE-A1F5-9BFBE9737F13}" destId="{42E870D0-4948-4137-9F57-3B0BC68CB6F3}" srcOrd="8" destOrd="0" presId="urn:microsoft.com/office/officeart/2008/layout/HexagonCluster"/>
    <dgm:cxn modelId="{442965FB-B521-4B1F-90A1-A055E3FA50F0}" type="presParOf" srcId="{42E870D0-4948-4137-9F57-3B0BC68CB6F3}" destId="{8B7D86E5-A36F-4ED3-B222-3D9630A0DAED}" srcOrd="0" destOrd="0" presId="urn:microsoft.com/office/officeart/2008/layout/HexagonCluster"/>
    <dgm:cxn modelId="{123C7928-7F00-4DC7-B6FA-7519F2DA4241}" type="presParOf" srcId="{663A2A59-F064-4DCE-A1F5-9BFBE9737F13}" destId="{C6863AB3-8948-4CBD-8867-378B4B86C89C}" srcOrd="9" destOrd="0" presId="urn:microsoft.com/office/officeart/2008/layout/HexagonCluster"/>
    <dgm:cxn modelId="{4D8B0BAC-C11F-4722-8599-6126ED10ACB7}" type="presParOf" srcId="{C6863AB3-8948-4CBD-8867-378B4B86C89C}" destId="{9F68994F-03D8-4444-9A01-310326CD9CF7}" srcOrd="0" destOrd="0" presId="urn:microsoft.com/office/officeart/2008/layout/HexagonCluster"/>
    <dgm:cxn modelId="{C13BFE9F-7063-4763-BA1A-647C6DE3B137}" type="presParOf" srcId="{663A2A59-F064-4DCE-A1F5-9BFBE9737F13}" destId="{5C93D981-7E58-40F0-B8FB-E48E4A560BB4}" srcOrd="10" destOrd="0" presId="urn:microsoft.com/office/officeart/2008/layout/HexagonCluster"/>
    <dgm:cxn modelId="{E2E84462-BF86-4323-9CBE-D13074A427CD}" type="presParOf" srcId="{5C93D981-7E58-40F0-B8FB-E48E4A560BB4}" destId="{97D3580D-1917-46B9-9E4C-6BD914E19B2B}" srcOrd="0" destOrd="0" presId="urn:microsoft.com/office/officeart/2008/layout/HexagonCluster"/>
    <dgm:cxn modelId="{5548A370-EC85-4DBE-BA01-2922456BA4B4}" type="presParOf" srcId="{663A2A59-F064-4DCE-A1F5-9BFBE9737F13}" destId="{F1170F77-7F3B-443C-A7CC-EC73EE906DEA}" srcOrd="11" destOrd="0" presId="urn:microsoft.com/office/officeart/2008/layout/HexagonCluster"/>
    <dgm:cxn modelId="{C84195B4-A11A-4A39-AACA-54D0E0910D24}" type="presParOf" srcId="{F1170F77-7F3B-443C-A7CC-EC73EE906DEA}" destId="{9CE50F5E-5D3E-4FD9-A7B7-0FE6391E7175}" srcOrd="0" destOrd="0" presId="urn:microsoft.com/office/officeart/2008/layout/HexagonCluster"/>
    <dgm:cxn modelId="{0163A677-418A-4508-AE36-08CDB62694B9}" type="presParOf" srcId="{663A2A59-F064-4DCE-A1F5-9BFBE9737F13}" destId="{2B96E35C-B79A-4683-A0B8-287ADB6523C0}" srcOrd="12" destOrd="0" presId="urn:microsoft.com/office/officeart/2008/layout/HexagonCluster"/>
    <dgm:cxn modelId="{CF9CD067-1E2C-43BF-A2AF-565D231B511D}" type="presParOf" srcId="{2B96E35C-B79A-4683-A0B8-287ADB6523C0}" destId="{ECF09630-6538-4962-BB74-B5CCC68DCE35}" srcOrd="0" destOrd="0" presId="urn:microsoft.com/office/officeart/2008/layout/HexagonCluster"/>
    <dgm:cxn modelId="{86A84DEF-4CE5-4F23-9703-1A0F6461A479}" type="presParOf" srcId="{663A2A59-F064-4DCE-A1F5-9BFBE9737F13}" destId="{4FF08EAE-25CC-475B-8B00-8B70169847D5}" srcOrd="13" destOrd="0" presId="urn:microsoft.com/office/officeart/2008/layout/HexagonCluster"/>
    <dgm:cxn modelId="{7F6896A5-C1BA-4A89-97BC-DCACBA0F9A46}" type="presParOf" srcId="{4FF08EAE-25CC-475B-8B00-8B70169847D5}" destId="{56CD01E7-7ECC-484D-8D67-99D68A6B366A}" srcOrd="0" destOrd="0" presId="urn:microsoft.com/office/officeart/2008/layout/HexagonCluster"/>
    <dgm:cxn modelId="{63FED62D-CF16-4527-A527-7182EC0B6C94}" type="presParOf" srcId="{663A2A59-F064-4DCE-A1F5-9BFBE9737F13}" destId="{2D546AB5-2A23-45F6-992A-88BD05DCAAE6}" srcOrd="14" destOrd="0" presId="urn:microsoft.com/office/officeart/2008/layout/HexagonCluster"/>
    <dgm:cxn modelId="{50D3BD5F-DE6C-4948-B528-1B2C6E62F384}" type="presParOf" srcId="{2D546AB5-2A23-45F6-992A-88BD05DCAAE6}" destId="{69C0B125-C766-4092-990D-9294A51E6F22}" srcOrd="0" destOrd="0" presId="urn:microsoft.com/office/officeart/2008/layout/HexagonCluster"/>
    <dgm:cxn modelId="{9155E2C6-BD06-4C5A-AE31-1329654273B7}" type="presParOf" srcId="{663A2A59-F064-4DCE-A1F5-9BFBE9737F13}" destId="{5A60E0B4-1FF0-4FD6-B465-76B40A9057B6}" srcOrd="15" destOrd="0" presId="urn:microsoft.com/office/officeart/2008/layout/HexagonCluster"/>
    <dgm:cxn modelId="{30AFFDB9-CFE4-449F-B81E-DBA49D1A8477}" type="presParOf" srcId="{5A60E0B4-1FF0-4FD6-B465-76B40A9057B6}" destId="{E68EEF7A-BDF4-4733-9ED0-624B0A5171AE}" srcOrd="0" destOrd="0" presId="urn:microsoft.com/office/officeart/2008/layout/HexagonCluster"/>
    <dgm:cxn modelId="{6CA37F56-91C9-4A45-9AFC-D231EEBE3B41}" type="presParOf" srcId="{663A2A59-F064-4DCE-A1F5-9BFBE9737F13}" destId="{E1C7C632-BA2C-4A7D-ADB0-719D5BA7527D}" srcOrd="16" destOrd="0" presId="urn:microsoft.com/office/officeart/2008/layout/HexagonCluster"/>
    <dgm:cxn modelId="{93CC1A9A-AB20-4159-BBC8-944E4B836DF8}" type="presParOf" srcId="{E1C7C632-BA2C-4A7D-ADB0-719D5BA7527D}" destId="{55FA9313-49CB-4EDD-BA24-46C0C4D3AA8F}" srcOrd="0" destOrd="0" presId="urn:microsoft.com/office/officeart/2008/layout/HexagonCluster"/>
    <dgm:cxn modelId="{02B3C965-6F08-4FBE-B2D4-63165810FDE4}" type="presParOf" srcId="{663A2A59-F064-4DCE-A1F5-9BFBE9737F13}" destId="{8770CF5B-AF7A-4A6F-9DEA-465232EE1D27}" srcOrd="17" destOrd="0" presId="urn:microsoft.com/office/officeart/2008/layout/HexagonCluster"/>
    <dgm:cxn modelId="{23E8BDE9-D1A5-4A9D-A077-A9E4AF16E115}" type="presParOf" srcId="{8770CF5B-AF7A-4A6F-9DEA-465232EE1D27}" destId="{68969C06-652E-4052-80A0-A6C9AC084BA9}" srcOrd="0" destOrd="0" presId="urn:microsoft.com/office/officeart/2008/layout/HexagonCluster"/>
    <dgm:cxn modelId="{75C9D4C8-96C3-4D7D-8BE6-61F798675910}" type="presParOf" srcId="{663A2A59-F064-4DCE-A1F5-9BFBE9737F13}" destId="{AE5A355D-5A1F-45B6-BCFD-E6369AA77F61}" srcOrd="18" destOrd="0" presId="urn:microsoft.com/office/officeart/2008/layout/HexagonCluster"/>
    <dgm:cxn modelId="{C5C8D620-837F-4AC0-AF5C-98B2B3986452}" type="presParOf" srcId="{AE5A355D-5A1F-45B6-BCFD-E6369AA77F61}" destId="{285A804F-13CE-49F1-8309-B569C0D5A48E}" srcOrd="0" destOrd="0" presId="urn:microsoft.com/office/officeart/2008/layout/HexagonCluster"/>
    <dgm:cxn modelId="{0C1DA719-6CB8-43FA-8754-14825CD44D47}" type="presParOf" srcId="{663A2A59-F064-4DCE-A1F5-9BFBE9737F13}" destId="{F7AFBB59-A808-4A25-9004-644B4A2AA30F}" srcOrd="19" destOrd="0" presId="urn:microsoft.com/office/officeart/2008/layout/HexagonCluster"/>
    <dgm:cxn modelId="{1E4DB5AC-A1E3-4305-9E5E-EF465D4967FF}" type="presParOf" srcId="{F7AFBB59-A808-4A25-9004-644B4A2AA30F}" destId="{BB5BEF10-7012-4860-B177-B66FD4F70D3D}" srcOrd="0" destOrd="0" presId="urn:microsoft.com/office/officeart/2008/layout/HexagonCluster"/>
    <dgm:cxn modelId="{D639327D-3BC2-45A4-ADFB-7E555290BF12}" type="presParOf" srcId="{663A2A59-F064-4DCE-A1F5-9BFBE9737F13}" destId="{08E8BF82-3290-4162-8AAA-F398D3479C51}" srcOrd="20" destOrd="0" presId="urn:microsoft.com/office/officeart/2008/layout/HexagonCluster"/>
    <dgm:cxn modelId="{12D53CDA-7B80-46B5-A719-0BB91FAFCADB}" type="presParOf" srcId="{08E8BF82-3290-4162-8AAA-F398D3479C51}" destId="{FFF0EB5B-BF42-45CD-8DC9-0585CA3A5CC2}" srcOrd="0" destOrd="0" presId="urn:microsoft.com/office/officeart/2008/layout/HexagonCluster"/>
    <dgm:cxn modelId="{AD0DAECA-ECD3-4FBB-AA2F-A0829AE1AD21}" type="presParOf" srcId="{663A2A59-F064-4DCE-A1F5-9BFBE9737F13}" destId="{96DE0552-C1B1-48D1-B4BD-C5477B32E5AE}" srcOrd="21" destOrd="0" presId="urn:microsoft.com/office/officeart/2008/layout/HexagonCluster"/>
    <dgm:cxn modelId="{61D4B5F1-C8D0-4DB4-9C7F-FDC987573B26}" type="presParOf" srcId="{96DE0552-C1B1-48D1-B4BD-C5477B32E5AE}" destId="{8446DE9E-CC72-4E5A-8B67-19B229859664}" srcOrd="0" destOrd="0" presId="urn:microsoft.com/office/officeart/2008/layout/HexagonCluster"/>
    <dgm:cxn modelId="{5B9DF099-1D56-4535-802D-4C2FDE144492}" type="presParOf" srcId="{663A2A59-F064-4DCE-A1F5-9BFBE9737F13}" destId="{6AA932EC-5AA7-4BE8-A899-A9F685C38FA6}" srcOrd="22" destOrd="0" presId="urn:microsoft.com/office/officeart/2008/layout/HexagonCluster"/>
    <dgm:cxn modelId="{2D60E3FF-EFF0-4812-A00A-E83CDF1625D1}" type="presParOf" srcId="{6AA932EC-5AA7-4BE8-A899-A9F685C38FA6}" destId="{87DD2E57-1F3A-46BF-B915-2ED8CAEB9F73}" srcOrd="0" destOrd="0" presId="urn:microsoft.com/office/officeart/2008/layout/HexagonCluster"/>
    <dgm:cxn modelId="{384478D4-8F09-413D-87E7-BC0E67E98C0B}" type="presParOf" srcId="{663A2A59-F064-4DCE-A1F5-9BFBE9737F13}" destId="{10F10775-D207-40D1-9B05-EEDF2FDBD2D8}" srcOrd="23" destOrd="0" presId="urn:microsoft.com/office/officeart/2008/layout/HexagonCluster"/>
    <dgm:cxn modelId="{D6250361-2C6A-45F5-9743-C2AD3351ABD3}" type="presParOf" srcId="{10F10775-D207-40D1-9B05-EEDF2FDBD2D8}" destId="{62653F62-724A-499F-B4CE-955D3F31FFCE}" srcOrd="0" destOrd="0" presId="urn:microsoft.com/office/officeart/2008/layout/HexagonCluster"/>
    <dgm:cxn modelId="{80F523F3-3179-436B-A12A-294B14D95103}" type="presParOf" srcId="{663A2A59-F064-4DCE-A1F5-9BFBE9737F13}" destId="{F4BB1388-EA97-45F8-852F-653237859B00}" srcOrd="24" destOrd="0" presId="urn:microsoft.com/office/officeart/2008/layout/HexagonCluster"/>
    <dgm:cxn modelId="{5D09793C-77BC-46D5-B7B2-467027D72AAC}" type="presParOf" srcId="{F4BB1388-EA97-45F8-852F-653237859B00}" destId="{149F9FF1-D3B5-4319-851D-EA5099AFE458}" srcOrd="0" destOrd="0" presId="urn:microsoft.com/office/officeart/2008/layout/HexagonCluster"/>
    <dgm:cxn modelId="{CEE3A373-299D-41F0-85C3-D302780CFA35}" type="presParOf" srcId="{663A2A59-F064-4DCE-A1F5-9BFBE9737F13}" destId="{3B5A27BD-19C2-4D69-B98B-DCD0525FA8C3}" srcOrd="25" destOrd="0" presId="urn:microsoft.com/office/officeart/2008/layout/HexagonCluster"/>
    <dgm:cxn modelId="{16129C7B-71BB-4A04-9ACD-16BFEB968F71}" type="presParOf" srcId="{3B5A27BD-19C2-4D69-B98B-DCD0525FA8C3}" destId="{FEEE5B86-491C-4C67-8351-9C4D4CA5DF3D}" srcOrd="0" destOrd="0" presId="urn:microsoft.com/office/officeart/2008/layout/HexagonCluster"/>
    <dgm:cxn modelId="{3FC99646-481C-448F-A180-727DC4E5E8D5}" type="presParOf" srcId="{663A2A59-F064-4DCE-A1F5-9BFBE9737F13}" destId="{A5DB286F-5867-4126-B08E-1439E24B6EBC}" srcOrd="26" destOrd="0" presId="urn:microsoft.com/office/officeart/2008/layout/HexagonCluster"/>
    <dgm:cxn modelId="{83265BA9-8F6D-4274-AA9F-5A8A7E2561B5}" type="presParOf" srcId="{A5DB286F-5867-4126-B08E-1439E24B6EBC}" destId="{493B7510-922E-4958-84A8-B6B6C6685597}" srcOrd="0" destOrd="0" presId="urn:microsoft.com/office/officeart/2008/layout/HexagonCluster"/>
    <dgm:cxn modelId="{33FDDF56-82C1-4423-BEFF-3F374A04696D}" type="presParOf" srcId="{663A2A59-F064-4DCE-A1F5-9BFBE9737F13}" destId="{08B73DEF-07EF-44E7-81C4-312C9153C598}" srcOrd="27" destOrd="0" presId="urn:microsoft.com/office/officeart/2008/layout/HexagonCluster"/>
    <dgm:cxn modelId="{C63F570D-8099-44D5-9C05-0FFC7E57457D}" type="presParOf" srcId="{08B73DEF-07EF-44E7-81C4-312C9153C598}" destId="{5F2D446D-6E40-4BCD-B239-FE6624656A63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2BEE49-E4F5-4C17-A7F7-B014116FBBD6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450808-AC6B-4212-92E8-54964B3D48DC}">
      <dgm:prSet phldrT="[Текст]" custT="1"/>
      <dgm:spPr>
        <a:solidFill>
          <a:srgbClr val="ACE0EA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№5»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8B2DC9E5-A890-49E1-8C2A-BA15CBEAC449}" type="parTrans" cxnId="{4BE1D162-9BB3-4939-90C4-6070A164A25C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7EDFEC69-EAAC-4FE2-9331-AAF1E2BAAFC7}" type="sibTrans" cxnId="{4BE1D162-9BB3-4939-90C4-6070A164A25C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47726BD7-96AE-42B5-9FF5-9E93712EF8B1}">
      <dgm:prSet phldrT="[Текст]" custT="1"/>
      <dgm:spPr>
        <a:solidFill>
          <a:srgbClr val="33CA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№1»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0B7369D2-3065-47BE-984B-4407B4B2AE2E}" type="parTrans" cxnId="{13B3B010-3BE7-48F9-AB53-61F9A3066F42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DA6FA143-06A6-45CA-BBBA-1BB8FFB9795F}" type="sibTrans" cxnId="{13B3B010-3BE7-48F9-AB53-61F9A3066F42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51C087D-9EF3-4BFE-A8DC-0DF2FD4BC8BE}">
      <dgm:prSet phldrT="[Текст]" custT="1"/>
      <dgm:spPr>
        <a:solidFill>
          <a:srgbClr val="33CA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№2»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A94B53B0-B4CB-4DB4-89ED-C2795A20DA12}" type="parTrans" cxnId="{56F862C7-87C9-4B8A-B469-63E9B0261C77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257C942-9100-4F8E-945D-659DCD5D394B}" type="sibTrans" cxnId="{56F862C7-87C9-4B8A-B469-63E9B0261C77}">
      <dgm:prSet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015AD3EB-6008-481D-A2A3-0C4C944A5601}">
      <dgm:prSet phldrT="[Текст]" custT="1"/>
      <dgm:spPr>
        <a:solidFill>
          <a:srgbClr val="ACE0EA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№4»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B5B7273-C501-4970-95DB-4DE458034C1C}" type="parTrans" cxnId="{11FF306A-BF22-401F-81AC-F7D8BAE1096C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62DCCC0C-A06F-46DF-90CE-1910182050E9}" type="sibTrans" cxnId="{11FF306A-BF22-401F-81AC-F7D8BAE1096C}">
      <dgm:prSet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FED370B6-E627-4A7B-9DCE-09F01386AE3E}">
      <dgm:prSet phldrT="[Текст]" custT="1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«ТССМП»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A39358B9-7D80-4B36-B6F6-8FFA79F61E8F}" type="parTrans" cxnId="{7C166699-6017-466A-966C-97ECC1054852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7F6A6EFC-1E5A-42D7-9F79-F0D5FF72D8B3}" type="sibTrans" cxnId="{7C166699-6017-466A-966C-97ECC1054852}">
      <dgm:prSet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5F32F460-7C23-4CF9-878C-CA8FEF48988D}">
      <dgm:prSet phldrT="[Текст]" custT="1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«ТПНД»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8F2540C4-1FE2-4416-9D10-ECE16A0530C0}" type="parTrans" cxnId="{0FC8232A-4907-4215-92AC-917260E71AE0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3F5C3E7-7B4E-4FAB-8C60-723B818E4C8C}" type="sibTrans" cxnId="{0FC8232A-4907-4215-92AC-917260E71AE0}">
      <dgm:prSet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3F442B6-690A-4549-8ECB-187185EB5438}">
      <dgm:prSet phldrT="[Текст]" custT="1"/>
      <dgm:spPr>
        <a:solidFill>
          <a:srgbClr val="33CA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«Жигулевская ЦГБ»</a:t>
          </a:r>
          <a:endParaRPr lang="ru-RU" sz="16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467C039B-5D10-4376-9DB3-C6FD50FD813C}" type="parTrans" cxnId="{7BBA4F31-E832-4FD5-998C-637F3FF16D2F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4BE28AAD-7581-464C-95DE-9B7784470D63}" type="sibTrans" cxnId="{7BBA4F31-E832-4FD5-998C-637F3FF16D2F}">
      <dgm:prSet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 sz="16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663A2A59-F064-4DCE-A1F5-9BFBE9737F13}" type="pres">
      <dgm:prSet presAssocID="{FC2BEE49-E4F5-4C17-A7F7-B014116FBBD6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C12AFEED-04D9-4944-A7EA-C49298B545A1}" type="pres">
      <dgm:prSet presAssocID="{A8450808-AC6B-4212-92E8-54964B3D48DC}" presName="text1" presStyleCnt="0"/>
      <dgm:spPr/>
    </dgm:pt>
    <dgm:pt modelId="{20BBBA44-37BE-4E17-8853-0BDF3012444E}" type="pres">
      <dgm:prSet presAssocID="{A8450808-AC6B-4212-92E8-54964B3D48DC}" presName="textRepeatNode" presStyleLbl="align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8A363-65E9-4B1A-96E1-4AE567058712}" type="pres">
      <dgm:prSet presAssocID="{A8450808-AC6B-4212-92E8-54964B3D48DC}" presName="textaccent1" presStyleCnt="0"/>
      <dgm:spPr/>
    </dgm:pt>
    <dgm:pt modelId="{36A0251E-9A40-49EE-AB25-00519B0BB8B6}" type="pres">
      <dgm:prSet presAssocID="{A8450808-AC6B-4212-92E8-54964B3D48DC}" presName="accentRepeatNode" presStyleLbl="solidAlignAcc1" presStyleIdx="0" presStyleCnt="14"/>
      <dgm:spPr/>
    </dgm:pt>
    <dgm:pt modelId="{789D483D-8546-4677-9552-987F9E739491}" type="pres">
      <dgm:prSet presAssocID="{7EDFEC69-EAAC-4FE2-9331-AAF1E2BAAFC7}" presName="image1" presStyleCnt="0"/>
      <dgm:spPr/>
    </dgm:pt>
    <dgm:pt modelId="{B69400DA-4B4A-41C8-A5D6-DC0FD7F02F77}" type="pres">
      <dgm:prSet presAssocID="{7EDFEC69-EAAC-4FE2-9331-AAF1E2BAAFC7}" presName="imageRepeatNode" presStyleLbl="alignAcc1" presStyleIdx="0" presStyleCnt="7"/>
      <dgm:spPr/>
      <dgm:t>
        <a:bodyPr/>
        <a:lstStyle/>
        <a:p>
          <a:endParaRPr lang="ru-RU"/>
        </a:p>
      </dgm:t>
    </dgm:pt>
    <dgm:pt modelId="{5ED7C1E2-3C21-499D-A095-CAB015C7D675}" type="pres">
      <dgm:prSet presAssocID="{7EDFEC69-EAAC-4FE2-9331-AAF1E2BAAFC7}" presName="imageaccent1" presStyleCnt="0"/>
      <dgm:spPr/>
    </dgm:pt>
    <dgm:pt modelId="{A94BED4C-FC75-4AC4-81DD-15EFE8EC1031}" type="pres">
      <dgm:prSet presAssocID="{7EDFEC69-EAAC-4FE2-9331-AAF1E2BAAFC7}" presName="accentRepeatNode" presStyleLbl="solidAlignAcc1" presStyleIdx="1" presStyleCnt="14"/>
      <dgm:spPr/>
    </dgm:pt>
    <dgm:pt modelId="{35BC153E-0BA9-4AEB-AD81-F6EA8C3BA101}" type="pres">
      <dgm:prSet presAssocID="{FED370B6-E627-4A7B-9DCE-09F01386AE3E}" presName="text2" presStyleCnt="0"/>
      <dgm:spPr/>
    </dgm:pt>
    <dgm:pt modelId="{7D79C7B4-BBF4-4023-AA21-C733C4637319}" type="pres">
      <dgm:prSet presAssocID="{FED370B6-E627-4A7B-9DCE-09F01386AE3E}" presName="textRepeatNode" presStyleLbl="align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5F249-E170-47F1-AC1D-0F209DEBEEA2}" type="pres">
      <dgm:prSet presAssocID="{FED370B6-E627-4A7B-9DCE-09F01386AE3E}" presName="textaccent2" presStyleCnt="0"/>
      <dgm:spPr/>
    </dgm:pt>
    <dgm:pt modelId="{0F470863-1BAB-4DDA-8514-617CB36BC93A}" type="pres">
      <dgm:prSet presAssocID="{FED370B6-E627-4A7B-9DCE-09F01386AE3E}" presName="accentRepeatNode" presStyleLbl="solidAlignAcc1" presStyleIdx="2" presStyleCnt="14"/>
      <dgm:spPr/>
    </dgm:pt>
    <dgm:pt modelId="{DD323F6F-F0BD-4F55-9E57-ED5B79944617}" type="pres">
      <dgm:prSet presAssocID="{7F6A6EFC-1E5A-42D7-9F79-F0D5FF72D8B3}" presName="image2" presStyleCnt="0"/>
      <dgm:spPr/>
    </dgm:pt>
    <dgm:pt modelId="{01AE7AD1-B4C8-48DE-976F-40DA1296C61C}" type="pres">
      <dgm:prSet presAssocID="{7F6A6EFC-1E5A-42D7-9F79-F0D5FF72D8B3}" presName="imageRepeatNode" presStyleLbl="alignAcc1" presStyleIdx="1" presStyleCnt="7"/>
      <dgm:spPr/>
      <dgm:t>
        <a:bodyPr/>
        <a:lstStyle/>
        <a:p>
          <a:endParaRPr lang="ru-RU"/>
        </a:p>
      </dgm:t>
    </dgm:pt>
    <dgm:pt modelId="{6AEF7FC4-E70E-44CD-BB7A-2DEDA83EA407}" type="pres">
      <dgm:prSet presAssocID="{7F6A6EFC-1E5A-42D7-9F79-F0D5FF72D8B3}" presName="imageaccent2" presStyleCnt="0"/>
      <dgm:spPr/>
    </dgm:pt>
    <dgm:pt modelId="{576ABDB1-445B-43A5-BB2C-C57D6E27684D}" type="pres">
      <dgm:prSet presAssocID="{7F6A6EFC-1E5A-42D7-9F79-F0D5FF72D8B3}" presName="accentRepeatNode" presStyleLbl="solidAlignAcc1" presStyleIdx="3" presStyleCnt="14"/>
      <dgm:spPr/>
    </dgm:pt>
    <dgm:pt modelId="{EF9404CB-7EBA-4165-921A-1B68DFDDE873}" type="pres">
      <dgm:prSet presAssocID="{47726BD7-96AE-42B5-9FF5-9E93712EF8B1}" presName="text3" presStyleCnt="0"/>
      <dgm:spPr/>
    </dgm:pt>
    <dgm:pt modelId="{465FEC1E-8A99-4A72-A1CE-48AF3B78328A}" type="pres">
      <dgm:prSet presAssocID="{47726BD7-96AE-42B5-9FF5-9E93712EF8B1}" presName="textRepeatNode" presStyleLbl="align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13DF4-382D-4B9D-B9E4-10CF0E9EDA74}" type="pres">
      <dgm:prSet presAssocID="{47726BD7-96AE-42B5-9FF5-9E93712EF8B1}" presName="textaccent3" presStyleCnt="0"/>
      <dgm:spPr/>
    </dgm:pt>
    <dgm:pt modelId="{495983F9-BBCA-49D4-BB3D-D2925FED99B3}" type="pres">
      <dgm:prSet presAssocID="{47726BD7-96AE-42B5-9FF5-9E93712EF8B1}" presName="accentRepeatNode" presStyleLbl="solidAlignAcc1" presStyleIdx="4" presStyleCnt="14"/>
      <dgm:spPr/>
    </dgm:pt>
    <dgm:pt modelId="{0812E524-15FC-46BD-AEE2-1F4C21D34D4B}" type="pres">
      <dgm:prSet presAssocID="{DA6FA143-06A6-45CA-BBBA-1BB8FFB9795F}" presName="image3" presStyleCnt="0"/>
      <dgm:spPr/>
    </dgm:pt>
    <dgm:pt modelId="{D7EF68F9-5845-423D-BB45-18EFFF20025C}" type="pres">
      <dgm:prSet presAssocID="{DA6FA143-06A6-45CA-BBBA-1BB8FFB9795F}" presName="imageRepeatNode" presStyleLbl="alignAcc1" presStyleIdx="2" presStyleCnt="7"/>
      <dgm:spPr/>
      <dgm:t>
        <a:bodyPr/>
        <a:lstStyle/>
        <a:p>
          <a:endParaRPr lang="ru-RU"/>
        </a:p>
      </dgm:t>
    </dgm:pt>
    <dgm:pt modelId="{9A8AA931-3324-4085-935E-CA07B2A044E5}" type="pres">
      <dgm:prSet presAssocID="{DA6FA143-06A6-45CA-BBBA-1BB8FFB9795F}" presName="imageaccent3" presStyleCnt="0"/>
      <dgm:spPr/>
    </dgm:pt>
    <dgm:pt modelId="{DA68AD61-6836-4900-A300-05D6B26BE52C}" type="pres">
      <dgm:prSet presAssocID="{DA6FA143-06A6-45CA-BBBA-1BB8FFB9795F}" presName="accentRepeatNode" presStyleLbl="solidAlignAcc1" presStyleIdx="5" presStyleCnt="14"/>
      <dgm:spPr/>
    </dgm:pt>
    <dgm:pt modelId="{4379379F-036D-4519-BF86-02CF332A9011}" type="pres">
      <dgm:prSet presAssocID="{351C087D-9EF3-4BFE-A8DC-0DF2FD4BC8BE}" presName="text4" presStyleCnt="0"/>
      <dgm:spPr/>
    </dgm:pt>
    <dgm:pt modelId="{DD62BE18-D3E4-4499-AB5F-A17D2A898B7B}" type="pres">
      <dgm:prSet presAssocID="{351C087D-9EF3-4BFE-A8DC-0DF2FD4BC8BE}" presName="textRepeatNode" presStyleLbl="align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92C6B-ECB2-4B54-A51B-EDD1F69DA2DB}" type="pres">
      <dgm:prSet presAssocID="{351C087D-9EF3-4BFE-A8DC-0DF2FD4BC8BE}" presName="textaccent4" presStyleCnt="0"/>
      <dgm:spPr/>
    </dgm:pt>
    <dgm:pt modelId="{EBADFF21-61EF-4C1E-B932-AF5A45E508E0}" type="pres">
      <dgm:prSet presAssocID="{351C087D-9EF3-4BFE-A8DC-0DF2FD4BC8BE}" presName="accentRepeatNode" presStyleLbl="solidAlignAcc1" presStyleIdx="6" presStyleCnt="14"/>
      <dgm:spPr/>
    </dgm:pt>
    <dgm:pt modelId="{F57810C3-E059-4A8E-B772-E7DE9D93153D}" type="pres">
      <dgm:prSet presAssocID="{3257C942-9100-4F8E-945D-659DCD5D394B}" presName="image4" presStyleCnt="0"/>
      <dgm:spPr/>
    </dgm:pt>
    <dgm:pt modelId="{7192B3AB-39AB-44BC-BE5E-AA8C45FF6B5D}" type="pres">
      <dgm:prSet presAssocID="{3257C942-9100-4F8E-945D-659DCD5D394B}" presName="imageRepeatNode" presStyleLbl="alignAcc1" presStyleIdx="3" presStyleCnt="7"/>
      <dgm:spPr/>
      <dgm:t>
        <a:bodyPr/>
        <a:lstStyle/>
        <a:p>
          <a:endParaRPr lang="ru-RU"/>
        </a:p>
      </dgm:t>
    </dgm:pt>
    <dgm:pt modelId="{14A21181-DC9B-4C61-82D8-BB6A0BB23D98}" type="pres">
      <dgm:prSet presAssocID="{3257C942-9100-4F8E-945D-659DCD5D394B}" presName="imageaccent4" presStyleCnt="0"/>
      <dgm:spPr/>
    </dgm:pt>
    <dgm:pt modelId="{E0F8025A-79FB-462E-9D53-B75A2B04C299}" type="pres">
      <dgm:prSet presAssocID="{3257C942-9100-4F8E-945D-659DCD5D394B}" presName="accentRepeatNode" presStyleLbl="solidAlignAcc1" presStyleIdx="7" presStyleCnt="14"/>
      <dgm:spPr/>
    </dgm:pt>
    <dgm:pt modelId="{9E567F0E-6DFC-412D-9306-AAED5EDADEF5}" type="pres">
      <dgm:prSet presAssocID="{015AD3EB-6008-481D-A2A3-0C4C944A5601}" presName="text5" presStyleCnt="0"/>
      <dgm:spPr/>
    </dgm:pt>
    <dgm:pt modelId="{649A7B34-B048-4221-9515-7803BB27B5A7}" type="pres">
      <dgm:prSet presAssocID="{015AD3EB-6008-481D-A2A3-0C4C944A5601}" presName="textRepeatNode" presStyleLbl="align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8CD483-AC64-44CF-B7E2-178DA5A40635}" type="pres">
      <dgm:prSet presAssocID="{015AD3EB-6008-481D-A2A3-0C4C944A5601}" presName="textaccent5" presStyleCnt="0"/>
      <dgm:spPr/>
    </dgm:pt>
    <dgm:pt modelId="{B5AB1B30-070B-4306-8C15-DBF4FFB0FAB4}" type="pres">
      <dgm:prSet presAssocID="{015AD3EB-6008-481D-A2A3-0C4C944A5601}" presName="accentRepeatNode" presStyleLbl="solidAlignAcc1" presStyleIdx="8" presStyleCnt="14"/>
      <dgm:spPr/>
    </dgm:pt>
    <dgm:pt modelId="{1380B1E1-DAB4-46DB-9E34-DDC9960A9851}" type="pres">
      <dgm:prSet presAssocID="{62DCCC0C-A06F-46DF-90CE-1910182050E9}" presName="image5" presStyleCnt="0"/>
      <dgm:spPr/>
    </dgm:pt>
    <dgm:pt modelId="{4E246463-3ABA-43AF-93B8-3DD863D0B8FC}" type="pres">
      <dgm:prSet presAssocID="{62DCCC0C-A06F-46DF-90CE-1910182050E9}" presName="imageRepeatNode" presStyleLbl="alignAcc1" presStyleIdx="4" presStyleCnt="7"/>
      <dgm:spPr/>
      <dgm:t>
        <a:bodyPr/>
        <a:lstStyle/>
        <a:p>
          <a:endParaRPr lang="ru-RU"/>
        </a:p>
      </dgm:t>
    </dgm:pt>
    <dgm:pt modelId="{0664FB79-BA5A-4539-B46F-8DA2FAA2A509}" type="pres">
      <dgm:prSet presAssocID="{62DCCC0C-A06F-46DF-90CE-1910182050E9}" presName="imageaccent5" presStyleCnt="0"/>
      <dgm:spPr/>
    </dgm:pt>
    <dgm:pt modelId="{4C4A6E8D-6864-4746-921A-9C5563C2AF7F}" type="pres">
      <dgm:prSet presAssocID="{62DCCC0C-A06F-46DF-90CE-1910182050E9}" presName="accentRepeatNode" presStyleLbl="solidAlignAcc1" presStyleIdx="9" presStyleCnt="14"/>
      <dgm:spPr/>
    </dgm:pt>
    <dgm:pt modelId="{3EA6EE49-0300-44BE-8EE2-7B73D7F3835A}" type="pres">
      <dgm:prSet presAssocID="{5F32F460-7C23-4CF9-878C-CA8FEF48988D}" presName="text6" presStyleCnt="0"/>
      <dgm:spPr/>
    </dgm:pt>
    <dgm:pt modelId="{02FE6FAA-BD7C-4A70-B78B-38930F58433F}" type="pres">
      <dgm:prSet presAssocID="{5F32F460-7C23-4CF9-878C-CA8FEF48988D}" presName="textRepeatNode" presStyleLbl="align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30535-2992-4513-9773-23AD32738056}" type="pres">
      <dgm:prSet presAssocID="{5F32F460-7C23-4CF9-878C-CA8FEF48988D}" presName="textaccent6" presStyleCnt="0"/>
      <dgm:spPr/>
    </dgm:pt>
    <dgm:pt modelId="{F74628F6-AADA-44EB-8AC4-5A157DD9DBFB}" type="pres">
      <dgm:prSet presAssocID="{5F32F460-7C23-4CF9-878C-CA8FEF48988D}" presName="accentRepeatNode" presStyleLbl="solidAlignAcc1" presStyleIdx="10" presStyleCnt="14"/>
      <dgm:spPr/>
    </dgm:pt>
    <dgm:pt modelId="{AF3F9385-A4F2-42C4-9A13-E50AE99FDC86}" type="pres">
      <dgm:prSet presAssocID="{93F5C3E7-7B4E-4FAB-8C60-723B818E4C8C}" presName="image6" presStyleCnt="0"/>
      <dgm:spPr/>
    </dgm:pt>
    <dgm:pt modelId="{66984934-84F1-4B41-B15D-B0B633530EBC}" type="pres">
      <dgm:prSet presAssocID="{93F5C3E7-7B4E-4FAB-8C60-723B818E4C8C}" presName="imageRepeatNode" presStyleLbl="alignAcc1" presStyleIdx="5" presStyleCnt="7"/>
      <dgm:spPr/>
      <dgm:t>
        <a:bodyPr/>
        <a:lstStyle/>
        <a:p>
          <a:endParaRPr lang="ru-RU"/>
        </a:p>
      </dgm:t>
    </dgm:pt>
    <dgm:pt modelId="{5CEF7B08-57B7-410B-A0D1-8C311E86A95B}" type="pres">
      <dgm:prSet presAssocID="{93F5C3E7-7B4E-4FAB-8C60-723B818E4C8C}" presName="imageaccent6" presStyleCnt="0"/>
      <dgm:spPr/>
    </dgm:pt>
    <dgm:pt modelId="{34BAF547-107C-416D-A834-9421EEAB886E}" type="pres">
      <dgm:prSet presAssocID="{93F5C3E7-7B4E-4FAB-8C60-723B818E4C8C}" presName="accentRepeatNode" presStyleLbl="solidAlignAcc1" presStyleIdx="11" presStyleCnt="14"/>
      <dgm:spPr/>
    </dgm:pt>
    <dgm:pt modelId="{30330B95-5DC2-4E45-900B-ABE8B2CD4AE8}" type="pres">
      <dgm:prSet presAssocID="{33F442B6-690A-4549-8ECB-187185EB5438}" presName="text7" presStyleCnt="0"/>
      <dgm:spPr/>
    </dgm:pt>
    <dgm:pt modelId="{A32A97EC-8E6C-4530-BB3F-D6A5D456D57C}" type="pres">
      <dgm:prSet presAssocID="{33F442B6-690A-4549-8ECB-187185EB5438}" presName="textRepeatNode" presStyleLbl="align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A50020-577C-42B4-A78C-5F86C4558392}" type="pres">
      <dgm:prSet presAssocID="{33F442B6-690A-4549-8ECB-187185EB5438}" presName="textaccent7" presStyleCnt="0"/>
      <dgm:spPr/>
    </dgm:pt>
    <dgm:pt modelId="{47C93EC4-3057-4874-90B6-35D179CDB9ED}" type="pres">
      <dgm:prSet presAssocID="{33F442B6-690A-4549-8ECB-187185EB5438}" presName="accentRepeatNode" presStyleLbl="solidAlignAcc1" presStyleIdx="12" presStyleCnt="14"/>
      <dgm:spPr/>
    </dgm:pt>
    <dgm:pt modelId="{21B4191A-E8D6-48C8-BD10-B8F049DCCDCF}" type="pres">
      <dgm:prSet presAssocID="{4BE28AAD-7581-464C-95DE-9B7784470D63}" presName="image7" presStyleCnt="0"/>
      <dgm:spPr/>
    </dgm:pt>
    <dgm:pt modelId="{CFB4381B-D08C-4C25-B211-FF240FC4A0AE}" type="pres">
      <dgm:prSet presAssocID="{4BE28AAD-7581-464C-95DE-9B7784470D63}" presName="imageRepeatNode" presStyleLbl="alignAcc1" presStyleIdx="6" presStyleCnt="7"/>
      <dgm:spPr/>
      <dgm:t>
        <a:bodyPr/>
        <a:lstStyle/>
        <a:p>
          <a:endParaRPr lang="ru-RU"/>
        </a:p>
      </dgm:t>
    </dgm:pt>
    <dgm:pt modelId="{CC373245-A5D4-4537-B359-16844BA223EF}" type="pres">
      <dgm:prSet presAssocID="{4BE28AAD-7581-464C-95DE-9B7784470D63}" presName="imageaccent7" presStyleCnt="0"/>
      <dgm:spPr/>
    </dgm:pt>
    <dgm:pt modelId="{2185321F-6B56-4B16-9945-99EE78CE452F}" type="pres">
      <dgm:prSet presAssocID="{4BE28AAD-7581-464C-95DE-9B7784470D63}" presName="accentRepeatNode" presStyleLbl="solidAlignAcc1" presStyleIdx="13" presStyleCnt="14"/>
      <dgm:spPr/>
    </dgm:pt>
  </dgm:ptLst>
  <dgm:cxnLst>
    <dgm:cxn modelId="{13B3B010-3BE7-48F9-AB53-61F9A3066F42}" srcId="{FC2BEE49-E4F5-4C17-A7F7-B014116FBBD6}" destId="{47726BD7-96AE-42B5-9FF5-9E93712EF8B1}" srcOrd="2" destOrd="0" parTransId="{0B7369D2-3065-47BE-984B-4407B4B2AE2E}" sibTransId="{DA6FA143-06A6-45CA-BBBA-1BB8FFB9795F}"/>
    <dgm:cxn modelId="{BB0A6DA2-B9DA-406F-B765-7CD76F9BDCBD}" type="presOf" srcId="{5F32F460-7C23-4CF9-878C-CA8FEF48988D}" destId="{02FE6FAA-BD7C-4A70-B78B-38930F58433F}" srcOrd="0" destOrd="0" presId="urn:microsoft.com/office/officeart/2008/layout/HexagonCluster"/>
    <dgm:cxn modelId="{7E36209C-E6AD-4CBC-9CE3-FF6A5AA34F9C}" type="presOf" srcId="{47726BD7-96AE-42B5-9FF5-9E93712EF8B1}" destId="{465FEC1E-8A99-4A72-A1CE-48AF3B78328A}" srcOrd="0" destOrd="0" presId="urn:microsoft.com/office/officeart/2008/layout/HexagonCluster"/>
    <dgm:cxn modelId="{77A44A2C-07FB-4DDA-B580-EBBC12A96E8D}" type="presOf" srcId="{7EDFEC69-EAAC-4FE2-9331-AAF1E2BAAFC7}" destId="{B69400DA-4B4A-41C8-A5D6-DC0FD7F02F77}" srcOrd="0" destOrd="0" presId="urn:microsoft.com/office/officeart/2008/layout/HexagonCluster"/>
    <dgm:cxn modelId="{4BE1D162-9BB3-4939-90C4-6070A164A25C}" srcId="{FC2BEE49-E4F5-4C17-A7F7-B014116FBBD6}" destId="{A8450808-AC6B-4212-92E8-54964B3D48DC}" srcOrd="0" destOrd="0" parTransId="{8B2DC9E5-A890-49E1-8C2A-BA15CBEAC449}" sibTransId="{7EDFEC69-EAAC-4FE2-9331-AAF1E2BAAFC7}"/>
    <dgm:cxn modelId="{7C166699-6017-466A-966C-97ECC1054852}" srcId="{FC2BEE49-E4F5-4C17-A7F7-B014116FBBD6}" destId="{FED370B6-E627-4A7B-9DCE-09F01386AE3E}" srcOrd="1" destOrd="0" parTransId="{A39358B9-7D80-4B36-B6F6-8FFA79F61E8F}" sibTransId="{7F6A6EFC-1E5A-42D7-9F79-F0D5FF72D8B3}"/>
    <dgm:cxn modelId="{0AFC12A7-17BB-46EF-BA7C-D2FDE793E96F}" type="presOf" srcId="{DA6FA143-06A6-45CA-BBBA-1BB8FFB9795F}" destId="{D7EF68F9-5845-423D-BB45-18EFFF20025C}" srcOrd="0" destOrd="0" presId="urn:microsoft.com/office/officeart/2008/layout/HexagonCluster"/>
    <dgm:cxn modelId="{56F862C7-87C9-4B8A-B469-63E9B0261C77}" srcId="{FC2BEE49-E4F5-4C17-A7F7-B014116FBBD6}" destId="{351C087D-9EF3-4BFE-A8DC-0DF2FD4BC8BE}" srcOrd="3" destOrd="0" parTransId="{A94B53B0-B4CB-4DB4-89ED-C2795A20DA12}" sibTransId="{3257C942-9100-4F8E-945D-659DCD5D394B}"/>
    <dgm:cxn modelId="{667A0B4C-8C61-48BC-92D1-302573B8B2F4}" type="presOf" srcId="{33F442B6-690A-4549-8ECB-187185EB5438}" destId="{A32A97EC-8E6C-4530-BB3F-D6A5D456D57C}" srcOrd="0" destOrd="0" presId="urn:microsoft.com/office/officeart/2008/layout/HexagonCluster"/>
    <dgm:cxn modelId="{507EFDC8-A00F-4F1D-81C5-E44D1F5E772B}" type="presOf" srcId="{351C087D-9EF3-4BFE-A8DC-0DF2FD4BC8BE}" destId="{DD62BE18-D3E4-4499-AB5F-A17D2A898B7B}" srcOrd="0" destOrd="0" presId="urn:microsoft.com/office/officeart/2008/layout/HexagonCluster"/>
    <dgm:cxn modelId="{7BBA4F31-E832-4FD5-998C-637F3FF16D2F}" srcId="{FC2BEE49-E4F5-4C17-A7F7-B014116FBBD6}" destId="{33F442B6-690A-4549-8ECB-187185EB5438}" srcOrd="6" destOrd="0" parTransId="{467C039B-5D10-4376-9DB3-C6FD50FD813C}" sibTransId="{4BE28AAD-7581-464C-95DE-9B7784470D63}"/>
    <dgm:cxn modelId="{0FC8232A-4907-4215-92AC-917260E71AE0}" srcId="{FC2BEE49-E4F5-4C17-A7F7-B014116FBBD6}" destId="{5F32F460-7C23-4CF9-878C-CA8FEF48988D}" srcOrd="5" destOrd="0" parTransId="{8F2540C4-1FE2-4416-9D10-ECE16A0530C0}" sibTransId="{93F5C3E7-7B4E-4FAB-8C60-723B818E4C8C}"/>
    <dgm:cxn modelId="{B47FA6BD-2DA8-4492-A527-1A0D71182C65}" type="presOf" srcId="{4BE28AAD-7581-464C-95DE-9B7784470D63}" destId="{CFB4381B-D08C-4C25-B211-FF240FC4A0AE}" srcOrd="0" destOrd="0" presId="urn:microsoft.com/office/officeart/2008/layout/HexagonCluster"/>
    <dgm:cxn modelId="{0878F924-CB97-4C11-8D18-8BE86E5F0B4C}" type="presOf" srcId="{015AD3EB-6008-481D-A2A3-0C4C944A5601}" destId="{649A7B34-B048-4221-9515-7803BB27B5A7}" srcOrd="0" destOrd="0" presId="urn:microsoft.com/office/officeart/2008/layout/HexagonCluster"/>
    <dgm:cxn modelId="{E710F7D5-07C2-42A1-907D-9490EF719D5C}" type="presOf" srcId="{A8450808-AC6B-4212-92E8-54964B3D48DC}" destId="{20BBBA44-37BE-4E17-8853-0BDF3012444E}" srcOrd="0" destOrd="0" presId="urn:microsoft.com/office/officeart/2008/layout/HexagonCluster"/>
    <dgm:cxn modelId="{11FF306A-BF22-401F-81AC-F7D8BAE1096C}" srcId="{FC2BEE49-E4F5-4C17-A7F7-B014116FBBD6}" destId="{015AD3EB-6008-481D-A2A3-0C4C944A5601}" srcOrd="4" destOrd="0" parTransId="{3B5B7273-C501-4970-95DB-4DE458034C1C}" sibTransId="{62DCCC0C-A06F-46DF-90CE-1910182050E9}"/>
    <dgm:cxn modelId="{87437987-B43C-4DDF-945D-3AC24F92FEB2}" type="presOf" srcId="{FC2BEE49-E4F5-4C17-A7F7-B014116FBBD6}" destId="{663A2A59-F064-4DCE-A1F5-9BFBE9737F13}" srcOrd="0" destOrd="0" presId="urn:microsoft.com/office/officeart/2008/layout/HexagonCluster"/>
    <dgm:cxn modelId="{C163002B-95BE-4BB8-9664-5A488214750E}" type="presOf" srcId="{93F5C3E7-7B4E-4FAB-8C60-723B818E4C8C}" destId="{66984934-84F1-4B41-B15D-B0B633530EBC}" srcOrd="0" destOrd="0" presId="urn:microsoft.com/office/officeart/2008/layout/HexagonCluster"/>
    <dgm:cxn modelId="{095613CF-8BC0-408D-8087-53950DDCB088}" type="presOf" srcId="{3257C942-9100-4F8E-945D-659DCD5D394B}" destId="{7192B3AB-39AB-44BC-BE5E-AA8C45FF6B5D}" srcOrd="0" destOrd="0" presId="urn:microsoft.com/office/officeart/2008/layout/HexagonCluster"/>
    <dgm:cxn modelId="{E937FEB1-128A-4F85-9181-51F3F7C51966}" type="presOf" srcId="{FED370B6-E627-4A7B-9DCE-09F01386AE3E}" destId="{7D79C7B4-BBF4-4023-AA21-C733C4637319}" srcOrd="0" destOrd="0" presId="urn:microsoft.com/office/officeart/2008/layout/HexagonCluster"/>
    <dgm:cxn modelId="{4C41CFC3-C813-43D2-B359-A97CA1543C20}" type="presOf" srcId="{62DCCC0C-A06F-46DF-90CE-1910182050E9}" destId="{4E246463-3ABA-43AF-93B8-3DD863D0B8FC}" srcOrd="0" destOrd="0" presId="urn:microsoft.com/office/officeart/2008/layout/HexagonCluster"/>
    <dgm:cxn modelId="{08672AE2-0653-49AC-9CA4-252D38DD6006}" type="presOf" srcId="{7F6A6EFC-1E5A-42D7-9F79-F0D5FF72D8B3}" destId="{01AE7AD1-B4C8-48DE-976F-40DA1296C61C}" srcOrd="0" destOrd="0" presId="urn:microsoft.com/office/officeart/2008/layout/HexagonCluster"/>
    <dgm:cxn modelId="{DBE16B8E-EAF0-4604-8381-13E499D190D7}" type="presParOf" srcId="{663A2A59-F064-4DCE-A1F5-9BFBE9737F13}" destId="{C12AFEED-04D9-4944-A7EA-C49298B545A1}" srcOrd="0" destOrd="0" presId="urn:microsoft.com/office/officeart/2008/layout/HexagonCluster"/>
    <dgm:cxn modelId="{56BDE570-AD25-4565-B917-FEA34A0D6948}" type="presParOf" srcId="{C12AFEED-04D9-4944-A7EA-C49298B545A1}" destId="{20BBBA44-37BE-4E17-8853-0BDF3012444E}" srcOrd="0" destOrd="0" presId="urn:microsoft.com/office/officeart/2008/layout/HexagonCluster"/>
    <dgm:cxn modelId="{0B0B5546-781E-482A-B14B-B3F4B533D546}" type="presParOf" srcId="{663A2A59-F064-4DCE-A1F5-9BFBE9737F13}" destId="{85C8A363-65E9-4B1A-96E1-4AE567058712}" srcOrd="1" destOrd="0" presId="urn:microsoft.com/office/officeart/2008/layout/HexagonCluster"/>
    <dgm:cxn modelId="{9BF93194-0FCB-4365-8B13-E0BB0A1CC38B}" type="presParOf" srcId="{85C8A363-65E9-4B1A-96E1-4AE567058712}" destId="{36A0251E-9A40-49EE-AB25-00519B0BB8B6}" srcOrd="0" destOrd="0" presId="urn:microsoft.com/office/officeart/2008/layout/HexagonCluster"/>
    <dgm:cxn modelId="{F5300040-8EB8-4636-A632-895BA82783F8}" type="presParOf" srcId="{663A2A59-F064-4DCE-A1F5-9BFBE9737F13}" destId="{789D483D-8546-4677-9552-987F9E739491}" srcOrd="2" destOrd="0" presId="urn:microsoft.com/office/officeart/2008/layout/HexagonCluster"/>
    <dgm:cxn modelId="{EA12A03F-BA82-45FA-8CEC-6EB1AF5D13FE}" type="presParOf" srcId="{789D483D-8546-4677-9552-987F9E739491}" destId="{B69400DA-4B4A-41C8-A5D6-DC0FD7F02F77}" srcOrd="0" destOrd="0" presId="urn:microsoft.com/office/officeart/2008/layout/HexagonCluster"/>
    <dgm:cxn modelId="{41D9C2DA-9976-47C1-8F61-44AEDAB0A5AA}" type="presParOf" srcId="{663A2A59-F064-4DCE-A1F5-9BFBE9737F13}" destId="{5ED7C1E2-3C21-499D-A095-CAB015C7D675}" srcOrd="3" destOrd="0" presId="urn:microsoft.com/office/officeart/2008/layout/HexagonCluster"/>
    <dgm:cxn modelId="{337D2EB7-EC3D-4FB9-917F-9BA589EF37DB}" type="presParOf" srcId="{5ED7C1E2-3C21-499D-A095-CAB015C7D675}" destId="{A94BED4C-FC75-4AC4-81DD-15EFE8EC1031}" srcOrd="0" destOrd="0" presId="urn:microsoft.com/office/officeart/2008/layout/HexagonCluster"/>
    <dgm:cxn modelId="{C040BA84-2786-4C81-81D0-FC516BBA5C0A}" type="presParOf" srcId="{663A2A59-F064-4DCE-A1F5-9BFBE9737F13}" destId="{35BC153E-0BA9-4AEB-AD81-F6EA8C3BA101}" srcOrd="4" destOrd="0" presId="urn:microsoft.com/office/officeart/2008/layout/HexagonCluster"/>
    <dgm:cxn modelId="{8AC01484-78D6-43B9-B713-A3ADDB33A7E1}" type="presParOf" srcId="{35BC153E-0BA9-4AEB-AD81-F6EA8C3BA101}" destId="{7D79C7B4-BBF4-4023-AA21-C733C4637319}" srcOrd="0" destOrd="0" presId="urn:microsoft.com/office/officeart/2008/layout/HexagonCluster"/>
    <dgm:cxn modelId="{CA5A61C5-5A2C-475F-A3BE-F6752FEB9E6F}" type="presParOf" srcId="{663A2A59-F064-4DCE-A1F5-9BFBE9737F13}" destId="{AA45F249-E170-47F1-AC1D-0F209DEBEEA2}" srcOrd="5" destOrd="0" presId="urn:microsoft.com/office/officeart/2008/layout/HexagonCluster"/>
    <dgm:cxn modelId="{5F5DA9D4-DBE7-4476-BCB9-26CEF15A680B}" type="presParOf" srcId="{AA45F249-E170-47F1-AC1D-0F209DEBEEA2}" destId="{0F470863-1BAB-4DDA-8514-617CB36BC93A}" srcOrd="0" destOrd="0" presId="urn:microsoft.com/office/officeart/2008/layout/HexagonCluster"/>
    <dgm:cxn modelId="{9C499AC9-1A02-49BF-A5AA-5D24BF30C08F}" type="presParOf" srcId="{663A2A59-F064-4DCE-A1F5-9BFBE9737F13}" destId="{DD323F6F-F0BD-4F55-9E57-ED5B79944617}" srcOrd="6" destOrd="0" presId="urn:microsoft.com/office/officeart/2008/layout/HexagonCluster"/>
    <dgm:cxn modelId="{09505B3E-6377-4591-8715-1515215406FD}" type="presParOf" srcId="{DD323F6F-F0BD-4F55-9E57-ED5B79944617}" destId="{01AE7AD1-B4C8-48DE-976F-40DA1296C61C}" srcOrd="0" destOrd="0" presId="urn:microsoft.com/office/officeart/2008/layout/HexagonCluster"/>
    <dgm:cxn modelId="{6F475B1B-D89A-4F98-8A41-B4E3BDF9872F}" type="presParOf" srcId="{663A2A59-F064-4DCE-A1F5-9BFBE9737F13}" destId="{6AEF7FC4-E70E-44CD-BB7A-2DEDA83EA407}" srcOrd="7" destOrd="0" presId="urn:microsoft.com/office/officeart/2008/layout/HexagonCluster"/>
    <dgm:cxn modelId="{8DC046FC-3393-42FF-ACD0-162E0883F387}" type="presParOf" srcId="{6AEF7FC4-E70E-44CD-BB7A-2DEDA83EA407}" destId="{576ABDB1-445B-43A5-BB2C-C57D6E27684D}" srcOrd="0" destOrd="0" presId="urn:microsoft.com/office/officeart/2008/layout/HexagonCluster"/>
    <dgm:cxn modelId="{CD358C27-EBA7-4F2B-9F64-0CE8429F2A2E}" type="presParOf" srcId="{663A2A59-F064-4DCE-A1F5-9BFBE9737F13}" destId="{EF9404CB-7EBA-4165-921A-1B68DFDDE873}" srcOrd="8" destOrd="0" presId="urn:microsoft.com/office/officeart/2008/layout/HexagonCluster"/>
    <dgm:cxn modelId="{E0F89484-15E9-47B9-B81E-27DE6E6EBCAB}" type="presParOf" srcId="{EF9404CB-7EBA-4165-921A-1B68DFDDE873}" destId="{465FEC1E-8A99-4A72-A1CE-48AF3B78328A}" srcOrd="0" destOrd="0" presId="urn:microsoft.com/office/officeart/2008/layout/HexagonCluster"/>
    <dgm:cxn modelId="{C0D6AF5F-628F-4042-A9F1-C26B4A5F6163}" type="presParOf" srcId="{663A2A59-F064-4DCE-A1F5-9BFBE9737F13}" destId="{AB213DF4-382D-4B9D-B9E4-10CF0E9EDA74}" srcOrd="9" destOrd="0" presId="urn:microsoft.com/office/officeart/2008/layout/HexagonCluster"/>
    <dgm:cxn modelId="{020A58BB-7961-4EFE-87FF-4C4118F69F02}" type="presParOf" srcId="{AB213DF4-382D-4B9D-B9E4-10CF0E9EDA74}" destId="{495983F9-BBCA-49D4-BB3D-D2925FED99B3}" srcOrd="0" destOrd="0" presId="urn:microsoft.com/office/officeart/2008/layout/HexagonCluster"/>
    <dgm:cxn modelId="{3FCCE763-F30F-4AD2-840A-20D349EE87E7}" type="presParOf" srcId="{663A2A59-F064-4DCE-A1F5-9BFBE9737F13}" destId="{0812E524-15FC-46BD-AEE2-1F4C21D34D4B}" srcOrd="10" destOrd="0" presId="urn:microsoft.com/office/officeart/2008/layout/HexagonCluster"/>
    <dgm:cxn modelId="{D94EA5E2-14B7-496B-B47F-B9087DD431AF}" type="presParOf" srcId="{0812E524-15FC-46BD-AEE2-1F4C21D34D4B}" destId="{D7EF68F9-5845-423D-BB45-18EFFF20025C}" srcOrd="0" destOrd="0" presId="urn:microsoft.com/office/officeart/2008/layout/HexagonCluster"/>
    <dgm:cxn modelId="{37FF4416-00E7-4938-BF4F-72CBD9ED715A}" type="presParOf" srcId="{663A2A59-F064-4DCE-A1F5-9BFBE9737F13}" destId="{9A8AA931-3324-4085-935E-CA07B2A044E5}" srcOrd="11" destOrd="0" presId="urn:microsoft.com/office/officeart/2008/layout/HexagonCluster"/>
    <dgm:cxn modelId="{59FBC031-C388-42BA-9C3A-04788BBDE56B}" type="presParOf" srcId="{9A8AA931-3324-4085-935E-CA07B2A044E5}" destId="{DA68AD61-6836-4900-A300-05D6B26BE52C}" srcOrd="0" destOrd="0" presId="urn:microsoft.com/office/officeart/2008/layout/HexagonCluster"/>
    <dgm:cxn modelId="{6388EB33-930B-4A82-B8E3-59DC0BB72681}" type="presParOf" srcId="{663A2A59-F064-4DCE-A1F5-9BFBE9737F13}" destId="{4379379F-036D-4519-BF86-02CF332A9011}" srcOrd="12" destOrd="0" presId="urn:microsoft.com/office/officeart/2008/layout/HexagonCluster"/>
    <dgm:cxn modelId="{098EEBEA-1D6D-42D2-B6CB-210C4D61DCC6}" type="presParOf" srcId="{4379379F-036D-4519-BF86-02CF332A9011}" destId="{DD62BE18-D3E4-4499-AB5F-A17D2A898B7B}" srcOrd="0" destOrd="0" presId="urn:microsoft.com/office/officeart/2008/layout/HexagonCluster"/>
    <dgm:cxn modelId="{B44A49A5-7926-4AD0-B3A9-DD633F4C46B9}" type="presParOf" srcId="{663A2A59-F064-4DCE-A1F5-9BFBE9737F13}" destId="{BB692C6B-ECB2-4B54-A51B-EDD1F69DA2DB}" srcOrd="13" destOrd="0" presId="urn:microsoft.com/office/officeart/2008/layout/HexagonCluster"/>
    <dgm:cxn modelId="{4AFEEE0B-44D0-4A8A-A318-00934DD53F90}" type="presParOf" srcId="{BB692C6B-ECB2-4B54-A51B-EDD1F69DA2DB}" destId="{EBADFF21-61EF-4C1E-B932-AF5A45E508E0}" srcOrd="0" destOrd="0" presId="urn:microsoft.com/office/officeart/2008/layout/HexagonCluster"/>
    <dgm:cxn modelId="{4166F56C-4589-41E9-BC28-19ADE44A8E7D}" type="presParOf" srcId="{663A2A59-F064-4DCE-A1F5-9BFBE9737F13}" destId="{F57810C3-E059-4A8E-B772-E7DE9D93153D}" srcOrd="14" destOrd="0" presId="urn:microsoft.com/office/officeart/2008/layout/HexagonCluster"/>
    <dgm:cxn modelId="{8415C758-A40D-4636-8CE1-635751594BFF}" type="presParOf" srcId="{F57810C3-E059-4A8E-B772-E7DE9D93153D}" destId="{7192B3AB-39AB-44BC-BE5E-AA8C45FF6B5D}" srcOrd="0" destOrd="0" presId="urn:microsoft.com/office/officeart/2008/layout/HexagonCluster"/>
    <dgm:cxn modelId="{EABB9E6A-490E-4E44-BEFA-582BA66D199B}" type="presParOf" srcId="{663A2A59-F064-4DCE-A1F5-9BFBE9737F13}" destId="{14A21181-DC9B-4C61-82D8-BB6A0BB23D98}" srcOrd="15" destOrd="0" presId="urn:microsoft.com/office/officeart/2008/layout/HexagonCluster"/>
    <dgm:cxn modelId="{5040675E-45D2-41B3-8C53-E104C7B9AE56}" type="presParOf" srcId="{14A21181-DC9B-4C61-82D8-BB6A0BB23D98}" destId="{E0F8025A-79FB-462E-9D53-B75A2B04C299}" srcOrd="0" destOrd="0" presId="urn:microsoft.com/office/officeart/2008/layout/HexagonCluster"/>
    <dgm:cxn modelId="{890E20E3-C2D6-47AE-B29D-3DD491150E89}" type="presParOf" srcId="{663A2A59-F064-4DCE-A1F5-9BFBE9737F13}" destId="{9E567F0E-6DFC-412D-9306-AAED5EDADEF5}" srcOrd="16" destOrd="0" presId="urn:microsoft.com/office/officeart/2008/layout/HexagonCluster"/>
    <dgm:cxn modelId="{6A899E1A-3D32-41DD-8953-675437778D8B}" type="presParOf" srcId="{9E567F0E-6DFC-412D-9306-AAED5EDADEF5}" destId="{649A7B34-B048-4221-9515-7803BB27B5A7}" srcOrd="0" destOrd="0" presId="urn:microsoft.com/office/officeart/2008/layout/HexagonCluster"/>
    <dgm:cxn modelId="{73773011-4830-4DD6-9BBF-6CD65B0316D1}" type="presParOf" srcId="{663A2A59-F064-4DCE-A1F5-9BFBE9737F13}" destId="{178CD483-AC64-44CF-B7E2-178DA5A40635}" srcOrd="17" destOrd="0" presId="urn:microsoft.com/office/officeart/2008/layout/HexagonCluster"/>
    <dgm:cxn modelId="{489AF733-B5E0-4CC5-AE6A-F1D4FD7507B2}" type="presParOf" srcId="{178CD483-AC64-44CF-B7E2-178DA5A40635}" destId="{B5AB1B30-070B-4306-8C15-DBF4FFB0FAB4}" srcOrd="0" destOrd="0" presId="urn:microsoft.com/office/officeart/2008/layout/HexagonCluster"/>
    <dgm:cxn modelId="{D56CEBE2-7CD8-4709-B392-E1044E03EB87}" type="presParOf" srcId="{663A2A59-F064-4DCE-A1F5-9BFBE9737F13}" destId="{1380B1E1-DAB4-46DB-9E34-DDC9960A9851}" srcOrd="18" destOrd="0" presId="urn:microsoft.com/office/officeart/2008/layout/HexagonCluster"/>
    <dgm:cxn modelId="{101795C2-7643-4EF7-B590-EF7861885F2D}" type="presParOf" srcId="{1380B1E1-DAB4-46DB-9E34-DDC9960A9851}" destId="{4E246463-3ABA-43AF-93B8-3DD863D0B8FC}" srcOrd="0" destOrd="0" presId="urn:microsoft.com/office/officeart/2008/layout/HexagonCluster"/>
    <dgm:cxn modelId="{9DFEB5EF-FEFB-47D7-AA76-3DFA5B7803E7}" type="presParOf" srcId="{663A2A59-F064-4DCE-A1F5-9BFBE9737F13}" destId="{0664FB79-BA5A-4539-B46F-8DA2FAA2A509}" srcOrd="19" destOrd="0" presId="urn:microsoft.com/office/officeart/2008/layout/HexagonCluster"/>
    <dgm:cxn modelId="{0E2B5988-3644-47CD-88C6-F36C7C64B0F5}" type="presParOf" srcId="{0664FB79-BA5A-4539-B46F-8DA2FAA2A509}" destId="{4C4A6E8D-6864-4746-921A-9C5563C2AF7F}" srcOrd="0" destOrd="0" presId="urn:microsoft.com/office/officeart/2008/layout/HexagonCluster"/>
    <dgm:cxn modelId="{52412C07-2F94-41F8-A3EB-35EA288CBE25}" type="presParOf" srcId="{663A2A59-F064-4DCE-A1F5-9BFBE9737F13}" destId="{3EA6EE49-0300-44BE-8EE2-7B73D7F3835A}" srcOrd="20" destOrd="0" presId="urn:microsoft.com/office/officeart/2008/layout/HexagonCluster"/>
    <dgm:cxn modelId="{B26FBE63-2E57-4B82-9DE1-706EA958AB26}" type="presParOf" srcId="{3EA6EE49-0300-44BE-8EE2-7B73D7F3835A}" destId="{02FE6FAA-BD7C-4A70-B78B-38930F58433F}" srcOrd="0" destOrd="0" presId="urn:microsoft.com/office/officeart/2008/layout/HexagonCluster"/>
    <dgm:cxn modelId="{92C0CFBC-D423-49DA-9F05-0F219874DC55}" type="presParOf" srcId="{663A2A59-F064-4DCE-A1F5-9BFBE9737F13}" destId="{C5B30535-2992-4513-9773-23AD32738056}" srcOrd="21" destOrd="0" presId="urn:microsoft.com/office/officeart/2008/layout/HexagonCluster"/>
    <dgm:cxn modelId="{57481EE1-3F85-4841-BE5D-A67AF8228480}" type="presParOf" srcId="{C5B30535-2992-4513-9773-23AD32738056}" destId="{F74628F6-AADA-44EB-8AC4-5A157DD9DBFB}" srcOrd="0" destOrd="0" presId="urn:microsoft.com/office/officeart/2008/layout/HexagonCluster"/>
    <dgm:cxn modelId="{FDFD7CD2-E0E6-4D9E-AA86-97CE0B193895}" type="presParOf" srcId="{663A2A59-F064-4DCE-A1F5-9BFBE9737F13}" destId="{AF3F9385-A4F2-42C4-9A13-E50AE99FDC86}" srcOrd="22" destOrd="0" presId="urn:microsoft.com/office/officeart/2008/layout/HexagonCluster"/>
    <dgm:cxn modelId="{EFDB7664-1012-414E-B3B8-8D87F41C63AE}" type="presParOf" srcId="{AF3F9385-A4F2-42C4-9A13-E50AE99FDC86}" destId="{66984934-84F1-4B41-B15D-B0B633530EBC}" srcOrd="0" destOrd="0" presId="urn:microsoft.com/office/officeart/2008/layout/HexagonCluster"/>
    <dgm:cxn modelId="{08C00758-1B39-41AC-B207-91B2F85ABFE1}" type="presParOf" srcId="{663A2A59-F064-4DCE-A1F5-9BFBE9737F13}" destId="{5CEF7B08-57B7-410B-A0D1-8C311E86A95B}" srcOrd="23" destOrd="0" presId="urn:microsoft.com/office/officeart/2008/layout/HexagonCluster"/>
    <dgm:cxn modelId="{AFB2F2F4-A95C-43A1-8C9D-36EA969580E0}" type="presParOf" srcId="{5CEF7B08-57B7-410B-A0D1-8C311E86A95B}" destId="{34BAF547-107C-416D-A834-9421EEAB886E}" srcOrd="0" destOrd="0" presId="urn:microsoft.com/office/officeart/2008/layout/HexagonCluster"/>
    <dgm:cxn modelId="{63905A75-3BF8-42B7-97F9-582914FF7C19}" type="presParOf" srcId="{663A2A59-F064-4DCE-A1F5-9BFBE9737F13}" destId="{30330B95-5DC2-4E45-900B-ABE8B2CD4AE8}" srcOrd="24" destOrd="0" presId="urn:microsoft.com/office/officeart/2008/layout/HexagonCluster"/>
    <dgm:cxn modelId="{8D5DB1B5-305D-42C0-A692-1020C4E9CCC0}" type="presParOf" srcId="{30330B95-5DC2-4E45-900B-ABE8B2CD4AE8}" destId="{A32A97EC-8E6C-4530-BB3F-D6A5D456D57C}" srcOrd="0" destOrd="0" presId="urn:microsoft.com/office/officeart/2008/layout/HexagonCluster"/>
    <dgm:cxn modelId="{D8374A3D-2651-4BE6-8606-23BB143CC7B4}" type="presParOf" srcId="{663A2A59-F064-4DCE-A1F5-9BFBE9737F13}" destId="{1FA50020-577C-42B4-A78C-5F86C4558392}" srcOrd="25" destOrd="0" presId="urn:microsoft.com/office/officeart/2008/layout/HexagonCluster"/>
    <dgm:cxn modelId="{246FA7D1-1175-48DA-89BC-DD622EF70FF1}" type="presParOf" srcId="{1FA50020-577C-42B4-A78C-5F86C4558392}" destId="{47C93EC4-3057-4874-90B6-35D179CDB9ED}" srcOrd="0" destOrd="0" presId="urn:microsoft.com/office/officeart/2008/layout/HexagonCluster"/>
    <dgm:cxn modelId="{9054D883-B171-4DE9-8EFB-11DDE3042573}" type="presParOf" srcId="{663A2A59-F064-4DCE-A1F5-9BFBE9737F13}" destId="{21B4191A-E8D6-48C8-BD10-B8F049DCCDCF}" srcOrd="26" destOrd="0" presId="urn:microsoft.com/office/officeart/2008/layout/HexagonCluster"/>
    <dgm:cxn modelId="{8D4AB0C6-6ABE-4FD4-BD48-A858C1A2CD94}" type="presParOf" srcId="{21B4191A-E8D6-48C8-BD10-B8F049DCCDCF}" destId="{CFB4381B-D08C-4C25-B211-FF240FC4A0AE}" srcOrd="0" destOrd="0" presId="urn:microsoft.com/office/officeart/2008/layout/HexagonCluster"/>
    <dgm:cxn modelId="{599F8DB3-C947-4165-BEF7-64160B59FD08}" type="presParOf" srcId="{663A2A59-F064-4DCE-A1F5-9BFBE9737F13}" destId="{CC373245-A5D4-4537-B359-16844BA223EF}" srcOrd="27" destOrd="0" presId="urn:microsoft.com/office/officeart/2008/layout/HexagonCluster"/>
    <dgm:cxn modelId="{EBAC216A-2466-4C8F-B04D-9487C4C3A98F}" type="presParOf" srcId="{CC373245-A5D4-4537-B359-16844BA223EF}" destId="{2185321F-6B56-4B16-9945-99EE78CE452F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9FF7AF-A92C-44A6-845F-4492326F759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450EE4-307F-40B4-82A1-F20B33FB091A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Sitka Heading" panose="02000505000000020004" pitchFamily="2" charset="0"/>
            </a:rPr>
            <a:t>Применение теоретических знаний на практике</a:t>
          </a:r>
          <a:endParaRPr lang="ru-RU" sz="20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F370985-2562-467A-BD94-23C1B2B02D6E}" type="parTrans" cxnId="{8E430558-311F-43EC-9AD2-2C1BBD54CBD1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2CAA09DB-0606-446B-8EB3-5099706E32C8}" type="sibTrans" cxnId="{8E430558-311F-43EC-9AD2-2C1BBD54CBD1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80F70FD-B94B-425E-9ADC-50084131DF9F}">
      <dgm:prSet phldrT="[Текст]" custT="1"/>
      <dgm:spPr>
        <a:solidFill>
          <a:srgbClr val="ACE0EA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Sitka Heading" panose="02000505000000020004" pitchFamily="2" charset="0"/>
            </a:rPr>
            <a:t>Уменьшение стресса студентов, минимизация ошибок </a:t>
          </a:r>
          <a:endParaRPr lang="ru-RU" sz="20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1489E161-7A11-4444-AAEA-3CE00490E624}" type="parTrans" cxnId="{05792F5C-124F-4657-A6AF-620C69C7CBCB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B142B9B0-9B75-4A25-A176-496FF77256A2}" type="sibTrans" cxnId="{05792F5C-124F-4657-A6AF-620C69C7CBCB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71D05021-2D2B-4A7D-BE76-A442F34569F1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Sitka Heading" panose="02000505000000020004" pitchFamily="2" charset="0"/>
            </a:rPr>
            <a:t>Адаптация к реальным условиям </a:t>
          </a:r>
          <a:endParaRPr lang="ru-RU" sz="20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67F5714-F199-4717-9702-EA631E8ACB14}" type="parTrans" cxnId="{7311AB92-B816-415F-A500-859B284FBDA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E1A86B24-74AD-4162-832B-1E24F8BD9714}" type="sibTrans" cxnId="{7311AB92-B816-415F-A500-859B284FBDA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FF50FA58-BA9F-4024-950B-FD6B5EB929B3}">
      <dgm:prSet phldrT="[Текст]" custT="1"/>
      <dgm:spPr>
        <a:solidFill>
          <a:srgbClr val="ACE0EA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Sitka Heading" panose="02000505000000020004" pitchFamily="2" charset="0"/>
            </a:rPr>
            <a:t>Понимание своих приоритетов </a:t>
          </a:r>
          <a:endParaRPr lang="ru-RU" sz="20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129B5C1A-27A1-45EF-AF7F-5A78C5246FD2}" type="parTrans" cxnId="{06D5AD3B-8914-40DE-8D4A-A4CD7AAB7DF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37E4207A-0ACF-4F9E-B0DF-D29337A1FEC6}" type="sibTrans" cxnId="{06D5AD3B-8914-40DE-8D4A-A4CD7AAB7DF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698140A-69D8-4812-81EB-BCB9AB6537BA}">
      <dgm:prSet phldrT="[Текст]" custT="1"/>
      <dgm:spPr>
        <a:solidFill>
          <a:srgbClr val="5DD5FF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Sitka Heading" panose="02000505000000020004" pitchFamily="2" charset="0"/>
            </a:rPr>
            <a:t>Развитие коммуникативных навыков и логического мышления</a:t>
          </a:r>
          <a:endParaRPr lang="ru-RU" sz="20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9F99ACD6-1A2C-4C47-B17F-B55EA40BB231}" type="parTrans" cxnId="{299ED0EA-8D22-434A-95EF-BBCCA5771528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A7CC66E0-4141-4136-895C-6EB7CB130EF4}" type="sibTrans" cxnId="{299ED0EA-8D22-434A-95EF-BBCCA5771528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6413AEED-C8BD-4047-BC9E-F224D8A694FE}">
      <dgm:prSet phldrT="[Текст]" custT="1"/>
      <dgm:spPr>
        <a:solidFill>
          <a:srgbClr val="5DD5FF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Sitka Heading" panose="02000505000000020004" pitchFamily="2" charset="0"/>
            </a:rPr>
            <a:t>Наработка умений</a:t>
          </a:r>
          <a:endParaRPr lang="ru-RU" sz="20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4B5A346E-04CE-423D-B6A5-26C615068C69}" type="parTrans" cxnId="{4468B360-C867-4DE5-A955-D6518F2BCB7C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0B81421D-CA79-432A-8EF1-F6F28B15DBD8}" type="sibTrans" cxnId="{4468B360-C867-4DE5-A955-D6518F2BCB7C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D09B1459-6964-4D93-AD73-375055A02A12}">
      <dgm:prSet phldrT="[Текст]"/>
      <dgm:spPr/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7AC6C63B-71BC-48DC-8F13-BF1E0D80BC97}" type="parTrans" cxnId="{C1985BE6-48D8-4D02-872E-01A026F2C342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E5C9894E-3AE8-47BC-8B1C-EFFDFF68BA5C}" type="sibTrans" cxnId="{C1985BE6-48D8-4D02-872E-01A026F2C342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8C3530D8-4ADA-4F03-B4B4-16713D231807}">
      <dgm:prSet phldrT="[Текст]" custT="1"/>
      <dgm:spPr>
        <a:solidFill>
          <a:srgbClr val="ACE0EA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Sitka Heading" panose="02000505000000020004" pitchFamily="2" charset="0"/>
            </a:rPr>
            <a:t>Осуществление профессионального наставничества</a:t>
          </a:r>
          <a:endParaRPr lang="ru-RU" sz="2000" b="1" dirty="0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D335CBA8-C1A1-4B7A-BF8E-BB2E50976CF4}" type="parTrans" cxnId="{C8D80E34-B1F0-4383-B8F6-8CF9E404951E}">
      <dgm:prSet/>
      <dgm:spPr/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CCFEAFC2-C108-434C-8DC4-32E8DA384A58}" type="sibTrans" cxnId="{C8D80E34-B1F0-4383-B8F6-8CF9E404951E}">
      <dgm:prSet/>
      <dgm:spPr/>
      <dgm:t>
        <a:bodyPr/>
        <a:lstStyle/>
        <a:p>
          <a:endParaRPr lang="ru-RU" b="1">
            <a:solidFill>
              <a:schemeClr val="tx1"/>
            </a:solidFill>
            <a:latin typeface="Sitka Heading" panose="02000505000000020004" pitchFamily="2" charset="0"/>
          </a:endParaRPr>
        </a:p>
      </dgm:t>
    </dgm:pt>
    <dgm:pt modelId="{F8F9CBE4-D5DB-49EE-AFB7-97810F4174F2}" type="pres">
      <dgm:prSet presAssocID="{169FF7AF-A92C-44A6-845F-4492326F759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6620412-F77F-4E9B-9EE1-D6456D0CE94B}" type="pres">
      <dgm:prSet presAssocID="{169FF7AF-A92C-44A6-845F-4492326F7598}" presName="Name1" presStyleCnt="0"/>
      <dgm:spPr/>
    </dgm:pt>
    <dgm:pt modelId="{1AEB402F-EB32-47B2-8157-D6FE75AF0421}" type="pres">
      <dgm:prSet presAssocID="{169FF7AF-A92C-44A6-845F-4492326F7598}" presName="cycle" presStyleCnt="0"/>
      <dgm:spPr/>
    </dgm:pt>
    <dgm:pt modelId="{AEA93E4F-0B7D-44A1-B7D5-8E797B32E0BC}" type="pres">
      <dgm:prSet presAssocID="{169FF7AF-A92C-44A6-845F-4492326F7598}" presName="srcNode" presStyleLbl="node1" presStyleIdx="0" presStyleCnt="7"/>
      <dgm:spPr/>
    </dgm:pt>
    <dgm:pt modelId="{BD2BAB7D-B050-44E2-A285-D4C3377DF5FE}" type="pres">
      <dgm:prSet presAssocID="{169FF7AF-A92C-44A6-845F-4492326F7598}" presName="conn" presStyleLbl="parChTrans1D2" presStyleIdx="0" presStyleCnt="1"/>
      <dgm:spPr/>
      <dgm:t>
        <a:bodyPr/>
        <a:lstStyle/>
        <a:p>
          <a:endParaRPr lang="ru-RU"/>
        </a:p>
      </dgm:t>
    </dgm:pt>
    <dgm:pt modelId="{E621E54D-E6CC-4A6F-89F6-1747BAEDCD96}" type="pres">
      <dgm:prSet presAssocID="{169FF7AF-A92C-44A6-845F-4492326F7598}" presName="extraNode" presStyleLbl="node1" presStyleIdx="0" presStyleCnt="7"/>
      <dgm:spPr/>
    </dgm:pt>
    <dgm:pt modelId="{75905050-8A1D-4834-8442-040107C5B939}" type="pres">
      <dgm:prSet presAssocID="{169FF7AF-A92C-44A6-845F-4492326F7598}" presName="dstNode" presStyleLbl="node1" presStyleIdx="0" presStyleCnt="7"/>
      <dgm:spPr/>
    </dgm:pt>
    <dgm:pt modelId="{710C1764-2C78-4D1C-91F2-75352E97643F}" type="pres">
      <dgm:prSet presAssocID="{C0450EE4-307F-40B4-82A1-F20B33FB091A}" presName="text_1" presStyleLbl="node1" presStyleIdx="0" presStyleCnt="7" custScaleY="112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A2428-F44B-4578-AD92-BDB994C6650B}" type="pres">
      <dgm:prSet presAssocID="{C0450EE4-307F-40B4-82A1-F20B33FB091A}" presName="accent_1" presStyleCnt="0"/>
      <dgm:spPr/>
    </dgm:pt>
    <dgm:pt modelId="{4563311D-6D02-4B02-ADAB-69BD1115F4B1}" type="pres">
      <dgm:prSet presAssocID="{C0450EE4-307F-40B4-82A1-F20B33FB091A}" presName="accentRepeatNode" presStyleLbl="solidFgAcc1" presStyleIdx="0" presStyleCnt="7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1205F31B-F40F-42C6-A838-FC3398EFBBAF}" type="pres">
      <dgm:prSet presAssocID="{8C3530D8-4ADA-4F03-B4B4-16713D231807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6125A-F051-44F0-9911-826A9F42A0E7}" type="pres">
      <dgm:prSet presAssocID="{8C3530D8-4ADA-4F03-B4B4-16713D231807}" presName="accent_2" presStyleCnt="0"/>
      <dgm:spPr/>
    </dgm:pt>
    <dgm:pt modelId="{E85E5BD7-7155-4826-AE1F-A18BAB17754E}" type="pres">
      <dgm:prSet presAssocID="{8C3530D8-4ADA-4F03-B4B4-16713D231807}" presName="accentRepeatNode" presStyleLbl="solidFgAcc1" presStyleIdx="1" presStyleCnt="7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26B6094B-EF26-4D25-82CF-4ADD781793DA}" type="pres">
      <dgm:prSet presAssocID="{6413AEED-C8BD-4047-BC9E-F224D8A694FE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86FD3-4BF4-4E5E-9330-2136725125AD}" type="pres">
      <dgm:prSet presAssocID="{6413AEED-C8BD-4047-BC9E-F224D8A694FE}" presName="accent_3" presStyleCnt="0"/>
      <dgm:spPr/>
    </dgm:pt>
    <dgm:pt modelId="{E9336B9C-F2C6-457A-A40C-74FCBE46520C}" type="pres">
      <dgm:prSet presAssocID="{6413AEED-C8BD-4047-BC9E-F224D8A694FE}" presName="accentRepeatNode" presStyleLbl="solidFgAcc1" presStyleIdx="2" presStyleCnt="7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11688A74-7D7F-46FB-BC43-3A5E18ED567C}" type="pres">
      <dgm:prSet presAssocID="{980F70FD-B94B-425E-9ADC-50084131DF9F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0F563B-C1F1-4A61-A700-321BFEECCC31}" type="pres">
      <dgm:prSet presAssocID="{980F70FD-B94B-425E-9ADC-50084131DF9F}" presName="accent_4" presStyleCnt="0"/>
      <dgm:spPr/>
    </dgm:pt>
    <dgm:pt modelId="{7BD94B2F-5C18-40E1-B978-65849F4E6B7D}" type="pres">
      <dgm:prSet presAssocID="{980F70FD-B94B-425E-9ADC-50084131DF9F}" presName="accentRepeatNode" presStyleLbl="solidFgAcc1" presStyleIdx="3" presStyleCnt="7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91E79E6-79F8-4388-B445-A57DFF049B86}" type="pres">
      <dgm:prSet presAssocID="{71D05021-2D2B-4A7D-BE76-A442F34569F1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7A756-9F07-48EF-BFAB-54E46C4F44D9}" type="pres">
      <dgm:prSet presAssocID="{71D05021-2D2B-4A7D-BE76-A442F34569F1}" presName="accent_5" presStyleCnt="0"/>
      <dgm:spPr/>
    </dgm:pt>
    <dgm:pt modelId="{07A916BA-2622-4ADC-8F7F-086A611350B2}" type="pres">
      <dgm:prSet presAssocID="{71D05021-2D2B-4A7D-BE76-A442F34569F1}" presName="accentRepeatNode" presStyleLbl="solidFgAcc1" presStyleIdx="4" presStyleCnt="7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B005EBD4-0211-442F-85DA-8589CF6FB28C}" type="pres">
      <dgm:prSet presAssocID="{FF50FA58-BA9F-4024-950B-FD6B5EB929B3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984003-E273-4B94-966F-88451BBAFE39}" type="pres">
      <dgm:prSet presAssocID="{FF50FA58-BA9F-4024-950B-FD6B5EB929B3}" presName="accent_6" presStyleCnt="0"/>
      <dgm:spPr/>
    </dgm:pt>
    <dgm:pt modelId="{3C2B7F2F-D248-49FF-81D5-C1CA42558AF7}" type="pres">
      <dgm:prSet presAssocID="{FF50FA58-BA9F-4024-950B-FD6B5EB929B3}" presName="accentRepeatNode" presStyleLbl="solidFgAcc1" presStyleIdx="5" presStyleCnt="7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4D3CC0CC-18AC-48B9-82F2-8FA7974EAD99}" type="pres">
      <dgm:prSet presAssocID="{9698140A-69D8-4812-81EB-BCB9AB6537BA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22AE21-D31A-4661-9A8D-48E067BEDA6B}" type="pres">
      <dgm:prSet presAssocID="{9698140A-69D8-4812-81EB-BCB9AB6537BA}" presName="accent_7" presStyleCnt="0"/>
      <dgm:spPr/>
    </dgm:pt>
    <dgm:pt modelId="{0982BA68-3A6E-416A-83AC-B99956A2645C}" type="pres">
      <dgm:prSet presAssocID="{9698140A-69D8-4812-81EB-BCB9AB6537BA}" presName="accentRepeatNode" presStyleLbl="solidFgAcc1" presStyleIdx="6" presStyleCnt="7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</dgm:ptLst>
  <dgm:cxnLst>
    <dgm:cxn modelId="{295B0B48-CA3D-4F25-80CD-DD7A1ED89683}" type="presOf" srcId="{6413AEED-C8BD-4047-BC9E-F224D8A694FE}" destId="{26B6094B-EF26-4D25-82CF-4ADD781793DA}" srcOrd="0" destOrd="0" presId="urn:microsoft.com/office/officeart/2008/layout/VerticalCurvedList"/>
    <dgm:cxn modelId="{C1985BE6-48D8-4D02-872E-01A026F2C342}" srcId="{169FF7AF-A92C-44A6-845F-4492326F7598}" destId="{D09B1459-6964-4D93-AD73-375055A02A12}" srcOrd="7" destOrd="0" parTransId="{7AC6C63B-71BC-48DC-8F13-BF1E0D80BC97}" sibTransId="{E5C9894E-3AE8-47BC-8B1C-EFFDFF68BA5C}"/>
    <dgm:cxn modelId="{EBB6E06B-4C88-429B-A425-D37EADEDC0E9}" type="presOf" srcId="{9698140A-69D8-4812-81EB-BCB9AB6537BA}" destId="{4D3CC0CC-18AC-48B9-82F2-8FA7974EAD99}" srcOrd="0" destOrd="0" presId="urn:microsoft.com/office/officeart/2008/layout/VerticalCurvedList"/>
    <dgm:cxn modelId="{7311AB92-B816-415F-A500-859B284FBDA6}" srcId="{169FF7AF-A92C-44A6-845F-4492326F7598}" destId="{71D05021-2D2B-4A7D-BE76-A442F34569F1}" srcOrd="4" destOrd="0" parTransId="{367F5714-F199-4717-9702-EA631E8ACB14}" sibTransId="{E1A86B24-74AD-4162-832B-1E24F8BD9714}"/>
    <dgm:cxn modelId="{8E430558-311F-43EC-9AD2-2C1BBD54CBD1}" srcId="{169FF7AF-A92C-44A6-845F-4492326F7598}" destId="{C0450EE4-307F-40B4-82A1-F20B33FB091A}" srcOrd="0" destOrd="0" parTransId="{9F370985-2562-467A-BD94-23C1B2B02D6E}" sibTransId="{2CAA09DB-0606-446B-8EB3-5099706E32C8}"/>
    <dgm:cxn modelId="{99D50DEB-7FFF-428D-91E8-126CD5D9DBCD}" type="presOf" srcId="{8C3530D8-4ADA-4F03-B4B4-16713D231807}" destId="{1205F31B-F40F-42C6-A838-FC3398EFBBAF}" srcOrd="0" destOrd="0" presId="urn:microsoft.com/office/officeart/2008/layout/VerticalCurvedList"/>
    <dgm:cxn modelId="{A7969D87-D6E1-4284-A81E-5245EC33B9F0}" type="presOf" srcId="{980F70FD-B94B-425E-9ADC-50084131DF9F}" destId="{11688A74-7D7F-46FB-BC43-3A5E18ED567C}" srcOrd="0" destOrd="0" presId="urn:microsoft.com/office/officeart/2008/layout/VerticalCurvedList"/>
    <dgm:cxn modelId="{A519599F-A7A0-499B-A0E4-B14966E0AC54}" type="presOf" srcId="{C0450EE4-307F-40B4-82A1-F20B33FB091A}" destId="{710C1764-2C78-4D1C-91F2-75352E97643F}" srcOrd="0" destOrd="0" presId="urn:microsoft.com/office/officeart/2008/layout/VerticalCurvedList"/>
    <dgm:cxn modelId="{4468B360-C867-4DE5-A955-D6518F2BCB7C}" srcId="{169FF7AF-A92C-44A6-845F-4492326F7598}" destId="{6413AEED-C8BD-4047-BC9E-F224D8A694FE}" srcOrd="2" destOrd="0" parTransId="{4B5A346E-04CE-423D-B6A5-26C615068C69}" sibTransId="{0B81421D-CA79-432A-8EF1-F6F28B15DBD8}"/>
    <dgm:cxn modelId="{05792F5C-124F-4657-A6AF-620C69C7CBCB}" srcId="{169FF7AF-A92C-44A6-845F-4492326F7598}" destId="{980F70FD-B94B-425E-9ADC-50084131DF9F}" srcOrd="3" destOrd="0" parTransId="{1489E161-7A11-4444-AAEA-3CE00490E624}" sibTransId="{B142B9B0-9B75-4A25-A176-496FF77256A2}"/>
    <dgm:cxn modelId="{06D5AD3B-8914-40DE-8D4A-A4CD7AAB7DF6}" srcId="{169FF7AF-A92C-44A6-845F-4492326F7598}" destId="{FF50FA58-BA9F-4024-950B-FD6B5EB929B3}" srcOrd="5" destOrd="0" parTransId="{129B5C1A-27A1-45EF-AF7F-5A78C5246FD2}" sibTransId="{37E4207A-0ACF-4F9E-B0DF-D29337A1FEC6}"/>
    <dgm:cxn modelId="{C8D80E34-B1F0-4383-B8F6-8CF9E404951E}" srcId="{169FF7AF-A92C-44A6-845F-4492326F7598}" destId="{8C3530D8-4ADA-4F03-B4B4-16713D231807}" srcOrd="1" destOrd="0" parTransId="{D335CBA8-C1A1-4B7A-BF8E-BB2E50976CF4}" sibTransId="{CCFEAFC2-C108-434C-8DC4-32E8DA384A58}"/>
    <dgm:cxn modelId="{7DB766A4-6C93-4B48-8171-78EA4E7F91AD}" type="presOf" srcId="{2CAA09DB-0606-446B-8EB3-5099706E32C8}" destId="{BD2BAB7D-B050-44E2-A285-D4C3377DF5FE}" srcOrd="0" destOrd="0" presId="urn:microsoft.com/office/officeart/2008/layout/VerticalCurvedList"/>
    <dgm:cxn modelId="{299ED0EA-8D22-434A-95EF-BBCCA5771528}" srcId="{169FF7AF-A92C-44A6-845F-4492326F7598}" destId="{9698140A-69D8-4812-81EB-BCB9AB6537BA}" srcOrd="6" destOrd="0" parTransId="{9F99ACD6-1A2C-4C47-B17F-B55EA40BB231}" sibTransId="{A7CC66E0-4141-4136-895C-6EB7CB130EF4}"/>
    <dgm:cxn modelId="{4097347D-1127-4440-9D52-2FACB4D02C54}" type="presOf" srcId="{71D05021-2D2B-4A7D-BE76-A442F34569F1}" destId="{791E79E6-79F8-4388-B445-A57DFF049B86}" srcOrd="0" destOrd="0" presId="urn:microsoft.com/office/officeart/2008/layout/VerticalCurvedList"/>
    <dgm:cxn modelId="{309F844C-DC49-4D79-B217-77328F864ED6}" type="presOf" srcId="{FF50FA58-BA9F-4024-950B-FD6B5EB929B3}" destId="{B005EBD4-0211-442F-85DA-8589CF6FB28C}" srcOrd="0" destOrd="0" presId="urn:microsoft.com/office/officeart/2008/layout/VerticalCurvedList"/>
    <dgm:cxn modelId="{E18FA7A6-9839-4579-8212-315BF79D375F}" type="presOf" srcId="{169FF7AF-A92C-44A6-845F-4492326F7598}" destId="{F8F9CBE4-D5DB-49EE-AFB7-97810F4174F2}" srcOrd="0" destOrd="0" presId="urn:microsoft.com/office/officeart/2008/layout/VerticalCurvedList"/>
    <dgm:cxn modelId="{279C0F24-7185-45C7-B419-980271D537B4}" type="presParOf" srcId="{F8F9CBE4-D5DB-49EE-AFB7-97810F4174F2}" destId="{76620412-F77F-4E9B-9EE1-D6456D0CE94B}" srcOrd="0" destOrd="0" presId="urn:microsoft.com/office/officeart/2008/layout/VerticalCurvedList"/>
    <dgm:cxn modelId="{197F4F79-4A77-483F-845D-5561FE80CAE1}" type="presParOf" srcId="{76620412-F77F-4E9B-9EE1-D6456D0CE94B}" destId="{1AEB402F-EB32-47B2-8157-D6FE75AF0421}" srcOrd="0" destOrd="0" presId="urn:microsoft.com/office/officeart/2008/layout/VerticalCurvedList"/>
    <dgm:cxn modelId="{7DDADB17-B8B9-4FB8-8AA0-88BD22C3DBC2}" type="presParOf" srcId="{1AEB402F-EB32-47B2-8157-D6FE75AF0421}" destId="{AEA93E4F-0B7D-44A1-B7D5-8E797B32E0BC}" srcOrd="0" destOrd="0" presId="urn:microsoft.com/office/officeart/2008/layout/VerticalCurvedList"/>
    <dgm:cxn modelId="{2ACD779A-8BA5-4E8D-A149-FAF71A52579F}" type="presParOf" srcId="{1AEB402F-EB32-47B2-8157-D6FE75AF0421}" destId="{BD2BAB7D-B050-44E2-A285-D4C3377DF5FE}" srcOrd="1" destOrd="0" presId="urn:microsoft.com/office/officeart/2008/layout/VerticalCurvedList"/>
    <dgm:cxn modelId="{1446E72D-8C1D-4B05-8A61-4C50CD6649DF}" type="presParOf" srcId="{1AEB402F-EB32-47B2-8157-D6FE75AF0421}" destId="{E621E54D-E6CC-4A6F-89F6-1747BAEDCD96}" srcOrd="2" destOrd="0" presId="urn:microsoft.com/office/officeart/2008/layout/VerticalCurvedList"/>
    <dgm:cxn modelId="{7F1D439C-255C-42C3-BC4A-FFFBB340AF14}" type="presParOf" srcId="{1AEB402F-EB32-47B2-8157-D6FE75AF0421}" destId="{75905050-8A1D-4834-8442-040107C5B939}" srcOrd="3" destOrd="0" presId="urn:microsoft.com/office/officeart/2008/layout/VerticalCurvedList"/>
    <dgm:cxn modelId="{BB06334E-D0E0-4BB0-B344-76849CDA5941}" type="presParOf" srcId="{76620412-F77F-4E9B-9EE1-D6456D0CE94B}" destId="{710C1764-2C78-4D1C-91F2-75352E97643F}" srcOrd="1" destOrd="0" presId="urn:microsoft.com/office/officeart/2008/layout/VerticalCurvedList"/>
    <dgm:cxn modelId="{2A55A840-38F3-42C0-B88B-CFBF5C6BD41E}" type="presParOf" srcId="{76620412-F77F-4E9B-9EE1-D6456D0CE94B}" destId="{77AA2428-F44B-4578-AD92-BDB994C6650B}" srcOrd="2" destOrd="0" presId="urn:microsoft.com/office/officeart/2008/layout/VerticalCurvedList"/>
    <dgm:cxn modelId="{6DB9E16B-1F76-4F9D-B7C3-E2736ED3EA53}" type="presParOf" srcId="{77AA2428-F44B-4578-AD92-BDB994C6650B}" destId="{4563311D-6D02-4B02-ADAB-69BD1115F4B1}" srcOrd="0" destOrd="0" presId="urn:microsoft.com/office/officeart/2008/layout/VerticalCurvedList"/>
    <dgm:cxn modelId="{841D7BD9-55D7-4229-9EA7-036CDEA95896}" type="presParOf" srcId="{76620412-F77F-4E9B-9EE1-D6456D0CE94B}" destId="{1205F31B-F40F-42C6-A838-FC3398EFBBAF}" srcOrd="3" destOrd="0" presId="urn:microsoft.com/office/officeart/2008/layout/VerticalCurvedList"/>
    <dgm:cxn modelId="{A2BB3FAB-32D3-4766-A089-242EF7EBA2E6}" type="presParOf" srcId="{76620412-F77F-4E9B-9EE1-D6456D0CE94B}" destId="{B3E6125A-F051-44F0-9911-826A9F42A0E7}" srcOrd="4" destOrd="0" presId="urn:microsoft.com/office/officeart/2008/layout/VerticalCurvedList"/>
    <dgm:cxn modelId="{3E6236EF-63E5-4AEF-8FCB-39BBADDAA06D}" type="presParOf" srcId="{B3E6125A-F051-44F0-9911-826A9F42A0E7}" destId="{E85E5BD7-7155-4826-AE1F-A18BAB17754E}" srcOrd="0" destOrd="0" presId="urn:microsoft.com/office/officeart/2008/layout/VerticalCurvedList"/>
    <dgm:cxn modelId="{AF03B848-33E5-4E74-A65B-0F1C2AB2A636}" type="presParOf" srcId="{76620412-F77F-4E9B-9EE1-D6456D0CE94B}" destId="{26B6094B-EF26-4D25-82CF-4ADD781793DA}" srcOrd="5" destOrd="0" presId="urn:microsoft.com/office/officeart/2008/layout/VerticalCurvedList"/>
    <dgm:cxn modelId="{A8AE14CF-EDEB-4655-A9EB-D63D56E6F71F}" type="presParOf" srcId="{76620412-F77F-4E9B-9EE1-D6456D0CE94B}" destId="{8FC86FD3-4BF4-4E5E-9330-2136725125AD}" srcOrd="6" destOrd="0" presId="urn:microsoft.com/office/officeart/2008/layout/VerticalCurvedList"/>
    <dgm:cxn modelId="{A43DCB4E-C0DF-4948-A70A-0C76F7D2B072}" type="presParOf" srcId="{8FC86FD3-4BF4-4E5E-9330-2136725125AD}" destId="{E9336B9C-F2C6-457A-A40C-74FCBE46520C}" srcOrd="0" destOrd="0" presId="urn:microsoft.com/office/officeart/2008/layout/VerticalCurvedList"/>
    <dgm:cxn modelId="{BA522F90-7B30-460F-ACDF-3B60890C52F8}" type="presParOf" srcId="{76620412-F77F-4E9B-9EE1-D6456D0CE94B}" destId="{11688A74-7D7F-46FB-BC43-3A5E18ED567C}" srcOrd="7" destOrd="0" presId="urn:microsoft.com/office/officeart/2008/layout/VerticalCurvedList"/>
    <dgm:cxn modelId="{216A941E-D498-43A7-BA4C-B8D075B8815E}" type="presParOf" srcId="{76620412-F77F-4E9B-9EE1-D6456D0CE94B}" destId="{9C0F563B-C1F1-4A61-A700-321BFEECCC31}" srcOrd="8" destOrd="0" presId="urn:microsoft.com/office/officeart/2008/layout/VerticalCurvedList"/>
    <dgm:cxn modelId="{F24236E0-7A22-4B1D-8B5D-BF39D120B608}" type="presParOf" srcId="{9C0F563B-C1F1-4A61-A700-321BFEECCC31}" destId="{7BD94B2F-5C18-40E1-B978-65849F4E6B7D}" srcOrd="0" destOrd="0" presId="urn:microsoft.com/office/officeart/2008/layout/VerticalCurvedList"/>
    <dgm:cxn modelId="{E67BEF18-18FD-4A52-805C-BEE5B05557CF}" type="presParOf" srcId="{76620412-F77F-4E9B-9EE1-D6456D0CE94B}" destId="{791E79E6-79F8-4388-B445-A57DFF049B86}" srcOrd="9" destOrd="0" presId="urn:microsoft.com/office/officeart/2008/layout/VerticalCurvedList"/>
    <dgm:cxn modelId="{FF37AE21-13E2-4745-87B3-05065D31D0C3}" type="presParOf" srcId="{76620412-F77F-4E9B-9EE1-D6456D0CE94B}" destId="{B0D7A756-9F07-48EF-BFAB-54E46C4F44D9}" srcOrd="10" destOrd="0" presId="urn:microsoft.com/office/officeart/2008/layout/VerticalCurvedList"/>
    <dgm:cxn modelId="{3FD54DFE-52E0-488F-8554-048D2F1E00FF}" type="presParOf" srcId="{B0D7A756-9F07-48EF-BFAB-54E46C4F44D9}" destId="{07A916BA-2622-4ADC-8F7F-086A611350B2}" srcOrd="0" destOrd="0" presId="urn:microsoft.com/office/officeart/2008/layout/VerticalCurvedList"/>
    <dgm:cxn modelId="{3391586D-5E8E-4BC9-8C8B-DAE40387B1DA}" type="presParOf" srcId="{76620412-F77F-4E9B-9EE1-D6456D0CE94B}" destId="{B005EBD4-0211-442F-85DA-8589CF6FB28C}" srcOrd="11" destOrd="0" presId="urn:microsoft.com/office/officeart/2008/layout/VerticalCurvedList"/>
    <dgm:cxn modelId="{B90A6B59-9C51-44F6-9469-94586645FA2F}" type="presParOf" srcId="{76620412-F77F-4E9B-9EE1-D6456D0CE94B}" destId="{B8984003-E273-4B94-966F-88451BBAFE39}" srcOrd="12" destOrd="0" presId="urn:microsoft.com/office/officeart/2008/layout/VerticalCurvedList"/>
    <dgm:cxn modelId="{7A16A389-D132-478F-8CC8-FED1BBD22208}" type="presParOf" srcId="{B8984003-E273-4B94-966F-88451BBAFE39}" destId="{3C2B7F2F-D248-49FF-81D5-C1CA42558AF7}" srcOrd="0" destOrd="0" presId="urn:microsoft.com/office/officeart/2008/layout/VerticalCurvedList"/>
    <dgm:cxn modelId="{FEF57131-995D-4C39-8DCD-D0C3734B0701}" type="presParOf" srcId="{76620412-F77F-4E9B-9EE1-D6456D0CE94B}" destId="{4D3CC0CC-18AC-48B9-82F2-8FA7974EAD99}" srcOrd="13" destOrd="0" presId="urn:microsoft.com/office/officeart/2008/layout/VerticalCurvedList"/>
    <dgm:cxn modelId="{AA101708-3166-4DE8-A5CE-583F7359EA78}" type="presParOf" srcId="{76620412-F77F-4E9B-9EE1-D6456D0CE94B}" destId="{D522AE21-D31A-4661-9A8D-48E067BEDA6B}" srcOrd="14" destOrd="0" presId="urn:microsoft.com/office/officeart/2008/layout/VerticalCurvedList"/>
    <dgm:cxn modelId="{F84C421F-CB2C-4353-A1ED-D59C550591C4}" type="presParOf" srcId="{D522AE21-D31A-4661-9A8D-48E067BEDA6B}" destId="{0982BA68-3A6E-416A-83AC-B99956A2645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52C6670-ADF7-476E-B2B0-BFB01CAF47BE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1E5180-8867-4F8D-86FD-AEA04FDD9F77}">
      <dgm:prSet phldrT="[Текст]" custT="1"/>
      <dgm:spPr>
        <a:solidFill>
          <a:srgbClr val="5DD5FF"/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Sitka Heading" panose="02000505000000020004" pitchFamily="2" charset="0"/>
            </a:rPr>
            <a:t>Решение рутинных задач </a:t>
          </a:r>
          <a:endParaRPr lang="ru-RU" sz="2400" b="1" dirty="0">
            <a:solidFill>
              <a:schemeClr val="tx1"/>
            </a:solidFill>
          </a:endParaRPr>
        </a:p>
      </dgm:t>
    </dgm:pt>
    <dgm:pt modelId="{DBC29594-08C0-40C0-A2C6-CFDDC2360627}" type="parTrans" cxnId="{45299844-7FF5-45FB-A15D-1A0E893C48C8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FFDB3298-8703-4415-94EF-7B140DEBEC85}" type="sibTrans" cxnId="{45299844-7FF5-45FB-A15D-1A0E893C48C8}">
      <dgm:prSet custT="1"/>
      <dgm:spPr>
        <a:solidFill>
          <a:srgbClr val="75FFFF">
            <a:alpha val="90000"/>
          </a:srgbClr>
        </a:solidFill>
      </dgm:spPr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17CEC0BF-AD0C-41D5-8AA0-C9561D25F069}">
      <dgm:prSet phldrT="[Текст]" custT="1"/>
      <dgm:spPr>
        <a:solidFill>
          <a:srgbClr val="ACE0EA"/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Sitka Heading" panose="02000505000000020004" pitchFamily="2" charset="0"/>
            </a:rPr>
            <a:t>Пополнение кадрового резерва </a:t>
          </a:r>
          <a:endParaRPr lang="ru-RU" sz="2400" b="1" dirty="0">
            <a:solidFill>
              <a:schemeClr val="tx1"/>
            </a:solidFill>
          </a:endParaRPr>
        </a:p>
      </dgm:t>
    </dgm:pt>
    <dgm:pt modelId="{37790ACE-2A8B-4CE2-9FD7-67E940278BDD}" type="parTrans" cxnId="{15CB6BF1-26F2-4CE8-BE36-A3F9C39CBE03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F07E9A6C-6333-46E9-86F6-9CEAD757525E}" type="sibTrans" cxnId="{15CB6BF1-26F2-4CE8-BE36-A3F9C39CBE03}">
      <dgm:prSet custT="1"/>
      <dgm:spPr>
        <a:solidFill>
          <a:srgbClr val="75FFFF">
            <a:alpha val="90000"/>
          </a:srgbClr>
        </a:solidFill>
      </dgm:spPr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1A40119D-9ABC-4E91-876D-B7788231B28B}">
      <dgm:prSet phldrT="[Текст]" custT="1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Sitka Heading" panose="02000505000000020004" pitchFamily="2" charset="0"/>
            </a:rPr>
            <a:t>Проведение совместных мероприятий с колледжем</a:t>
          </a:r>
          <a:endParaRPr lang="ru-RU" sz="2400" b="1" dirty="0">
            <a:solidFill>
              <a:schemeClr val="tx1"/>
            </a:solidFill>
          </a:endParaRPr>
        </a:p>
      </dgm:t>
    </dgm:pt>
    <dgm:pt modelId="{5DC679B4-0D23-4410-BA63-8A3DAB11475E}" type="parTrans" cxnId="{BE07EF26-0D3F-4236-B3F1-209BCF712537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872AE84F-1267-495C-B7B5-C237379AA25E}" type="sibTrans" cxnId="{BE07EF26-0D3F-4236-B3F1-209BCF712537}">
      <dgm:prSet custT="1"/>
      <dgm:spPr>
        <a:solidFill>
          <a:srgbClr val="75FFFF">
            <a:alpha val="90000"/>
          </a:srgbClr>
        </a:solidFill>
      </dgm:spPr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8CB58F82-8AA6-427F-90E9-4CA42A2E16E1}">
      <dgm:prSet phldrT="[Текст]" custT="1"/>
      <dgm:spPr>
        <a:solidFill>
          <a:srgbClr val="ACE0EA"/>
        </a:solid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2400" b="1" smtClean="0">
              <a:solidFill>
                <a:schemeClr val="tx1"/>
              </a:solidFill>
              <a:latin typeface="Sitka Heading" panose="02000505000000020004" pitchFamily="2" charset="0"/>
            </a:rPr>
            <a:t>Возможность заранее «присмотреться» к студентам</a:t>
          </a:r>
          <a:endParaRPr lang="ru-RU" sz="2400" b="1">
            <a:solidFill>
              <a:schemeClr val="tx1"/>
            </a:solidFill>
          </a:endParaRPr>
        </a:p>
      </dgm:t>
    </dgm:pt>
    <dgm:pt modelId="{DF77CD23-82C5-4F60-9CF7-0409DE123D2D}" type="parTrans" cxnId="{E3DD7230-934A-4043-BE79-FAB9C2C3B605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63922C9A-9185-43E1-AD3E-C80AD3D1322E}" type="sibTrans" cxnId="{E3DD7230-934A-4043-BE79-FAB9C2C3B605}">
      <dgm:prSet/>
      <dgm:spPr/>
      <dgm:t>
        <a:bodyPr/>
        <a:lstStyle/>
        <a:p>
          <a:endParaRPr lang="ru-RU" sz="2400" b="1">
            <a:solidFill>
              <a:schemeClr val="tx1"/>
            </a:solidFill>
          </a:endParaRPr>
        </a:p>
      </dgm:t>
    </dgm:pt>
    <dgm:pt modelId="{F2DD19C7-B0F7-48AF-83DD-D3630906483B}" type="pres">
      <dgm:prSet presAssocID="{B52C6670-ADF7-476E-B2B0-BFB01CAF47B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B05B4A-AD20-417B-A549-130D7DA13BC6}" type="pres">
      <dgm:prSet presAssocID="{B52C6670-ADF7-476E-B2B0-BFB01CAF47BE}" presName="dummyMaxCanvas" presStyleCnt="0">
        <dgm:presLayoutVars/>
      </dgm:prSet>
      <dgm:spPr/>
    </dgm:pt>
    <dgm:pt modelId="{B491B107-804F-4159-BC83-015DA39C19A8}" type="pres">
      <dgm:prSet presAssocID="{B52C6670-ADF7-476E-B2B0-BFB01CAF47BE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4A965E-65BC-4601-999A-A9DD98069565}" type="pres">
      <dgm:prSet presAssocID="{B52C6670-ADF7-476E-B2B0-BFB01CAF47BE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AF3EA-C346-42AD-83FE-6971464F1276}" type="pres">
      <dgm:prSet presAssocID="{B52C6670-ADF7-476E-B2B0-BFB01CAF47BE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CAF50C-8ACB-4B57-A77E-168A4DC5FF9B}" type="pres">
      <dgm:prSet presAssocID="{B52C6670-ADF7-476E-B2B0-BFB01CAF47BE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B806A-CA68-4E7B-B1C2-72FA6B7152E1}" type="pres">
      <dgm:prSet presAssocID="{B52C6670-ADF7-476E-B2B0-BFB01CAF47BE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94EEB2-56E6-440E-B7F8-0EF8F0CD63F0}" type="pres">
      <dgm:prSet presAssocID="{B52C6670-ADF7-476E-B2B0-BFB01CAF47BE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DB350-E053-4650-AB24-FCD44E8BDCE0}" type="pres">
      <dgm:prSet presAssocID="{B52C6670-ADF7-476E-B2B0-BFB01CAF47BE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BFDF8C-F751-49BD-9F8B-61C8969C1F3A}" type="pres">
      <dgm:prSet presAssocID="{B52C6670-ADF7-476E-B2B0-BFB01CAF47BE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503FC-D62E-419E-BD81-67E66217454F}" type="pres">
      <dgm:prSet presAssocID="{B52C6670-ADF7-476E-B2B0-BFB01CAF47BE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CBF917-DB8E-43E9-B0C5-F30AE9CFA8BD}" type="pres">
      <dgm:prSet presAssocID="{B52C6670-ADF7-476E-B2B0-BFB01CAF47BE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BB95D-7EDE-43CA-B96A-D72830073718}" type="pres">
      <dgm:prSet presAssocID="{B52C6670-ADF7-476E-B2B0-BFB01CAF47BE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07EF26-0D3F-4236-B3F1-209BCF712537}" srcId="{B52C6670-ADF7-476E-B2B0-BFB01CAF47BE}" destId="{1A40119D-9ABC-4E91-876D-B7788231B28B}" srcOrd="2" destOrd="0" parTransId="{5DC679B4-0D23-4410-BA63-8A3DAB11475E}" sibTransId="{872AE84F-1267-495C-B7B5-C237379AA25E}"/>
    <dgm:cxn modelId="{4C8F54CF-0D04-46E0-A633-7952C171D020}" type="presOf" srcId="{F07E9A6C-6333-46E9-86F6-9CEAD757525E}" destId="{9F94EEB2-56E6-440E-B7F8-0EF8F0CD63F0}" srcOrd="0" destOrd="0" presId="urn:microsoft.com/office/officeart/2005/8/layout/vProcess5"/>
    <dgm:cxn modelId="{E3DD7230-934A-4043-BE79-FAB9C2C3B605}" srcId="{B52C6670-ADF7-476E-B2B0-BFB01CAF47BE}" destId="{8CB58F82-8AA6-427F-90E9-4CA42A2E16E1}" srcOrd="3" destOrd="0" parTransId="{DF77CD23-82C5-4F60-9CF7-0409DE123D2D}" sibTransId="{63922C9A-9185-43E1-AD3E-C80AD3D1322E}"/>
    <dgm:cxn modelId="{E1748265-C6C2-4ACB-AD29-C78B2EE42750}" type="presOf" srcId="{1A40119D-9ABC-4E91-876D-B7788231B28B}" destId="{5E5AF3EA-C346-42AD-83FE-6971464F1276}" srcOrd="0" destOrd="0" presId="urn:microsoft.com/office/officeart/2005/8/layout/vProcess5"/>
    <dgm:cxn modelId="{A7FFF302-A1A5-446E-BF8B-CA00750E700F}" type="presOf" srcId="{1A40119D-9ABC-4E91-876D-B7788231B28B}" destId="{C0CBF917-DB8E-43E9-B0C5-F30AE9CFA8BD}" srcOrd="1" destOrd="0" presId="urn:microsoft.com/office/officeart/2005/8/layout/vProcess5"/>
    <dgm:cxn modelId="{45299844-7FF5-45FB-A15D-1A0E893C48C8}" srcId="{B52C6670-ADF7-476E-B2B0-BFB01CAF47BE}" destId="{511E5180-8867-4F8D-86FD-AEA04FDD9F77}" srcOrd="0" destOrd="0" parTransId="{DBC29594-08C0-40C0-A2C6-CFDDC2360627}" sibTransId="{FFDB3298-8703-4415-94EF-7B140DEBEC85}"/>
    <dgm:cxn modelId="{B51D6C6B-5A24-4B24-9137-2691A328D034}" type="presOf" srcId="{8CB58F82-8AA6-427F-90E9-4CA42A2E16E1}" destId="{87DBB95D-7EDE-43CA-B96A-D72830073718}" srcOrd="1" destOrd="0" presId="urn:microsoft.com/office/officeart/2005/8/layout/vProcess5"/>
    <dgm:cxn modelId="{54FE2D70-F836-4CB2-9B95-A67066F8572A}" type="presOf" srcId="{FFDB3298-8703-4415-94EF-7B140DEBEC85}" destId="{DC3B806A-CA68-4E7B-B1C2-72FA6B7152E1}" srcOrd="0" destOrd="0" presId="urn:microsoft.com/office/officeart/2005/8/layout/vProcess5"/>
    <dgm:cxn modelId="{7A786678-A4B9-4B3E-89A9-37AB56A7F5BF}" type="presOf" srcId="{17CEC0BF-AD0C-41D5-8AA0-C9561D25F069}" destId="{B54A965E-65BC-4601-999A-A9DD98069565}" srcOrd="0" destOrd="0" presId="urn:microsoft.com/office/officeart/2005/8/layout/vProcess5"/>
    <dgm:cxn modelId="{9E512586-D8DA-4E50-90AB-7671831F890B}" type="presOf" srcId="{511E5180-8867-4F8D-86FD-AEA04FDD9F77}" destId="{EBBFDF8C-F751-49BD-9F8B-61C8969C1F3A}" srcOrd="1" destOrd="0" presId="urn:microsoft.com/office/officeart/2005/8/layout/vProcess5"/>
    <dgm:cxn modelId="{5B77138E-8642-4BC8-94C3-1C4B4050D2D8}" type="presOf" srcId="{8CB58F82-8AA6-427F-90E9-4CA42A2E16E1}" destId="{B2CAF50C-8ACB-4B57-A77E-168A4DC5FF9B}" srcOrd="0" destOrd="0" presId="urn:microsoft.com/office/officeart/2005/8/layout/vProcess5"/>
    <dgm:cxn modelId="{15CB6BF1-26F2-4CE8-BE36-A3F9C39CBE03}" srcId="{B52C6670-ADF7-476E-B2B0-BFB01CAF47BE}" destId="{17CEC0BF-AD0C-41D5-8AA0-C9561D25F069}" srcOrd="1" destOrd="0" parTransId="{37790ACE-2A8B-4CE2-9FD7-67E940278BDD}" sibTransId="{F07E9A6C-6333-46E9-86F6-9CEAD757525E}"/>
    <dgm:cxn modelId="{320C623D-7292-4F58-BE7C-B5AF16ED7BB9}" type="presOf" srcId="{511E5180-8867-4F8D-86FD-AEA04FDD9F77}" destId="{B491B107-804F-4159-BC83-015DA39C19A8}" srcOrd="0" destOrd="0" presId="urn:microsoft.com/office/officeart/2005/8/layout/vProcess5"/>
    <dgm:cxn modelId="{C23C257E-3249-4F6B-A1B2-28663C3CE814}" type="presOf" srcId="{17CEC0BF-AD0C-41D5-8AA0-C9561D25F069}" destId="{B5F503FC-D62E-419E-BD81-67E66217454F}" srcOrd="1" destOrd="0" presId="urn:microsoft.com/office/officeart/2005/8/layout/vProcess5"/>
    <dgm:cxn modelId="{6730426E-1E0C-4702-9185-CE65199622F4}" type="presOf" srcId="{872AE84F-1267-495C-B7B5-C237379AA25E}" destId="{58EDB350-E053-4650-AB24-FCD44E8BDCE0}" srcOrd="0" destOrd="0" presId="urn:microsoft.com/office/officeart/2005/8/layout/vProcess5"/>
    <dgm:cxn modelId="{8840CA6F-1D8F-45E0-8318-E077AB67FB81}" type="presOf" srcId="{B52C6670-ADF7-476E-B2B0-BFB01CAF47BE}" destId="{F2DD19C7-B0F7-48AF-83DD-D3630906483B}" srcOrd="0" destOrd="0" presId="urn:microsoft.com/office/officeart/2005/8/layout/vProcess5"/>
    <dgm:cxn modelId="{F83336B2-9CD5-4343-97EE-BF032A903F5F}" type="presParOf" srcId="{F2DD19C7-B0F7-48AF-83DD-D3630906483B}" destId="{35B05B4A-AD20-417B-A549-130D7DA13BC6}" srcOrd="0" destOrd="0" presId="urn:microsoft.com/office/officeart/2005/8/layout/vProcess5"/>
    <dgm:cxn modelId="{04BC08AC-C5F9-4D63-B9C3-80E3C215AA27}" type="presParOf" srcId="{F2DD19C7-B0F7-48AF-83DD-D3630906483B}" destId="{B491B107-804F-4159-BC83-015DA39C19A8}" srcOrd="1" destOrd="0" presId="urn:microsoft.com/office/officeart/2005/8/layout/vProcess5"/>
    <dgm:cxn modelId="{7AFCDD68-2F88-4332-B9EB-1C84C5A27A46}" type="presParOf" srcId="{F2DD19C7-B0F7-48AF-83DD-D3630906483B}" destId="{B54A965E-65BC-4601-999A-A9DD98069565}" srcOrd="2" destOrd="0" presId="urn:microsoft.com/office/officeart/2005/8/layout/vProcess5"/>
    <dgm:cxn modelId="{F2921A37-0851-43C0-B4E9-90AEEB738857}" type="presParOf" srcId="{F2DD19C7-B0F7-48AF-83DD-D3630906483B}" destId="{5E5AF3EA-C346-42AD-83FE-6971464F1276}" srcOrd="3" destOrd="0" presId="urn:microsoft.com/office/officeart/2005/8/layout/vProcess5"/>
    <dgm:cxn modelId="{D537CB16-4C93-42BD-BF28-8057170FE817}" type="presParOf" srcId="{F2DD19C7-B0F7-48AF-83DD-D3630906483B}" destId="{B2CAF50C-8ACB-4B57-A77E-168A4DC5FF9B}" srcOrd="4" destOrd="0" presId="urn:microsoft.com/office/officeart/2005/8/layout/vProcess5"/>
    <dgm:cxn modelId="{DC38B76A-7E1C-4193-B4AC-9EA7E5D3A978}" type="presParOf" srcId="{F2DD19C7-B0F7-48AF-83DD-D3630906483B}" destId="{DC3B806A-CA68-4E7B-B1C2-72FA6B7152E1}" srcOrd="5" destOrd="0" presId="urn:microsoft.com/office/officeart/2005/8/layout/vProcess5"/>
    <dgm:cxn modelId="{92C326E9-1208-490C-B6A4-8B85896985B1}" type="presParOf" srcId="{F2DD19C7-B0F7-48AF-83DD-D3630906483B}" destId="{9F94EEB2-56E6-440E-B7F8-0EF8F0CD63F0}" srcOrd="6" destOrd="0" presId="urn:microsoft.com/office/officeart/2005/8/layout/vProcess5"/>
    <dgm:cxn modelId="{A946A49D-014C-4FDD-9803-EB85423B7B69}" type="presParOf" srcId="{F2DD19C7-B0F7-48AF-83DD-D3630906483B}" destId="{58EDB350-E053-4650-AB24-FCD44E8BDCE0}" srcOrd="7" destOrd="0" presId="urn:microsoft.com/office/officeart/2005/8/layout/vProcess5"/>
    <dgm:cxn modelId="{CD471A17-EBA7-4816-B6C6-1C6A6B812C15}" type="presParOf" srcId="{F2DD19C7-B0F7-48AF-83DD-D3630906483B}" destId="{EBBFDF8C-F751-49BD-9F8B-61C8969C1F3A}" srcOrd="8" destOrd="0" presId="urn:microsoft.com/office/officeart/2005/8/layout/vProcess5"/>
    <dgm:cxn modelId="{958896E5-720F-4BC0-9C44-65E465A8B691}" type="presParOf" srcId="{F2DD19C7-B0F7-48AF-83DD-D3630906483B}" destId="{B5F503FC-D62E-419E-BD81-67E66217454F}" srcOrd="9" destOrd="0" presId="urn:microsoft.com/office/officeart/2005/8/layout/vProcess5"/>
    <dgm:cxn modelId="{A985231B-5C1F-44F7-9FB4-522505EB6501}" type="presParOf" srcId="{F2DD19C7-B0F7-48AF-83DD-D3630906483B}" destId="{C0CBF917-DB8E-43E9-B0C5-F30AE9CFA8BD}" srcOrd="10" destOrd="0" presId="urn:microsoft.com/office/officeart/2005/8/layout/vProcess5"/>
    <dgm:cxn modelId="{A8E8C509-5AB4-4554-9A29-DCA30A2F5AD2}" type="presParOf" srcId="{F2DD19C7-B0F7-48AF-83DD-D3630906483B}" destId="{87DBB95D-7EDE-43CA-B96A-D72830073718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7501E-8401-4F65-BC2D-DD02F690BE58}">
      <dsp:nvSpPr>
        <dsp:cNvPr id="0" name=""/>
        <dsp:cNvSpPr/>
      </dsp:nvSpPr>
      <dsp:spPr>
        <a:xfrm>
          <a:off x="4101478" y="1030"/>
          <a:ext cx="3195970" cy="1138222"/>
        </a:xfrm>
        <a:prstGeom prst="roundRect">
          <a:avLst>
            <a:gd name="adj" fmla="val 10000"/>
          </a:avLst>
        </a:prstGeom>
        <a:solidFill>
          <a:srgbClr val="83F9C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Общество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4134815" y="34367"/>
        <a:ext cx="3129296" cy="1071548"/>
      </dsp:txXfrm>
    </dsp:sp>
    <dsp:sp modelId="{79046580-5411-4022-A012-78E9884BB1CA}">
      <dsp:nvSpPr>
        <dsp:cNvPr id="0" name=""/>
        <dsp:cNvSpPr/>
      </dsp:nvSpPr>
      <dsp:spPr>
        <a:xfrm rot="3600000">
          <a:off x="5679485" y="1998033"/>
          <a:ext cx="1918747" cy="398378"/>
        </a:xfrm>
        <a:prstGeom prst="leftRightArrow">
          <a:avLst>
            <a:gd name="adj1" fmla="val 60000"/>
            <a:gd name="adj2" fmla="val 50000"/>
          </a:avLst>
        </a:prstGeom>
        <a:solidFill>
          <a:srgbClr val="75FFFF"/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5798998" y="2077709"/>
        <a:ext cx="1679721" cy="239026"/>
      </dsp:txXfrm>
    </dsp:sp>
    <dsp:sp modelId="{B74763B5-4374-4405-ACB8-4F1ED844BE18}">
      <dsp:nvSpPr>
        <dsp:cNvPr id="0" name=""/>
        <dsp:cNvSpPr/>
      </dsp:nvSpPr>
      <dsp:spPr>
        <a:xfrm>
          <a:off x="6440032" y="3255192"/>
          <a:ext cx="2276445" cy="1138222"/>
        </a:xfrm>
        <a:prstGeom prst="roundRect">
          <a:avLst>
            <a:gd name="adj" fmla="val 10000"/>
          </a:avLst>
        </a:prstGeom>
        <a:solidFill>
          <a:srgbClr val="8FE2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Практическое здравоохранение</a:t>
          </a:r>
        </a:p>
      </dsp:txBody>
      <dsp:txXfrm>
        <a:off x="6473369" y="3288529"/>
        <a:ext cx="2209771" cy="1071548"/>
      </dsp:txXfrm>
    </dsp:sp>
    <dsp:sp modelId="{E188FC7A-AB6D-4E6F-924C-321CA8DB2349}">
      <dsp:nvSpPr>
        <dsp:cNvPr id="0" name=""/>
        <dsp:cNvSpPr/>
      </dsp:nvSpPr>
      <dsp:spPr>
        <a:xfrm rot="10800000">
          <a:off x="5107008" y="3625115"/>
          <a:ext cx="1184909" cy="398378"/>
        </a:xfrm>
        <a:prstGeom prst="leftRightArrow">
          <a:avLst>
            <a:gd name="adj1" fmla="val 60000"/>
            <a:gd name="adj2" fmla="val 50000"/>
          </a:avLst>
        </a:prstGeom>
        <a:solidFill>
          <a:srgbClr val="75FFFF"/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 rot="10800000">
        <a:off x="5226521" y="3704791"/>
        <a:ext cx="945883" cy="239026"/>
      </dsp:txXfrm>
    </dsp:sp>
    <dsp:sp modelId="{E1B572A8-E9BF-4708-AB1E-B9306F7BA54E}">
      <dsp:nvSpPr>
        <dsp:cNvPr id="0" name=""/>
        <dsp:cNvSpPr/>
      </dsp:nvSpPr>
      <dsp:spPr>
        <a:xfrm>
          <a:off x="2682449" y="3255192"/>
          <a:ext cx="2276445" cy="113822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Медицинский колледж (студенты)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2715786" y="3288529"/>
        <a:ext cx="2209771" cy="1071548"/>
      </dsp:txXfrm>
    </dsp:sp>
    <dsp:sp modelId="{48CE46E5-19A1-4961-AE6D-19E6B9A3003C}">
      <dsp:nvSpPr>
        <dsp:cNvPr id="0" name=""/>
        <dsp:cNvSpPr/>
      </dsp:nvSpPr>
      <dsp:spPr>
        <a:xfrm rot="18000000">
          <a:off x="3752313" y="1998033"/>
          <a:ext cx="2015507" cy="398378"/>
        </a:xfrm>
        <a:prstGeom prst="leftRightArrow">
          <a:avLst>
            <a:gd name="adj1" fmla="val 60000"/>
            <a:gd name="adj2" fmla="val 50000"/>
          </a:avLst>
        </a:prstGeom>
        <a:solidFill>
          <a:srgbClr val="75FFFF"/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3871826" y="2077709"/>
        <a:ext cx="1776481" cy="2390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6175DD-82FA-4629-9EE7-176F0E2952DC}">
      <dsp:nvSpPr>
        <dsp:cNvPr id="0" name=""/>
        <dsp:cNvSpPr/>
      </dsp:nvSpPr>
      <dsp:spPr>
        <a:xfrm>
          <a:off x="2699701" y="2308832"/>
          <a:ext cx="1618301" cy="138959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«</a:t>
          </a:r>
          <a:r>
            <a:rPr lang="ru-RU" sz="14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Ставропольская</a:t>
          </a: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 ЦРБ»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2950359" y="2524066"/>
        <a:ext cx="1116985" cy="959126"/>
      </dsp:txXfrm>
    </dsp:sp>
    <dsp:sp modelId="{EBA0DC48-508E-4CE6-8D4F-BC129CDCC617}">
      <dsp:nvSpPr>
        <dsp:cNvPr id="0" name=""/>
        <dsp:cNvSpPr/>
      </dsp:nvSpPr>
      <dsp:spPr>
        <a:xfrm>
          <a:off x="2738313" y="2930038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1EDB20-74A6-4371-B3C5-B16957091719}">
      <dsp:nvSpPr>
        <dsp:cNvPr id="0" name=""/>
        <dsp:cNvSpPr/>
      </dsp:nvSpPr>
      <dsp:spPr>
        <a:xfrm>
          <a:off x="1307069" y="1540444"/>
          <a:ext cx="1618301" cy="138959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353C2F-0096-449E-B25D-CEDE78447A45}">
      <dsp:nvSpPr>
        <dsp:cNvPr id="0" name=""/>
        <dsp:cNvSpPr/>
      </dsp:nvSpPr>
      <dsp:spPr>
        <a:xfrm>
          <a:off x="2415683" y="2745667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5D9DD0-072D-478C-A704-D88ABE6B3D99}">
      <dsp:nvSpPr>
        <dsp:cNvPr id="0" name=""/>
        <dsp:cNvSpPr/>
      </dsp:nvSpPr>
      <dsp:spPr>
        <a:xfrm>
          <a:off x="4092333" y="1536253"/>
          <a:ext cx="1618301" cy="1389594"/>
        </a:xfrm>
        <a:prstGeom prst="hexagon">
          <a:avLst>
            <a:gd name="adj" fmla="val 25000"/>
            <a:gd name="vf" fmla="val 115470"/>
          </a:avLst>
        </a:prstGeom>
        <a:solidFill>
          <a:srgbClr val="33CAFF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«ТГП №1»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4342991" y="1751487"/>
        <a:ext cx="1116985" cy="959126"/>
      </dsp:txXfrm>
    </dsp:sp>
    <dsp:sp modelId="{F9E4D5A9-C8CF-40D0-A6A0-2B277409EB5C}">
      <dsp:nvSpPr>
        <dsp:cNvPr id="0" name=""/>
        <dsp:cNvSpPr/>
      </dsp:nvSpPr>
      <dsp:spPr>
        <a:xfrm>
          <a:off x="5206095" y="2738334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C051D3-41FE-4703-8B1D-5204898040B3}">
      <dsp:nvSpPr>
        <dsp:cNvPr id="0" name=""/>
        <dsp:cNvSpPr/>
      </dsp:nvSpPr>
      <dsp:spPr>
        <a:xfrm>
          <a:off x="5484107" y="2305690"/>
          <a:ext cx="1618301" cy="138959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D86C03-8DAB-452E-81DB-B3052686BB59}">
      <dsp:nvSpPr>
        <dsp:cNvPr id="0" name=""/>
        <dsp:cNvSpPr/>
      </dsp:nvSpPr>
      <dsp:spPr>
        <a:xfrm>
          <a:off x="5523577" y="2924277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7D86E5-A36F-4ED3-B222-3D9630A0DAED}">
      <dsp:nvSpPr>
        <dsp:cNvPr id="0" name=""/>
        <dsp:cNvSpPr/>
      </dsp:nvSpPr>
      <dsp:spPr>
        <a:xfrm>
          <a:off x="2699701" y="772579"/>
          <a:ext cx="1618301" cy="1389594"/>
        </a:xfrm>
        <a:prstGeom prst="hexagon">
          <a:avLst>
            <a:gd name="adj" fmla="val 25000"/>
            <a:gd name="vf" fmla="val 115470"/>
          </a:avLst>
        </a:prstGeom>
        <a:solidFill>
          <a:srgbClr val="ACE0E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«ТКВД»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2950359" y="987813"/>
        <a:ext cx="1116985" cy="959126"/>
      </dsp:txXfrm>
    </dsp:sp>
    <dsp:sp modelId="{9F68994F-03D8-4444-9A01-310326CD9CF7}">
      <dsp:nvSpPr>
        <dsp:cNvPr id="0" name=""/>
        <dsp:cNvSpPr/>
      </dsp:nvSpPr>
      <dsp:spPr>
        <a:xfrm>
          <a:off x="3801450" y="791435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3580D-1917-46B9-9E4C-6BD914E19B2B}">
      <dsp:nvSpPr>
        <dsp:cNvPr id="0" name=""/>
        <dsp:cNvSpPr/>
      </dsp:nvSpPr>
      <dsp:spPr>
        <a:xfrm>
          <a:off x="4092333" y="0"/>
          <a:ext cx="1618301" cy="138959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E50F5E-5D3E-4FD9-A7B7-0FE6391E7175}">
      <dsp:nvSpPr>
        <dsp:cNvPr id="0" name=""/>
        <dsp:cNvSpPr/>
      </dsp:nvSpPr>
      <dsp:spPr>
        <a:xfrm>
          <a:off x="4137810" y="615444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F09630-6538-4962-BB74-B5CCC68DCE35}">
      <dsp:nvSpPr>
        <dsp:cNvPr id="0" name=""/>
        <dsp:cNvSpPr/>
      </dsp:nvSpPr>
      <dsp:spPr>
        <a:xfrm>
          <a:off x="5484107" y="769436"/>
          <a:ext cx="1618301" cy="138959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«ТГП №2»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5734765" y="984670"/>
        <a:ext cx="1116985" cy="959126"/>
      </dsp:txXfrm>
    </dsp:sp>
    <dsp:sp modelId="{56CD01E7-7ECC-484D-8D67-99D68A6B366A}">
      <dsp:nvSpPr>
        <dsp:cNvPr id="0" name=""/>
        <dsp:cNvSpPr/>
      </dsp:nvSpPr>
      <dsp:spPr>
        <a:xfrm>
          <a:off x="6884461" y="1385404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C0B125-C766-4092-990D-9294A51E6F22}">
      <dsp:nvSpPr>
        <dsp:cNvPr id="0" name=""/>
        <dsp:cNvSpPr/>
      </dsp:nvSpPr>
      <dsp:spPr>
        <a:xfrm>
          <a:off x="6876738" y="1550919"/>
          <a:ext cx="1618301" cy="138959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8EEF7A-BDF4-4733-9ED0-624B0A5171AE}">
      <dsp:nvSpPr>
        <dsp:cNvPr id="0" name=""/>
        <dsp:cNvSpPr/>
      </dsp:nvSpPr>
      <dsp:spPr>
        <a:xfrm>
          <a:off x="7192505" y="1575537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A9313-49CB-4EDD-BA24-46C0C4D3AA8F}">
      <dsp:nvSpPr>
        <dsp:cNvPr id="0" name=""/>
        <dsp:cNvSpPr/>
      </dsp:nvSpPr>
      <dsp:spPr>
        <a:xfrm>
          <a:off x="6876738" y="14665"/>
          <a:ext cx="1618301" cy="1389594"/>
        </a:xfrm>
        <a:prstGeom prst="hexagon">
          <a:avLst>
            <a:gd name="adj" fmla="val 25000"/>
            <a:gd name="vf" fmla="val 115470"/>
          </a:avLst>
        </a:prstGeom>
        <a:solidFill>
          <a:srgbClr val="33CAFF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 «ТГП №4»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7127396" y="229899"/>
        <a:ext cx="1116985" cy="959126"/>
      </dsp:txXfrm>
    </dsp:sp>
    <dsp:sp modelId="{68969C06-652E-4052-80A0-A6C9AC084BA9}">
      <dsp:nvSpPr>
        <dsp:cNvPr id="0" name=""/>
        <dsp:cNvSpPr/>
      </dsp:nvSpPr>
      <dsp:spPr>
        <a:xfrm>
          <a:off x="8277093" y="637443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A804F-13CE-49F1-8309-B569C0D5A48E}">
      <dsp:nvSpPr>
        <dsp:cNvPr id="0" name=""/>
        <dsp:cNvSpPr/>
      </dsp:nvSpPr>
      <dsp:spPr>
        <a:xfrm>
          <a:off x="8269370" y="789863"/>
          <a:ext cx="1618301" cy="138959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5BEF10-7012-4860-B177-B66FD4F70D3D}">
      <dsp:nvSpPr>
        <dsp:cNvPr id="0" name=""/>
        <dsp:cNvSpPr/>
      </dsp:nvSpPr>
      <dsp:spPr>
        <a:xfrm>
          <a:off x="8592001" y="820767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F0EB5B-BF42-45CD-8DC9-0585CA3A5CC2}">
      <dsp:nvSpPr>
        <dsp:cNvPr id="0" name=""/>
        <dsp:cNvSpPr/>
      </dsp:nvSpPr>
      <dsp:spPr>
        <a:xfrm>
          <a:off x="8269370" y="2323498"/>
          <a:ext cx="1618301" cy="138959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«ТГКП №3»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8520028" y="2538732"/>
        <a:ext cx="1116985" cy="959126"/>
      </dsp:txXfrm>
    </dsp:sp>
    <dsp:sp modelId="{8446DE9E-CC72-4E5A-8B67-19B229859664}">
      <dsp:nvSpPr>
        <dsp:cNvPr id="0" name=""/>
        <dsp:cNvSpPr/>
      </dsp:nvSpPr>
      <dsp:spPr>
        <a:xfrm>
          <a:off x="8590285" y="3540769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DD2E57-1F3A-46BF-B915-2ED8CAEB9F73}">
      <dsp:nvSpPr>
        <dsp:cNvPr id="0" name=""/>
        <dsp:cNvSpPr/>
      </dsp:nvSpPr>
      <dsp:spPr>
        <a:xfrm>
          <a:off x="6876738" y="3084554"/>
          <a:ext cx="1618301" cy="138959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653F62-724A-499F-B4CE-955D3F31FFCE}">
      <dsp:nvSpPr>
        <dsp:cNvPr id="0" name=""/>
        <dsp:cNvSpPr/>
      </dsp:nvSpPr>
      <dsp:spPr>
        <a:xfrm>
          <a:off x="8289964" y="3694237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9F9FF1-D3B5-4319-851D-EA5099AFE458}">
      <dsp:nvSpPr>
        <dsp:cNvPr id="0" name=""/>
        <dsp:cNvSpPr/>
      </dsp:nvSpPr>
      <dsp:spPr>
        <a:xfrm>
          <a:off x="4090617" y="3075650"/>
          <a:ext cx="1618301" cy="1389594"/>
        </a:xfrm>
        <a:prstGeom prst="hexagon">
          <a:avLst>
            <a:gd name="adj" fmla="val 25000"/>
            <a:gd name="vf" fmla="val 115470"/>
          </a:avLst>
        </a:prstGeom>
        <a:solidFill>
          <a:srgbClr val="ACE0E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«ТГДКБ»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4341275" y="3290884"/>
        <a:ext cx="1116985" cy="959126"/>
      </dsp:txXfrm>
    </dsp:sp>
    <dsp:sp modelId="{FEEE5B86-491C-4C67-8351-9C4D4CA5DF3D}">
      <dsp:nvSpPr>
        <dsp:cNvPr id="0" name=""/>
        <dsp:cNvSpPr/>
      </dsp:nvSpPr>
      <dsp:spPr>
        <a:xfrm>
          <a:off x="4136952" y="3691618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3B7510-922E-4958-84A8-B6B6C6685597}">
      <dsp:nvSpPr>
        <dsp:cNvPr id="0" name=""/>
        <dsp:cNvSpPr/>
      </dsp:nvSpPr>
      <dsp:spPr>
        <a:xfrm>
          <a:off x="2698843" y="3848229"/>
          <a:ext cx="1618301" cy="138959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2D446D-6E40-4BCD-B239-FE6624656A63}">
      <dsp:nvSpPr>
        <dsp:cNvPr id="0" name=""/>
        <dsp:cNvSpPr/>
      </dsp:nvSpPr>
      <dsp:spPr>
        <a:xfrm>
          <a:off x="3799734" y="3867609"/>
          <a:ext cx="188773" cy="16289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BBBA44-37BE-4E17-8853-0BDF3012444E}">
      <dsp:nvSpPr>
        <dsp:cNvPr id="0" name=""/>
        <dsp:cNvSpPr/>
      </dsp:nvSpPr>
      <dsp:spPr>
        <a:xfrm>
          <a:off x="2714435" y="2297092"/>
          <a:ext cx="1610073" cy="1382528"/>
        </a:xfrm>
        <a:prstGeom prst="hexagon">
          <a:avLst>
            <a:gd name="adj" fmla="val 25000"/>
            <a:gd name="vf" fmla="val 115470"/>
          </a:avLst>
        </a:prstGeom>
        <a:solidFill>
          <a:srgbClr val="ACE0E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№5»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2963818" y="2511231"/>
        <a:ext cx="1111307" cy="954250"/>
      </dsp:txXfrm>
    </dsp:sp>
    <dsp:sp modelId="{36A0251E-9A40-49EE-AB25-00519B0BB8B6}">
      <dsp:nvSpPr>
        <dsp:cNvPr id="0" name=""/>
        <dsp:cNvSpPr/>
      </dsp:nvSpPr>
      <dsp:spPr>
        <a:xfrm>
          <a:off x="2752851" y="2915140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9400DA-4B4A-41C8-A5D6-DC0FD7F02F77}">
      <dsp:nvSpPr>
        <dsp:cNvPr id="0" name=""/>
        <dsp:cNvSpPr/>
      </dsp:nvSpPr>
      <dsp:spPr>
        <a:xfrm>
          <a:off x="1328884" y="1532611"/>
          <a:ext cx="1610073" cy="1382528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4BED4C-FC75-4AC4-81DD-15EFE8EC1031}">
      <dsp:nvSpPr>
        <dsp:cNvPr id="0" name=""/>
        <dsp:cNvSpPr/>
      </dsp:nvSpPr>
      <dsp:spPr>
        <a:xfrm>
          <a:off x="2431861" y="2731706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79C7B4-BBF4-4023-AA21-C733C4637319}">
      <dsp:nvSpPr>
        <dsp:cNvPr id="0" name=""/>
        <dsp:cNvSpPr/>
      </dsp:nvSpPr>
      <dsp:spPr>
        <a:xfrm>
          <a:off x="4099985" y="1528442"/>
          <a:ext cx="1610073" cy="13825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«ТССМП»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4349368" y="1742581"/>
        <a:ext cx="1111307" cy="954250"/>
      </dsp:txXfrm>
    </dsp:sp>
    <dsp:sp modelId="{0F470863-1BAB-4DDA-8514-617CB36BC93A}">
      <dsp:nvSpPr>
        <dsp:cNvPr id="0" name=""/>
        <dsp:cNvSpPr/>
      </dsp:nvSpPr>
      <dsp:spPr>
        <a:xfrm>
          <a:off x="5208085" y="2724410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E7AD1-B4C8-48DE-976F-40DA1296C61C}">
      <dsp:nvSpPr>
        <dsp:cNvPr id="0" name=""/>
        <dsp:cNvSpPr/>
      </dsp:nvSpPr>
      <dsp:spPr>
        <a:xfrm>
          <a:off x="5484682" y="2293966"/>
          <a:ext cx="1610073" cy="1382528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ABDB1-445B-43A5-BB2C-C57D6E27684D}">
      <dsp:nvSpPr>
        <dsp:cNvPr id="0" name=""/>
        <dsp:cNvSpPr/>
      </dsp:nvSpPr>
      <dsp:spPr>
        <a:xfrm>
          <a:off x="5523953" y="2909407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5FEC1E-8A99-4A72-A1CE-48AF3B78328A}">
      <dsp:nvSpPr>
        <dsp:cNvPr id="0" name=""/>
        <dsp:cNvSpPr/>
      </dsp:nvSpPr>
      <dsp:spPr>
        <a:xfrm>
          <a:off x="2714435" y="768650"/>
          <a:ext cx="1610073" cy="1382528"/>
        </a:xfrm>
        <a:prstGeom prst="hexagon">
          <a:avLst>
            <a:gd name="adj" fmla="val 25000"/>
            <a:gd name="vf" fmla="val 115470"/>
          </a:avLst>
        </a:prstGeom>
        <a:solidFill>
          <a:srgbClr val="33CAFF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№1»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2963818" y="982789"/>
        <a:ext cx="1111307" cy="954250"/>
      </dsp:txXfrm>
    </dsp:sp>
    <dsp:sp modelId="{495983F9-BBCA-49D4-BB3D-D2925FED99B3}">
      <dsp:nvSpPr>
        <dsp:cNvPr id="0" name=""/>
        <dsp:cNvSpPr/>
      </dsp:nvSpPr>
      <dsp:spPr>
        <a:xfrm>
          <a:off x="3810582" y="787410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EF68F9-5845-423D-BB45-18EFFF20025C}">
      <dsp:nvSpPr>
        <dsp:cNvPr id="0" name=""/>
        <dsp:cNvSpPr/>
      </dsp:nvSpPr>
      <dsp:spPr>
        <a:xfrm>
          <a:off x="4099985" y="0"/>
          <a:ext cx="1610073" cy="1382528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68AD61-6836-4900-A300-05D6B26BE52C}">
      <dsp:nvSpPr>
        <dsp:cNvPr id="0" name=""/>
        <dsp:cNvSpPr/>
      </dsp:nvSpPr>
      <dsp:spPr>
        <a:xfrm>
          <a:off x="4145231" y="612314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62BE18-D3E4-4499-AB5F-A17D2A898B7B}">
      <dsp:nvSpPr>
        <dsp:cNvPr id="0" name=""/>
        <dsp:cNvSpPr/>
      </dsp:nvSpPr>
      <dsp:spPr>
        <a:xfrm>
          <a:off x="5484682" y="765523"/>
          <a:ext cx="1610073" cy="1382528"/>
        </a:xfrm>
        <a:prstGeom prst="hexagon">
          <a:avLst>
            <a:gd name="adj" fmla="val 25000"/>
            <a:gd name="vf" fmla="val 115470"/>
          </a:avLst>
        </a:prstGeom>
        <a:solidFill>
          <a:srgbClr val="33CAFF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№2»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5734065" y="979662"/>
        <a:ext cx="1111307" cy="954250"/>
      </dsp:txXfrm>
    </dsp:sp>
    <dsp:sp modelId="{EBADFF21-61EF-4C1E-B932-AF5A45E508E0}">
      <dsp:nvSpPr>
        <dsp:cNvPr id="0" name=""/>
        <dsp:cNvSpPr/>
      </dsp:nvSpPr>
      <dsp:spPr>
        <a:xfrm>
          <a:off x="6877916" y="1378360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92B3AB-39AB-44BC-BE5E-AA8C45FF6B5D}">
      <dsp:nvSpPr>
        <dsp:cNvPr id="0" name=""/>
        <dsp:cNvSpPr/>
      </dsp:nvSpPr>
      <dsp:spPr>
        <a:xfrm>
          <a:off x="6870233" y="1543033"/>
          <a:ext cx="1610073" cy="1382528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8025A-79FB-462E-9D53-B75A2B04C299}">
      <dsp:nvSpPr>
        <dsp:cNvPr id="0" name=""/>
        <dsp:cNvSpPr/>
      </dsp:nvSpPr>
      <dsp:spPr>
        <a:xfrm>
          <a:off x="7184394" y="1567526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A7B34-B048-4221-9515-7803BB27B5A7}">
      <dsp:nvSpPr>
        <dsp:cNvPr id="0" name=""/>
        <dsp:cNvSpPr/>
      </dsp:nvSpPr>
      <dsp:spPr>
        <a:xfrm>
          <a:off x="6870233" y="14591"/>
          <a:ext cx="1610073" cy="1382528"/>
        </a:xfrm>
        <a:prstGeom prst="hexagon">
          <a:avLst>
            <a:gd name="adj" fmla="val 25000"/>
            <a:gd name="vf" fmla="val 115470"/>
          </a:avLst>
        </a:prstGeom>
        <a:solidFill>
          <a:srgbClr val="ACE0EA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«ТГКБ №4»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7119616" y="228730"/>
        <a:ext cx="1111307" cy="954250"/>
      </dsp:txXfrm>
    </dsp:sp>
    <dsp:sp modelId="{B5AB1B30-070B-4306-8C15-DBF4FFB0FAB4}">
      <dsp:nvSpPr>
        <dsp:cNvPr id="0" name=""/>
        <dsp:cNvSpPr/>
      </dsp:nvSpPr>
      <dsp:spPr>
        <a:xfrm>
          <a:off x="8263467" y="634201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246463-3ABA-43AF-93B8-3DD863D0B8FC}">
      <dsp:nvSpPr>
        <dsp:cNvPr id="0" name=""/>
        <dsp:cNvSpPr/>
      </dsp:nvSpPr>
      <dsp:spPr>
        <a:xfrm>
          <a:off x="8255784" y="785847"/>
          <a:ext cx="1610073" cy="1382528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4A6E8D-6864-4746-921A-9C5563C2AF7F}">
      <dsp:nvSpPr>
        <dsp:cNvPr id="0" name=""/>
        <dsp:cNvSpPr/>
      </dsp:nvSpPr>
      <dsp:spPr>
        <a:xfrm>
          <a:off x="8576774" y="816593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FE6FAA-BD7C-4A70-B78B-38930F58433F}">
      <dsp:nvSpPr>
        <dsp:cNvPr id="0" name=""/>
        <dsp:cNvSpPr/>
      </dsp:nvSpPr>
      <dsp:spPr>
        <a:xfrm>
          <a:off x="8255784" y="2311684"/>
          <a:ext cx="1610073" cy="13825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«ТПНД»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8505167" y="2525823"/>
        <a:ext cx="1111307" cy="954250"/>
      </dsp:txXfrm>
    </dsp:sp>
    <dsp:sp modelId="{F74628F6-AADA-44EB-8AC4-5A157DD9DBFB}">
      <dsp:nvSpPr>
        <dsp:cNvPr id="0" name=""/>
        <dsp:cNvSpPr/>
      </dsp:nvSpPr>
      <dsp:spPr>
        <a:xfrm>
          <a:off x="8575067" y="3522765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984934-84F1-4B41-B15D-B0B633530EBC}">
      <dsp:nvSpPr>
        <dsp:cNvPr id="0" name=""/>
        <dsp:cNvSpPr/>
      </dsp:nvSpPr>
      <dsp:spPr>
        <a:xfrm>
          <a:off x="6870233" y="3068870"/>
          <a:ext cx="1610073" cy="1382528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AF547-107C-416D-A834-9421EEAB886E}">
      <dsp:nvSpPr>
        <dsp:cNvPr id="0" name=""/>
        <dsp:cNvSpPr/>
      </dsp:nvSpPr>
      <dsp:spPr>
        <a:xfrm>
          <a:off x="8276273" y="3675453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A97EC-8E6C-4530-BB3F-D6A5D456D57C}">
      <dsp:nvSpPr>
        <dsp:cNvPr id="0" name=""/>
        <dsp:cNvSpPr/>
      </dsp:nvSpPr>
      <dsp:spPr>
        <a:xfrm>
          <a:off x="4098278" y="3060011"/>
          <a:ext cx="1610073" cy="1382528"/>
        </a:xfrm>
        <a:prstGeom prst="hexagon">
          <a:avLst>
            <a:gd name="adj" fmla="val 25000"/>
            <a:gd name="vf" fmla="val 115470"/>
          </a:avLst>
        </a:prstGeom>
        <a:solidFill>
          <a:srgbClr val="33CAFF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ГБУЗ СО «Жигулевская ЦГБ»</a:t>
          </a:r>
          <a:endParaRPr lang="ru-RU" sz="16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4347661" y="3274150"/>
        <a:ext cx="1111307" cy="954250"/>
      </dsp:txXfrm>
    </dsp:sp>
    <dsp:sp modelId="{47C93EC4-3057-4874-90B6-35D179CDB9ED}">
      <dsp:nvSpPr>
        <dsp:cNvPr id="0" name=""/>
        <dsp:cNvSpPr/>
      </dsp:nvSpPr>
      <dsp:spPr>
        <a:xfrm>
          <a:off x="4144378" y="3672847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B4381B-D08C-4C25-B211-FF240FC4A0AE}">
      <dsp:nvSpPr>
        <dsp:cNvPr id="0" name=""/>
        <dsp:cNvSpPr/>
      </dsp:nvSpPr>
      <dsp:spPr>
        <a:xfrm>
          <a:off x="2713581" y="3828662"/>
          <a:ext cx="1610073" cy="1382528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85321F-6B56-4B16-9945-99EE78CE452F}">
      <dsp:nvSpPr>
        <dsp:cNvPr id="0" name=""/>
        <dsp:cNvSpPr/>
      </dsp:nvSpPr>
      <dsp:spPr>
        <a:xfrm>
          <a:off x="3808875" y="3847943"/>
          <a:ext cx="187813" cy="16206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2BAB7D-B050-44E2-A285-D4C3377DF5FE}">
      <dsp:nvSpPr>
        <dsp:cNvPr id="0" name=""/>
        <dsp:cNvSpPr/>
      </dsp:nvSpPr>
      <dsp:spPr>
        <a:xfrm>
          <a:off x="-5828378" y="-892563"/>
          <a:ext cx="6943052" cy="6943052"/>
        </a:xfrm>
        <a:prstGeom prst="blockArc">
          <a:avLst>
            <a:gd name="adj1" fmla="val 18900000"/>
            <a:gd name="adj2" fmla="val 2700000"/>
            <a:gd name="adj3" fmla="val 311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0C1764-2C78-4D1C-91F2-75352E97643F}">
      <dsp:nvSpPr>
        <dsp:cNvPr id="0" name=""/>
        <dsp:cNvSpPr/>
      </dsp:nvSpPr>
      <dsp:spPr>
        <a:xfrm>
          <a:off x="361828" y="204188"/>
          <a:ext cx="9384317" cy="529333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7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Применение теоретических знаний на практике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361828" y="204188"/>
        <a:ext cx="9384317" cy="529333"/>
      </dsp:txXfrm>
    </dsp:sp>
    <dsp:sp modelId="{4563311D-6D02-4B02-ADAB-69BD1115F4B1}">
      <dsp:nvSpPr>
        <dsp:cNvPr id="0" name=""/>
        <dsp:cNvSpPr/>
      </dsp:nvSpPr>
      <dsp:spPr>
        <a:xfrm>
          <a:off x="68858" y="175885"/>
          <a:ext cx="585940" cy="5859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5F31B-F40F-42C6-A838-FC3398EFBBAF}">
      <dsp:nvSpPr>
        <dsp:cNvPr id="0" name=""/>
        <dsp:cNvSpPr/>
      </dsp:nvSpPr>
      <dsp:spPr>
        <a:xfrm>
          <a:off x="786325" y="938020"/>
          <a:ext cx="8959819" cy="468752"/>
        </a:xfrm>
        <a:prstGeom prst="rect">
          <a:avLst/>
        </a:prstGeom>
        <a:solidFill>
          <a:srgbClr val="ACE0E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7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Осуществление профессионального наставничества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786325" y="938020"/>
        <a:ext cx="8959819" cy="468752"/>
      </dsp:txXfrm>
    </dsp:sp>
    <dsp:sp modelId="{E85E5BD7-7155-4826-AE1F-A18BAB17754E}">
      <dsp:nvSpPr>
        <dsp:cNvPr id="0" name=""/>
        <dsp:cNvSpPr/>
      </dsp:nvSpPr>
      <dsp:spPr>
        <a:xfrm>
          <a:off x="493355" y="879426"/>
          <a:ext cx="585940" cy="5859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B6094B-EF26-4D25-82CF-4ADD781793DA}">
      <dsp:nvSpPr>
        <dsp:cNvPr id="0" name=""/>
        <dsp:cNvSpPr/>
      </dsp:nvSpPr>
      <dsp:spPr>
        <a:xfrm>
          <a:off x="1018948" y="1641045"/>
          <a:ext cx="8727197" cy="468752"/>
        </a:xfrm>
        <a:prstGeom prst="rect">
          <a:avLst/>
        </a:prstGeom>
        <a:solidFill>
          <a:srgbClr val="5DD5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7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Наработка умений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1018948" y="1641045"/>
        <a:ext cx="8727197" cy="468752"/>
      </dsp:txXfrm>
    </dsp:sp>
    <dsp:sp modelId="{E9336B9C-F2C6-457A-A40C-74FCBE46520C}">
      <dsp:nvSpPr>
        <dsp:cNvPr id="0" name=""/>
        <dsp:cNvSpPr/>
      </dsp:nvSpPr>
      <dsp:spPr>
        <a:xfrm>
          <a:off x="725978" y="1582451"/>
          <a:ext cx="585940" cy="5859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688A74-7D7F-46FB-BC43-3A5E18ED567C}">
      <dsp:nvSpPr>
        <dsp:cNvPr id="0" name=""/>
        <dsp:cNvSpPr/>
      </dsp:nvSpPr>
      <dsp:spPr>
        <a:xfrm>
          <a:off x="1093222" y="2344586"/>
          <a:ext cx="8652923" cy="468752"/>
        </a:xfrm>
        <a:prstGeom prst="rect">
          <a:avLst/>
        </a:prstGeom>
        <a:solidFill>
          <a:srgbClr val="ACE0E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7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Уменьшение стресса студентов, минимизация ошибок 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1093222" y="2344586"/>
        <a:ext cx="8652923" cy="468752"/>
      </dsp:txXfrm>
    </dsp:sp>
    <dsp:sp modelId="{7BD94B2F-5C18-40E1-B978-65849F4E6B7D}">
      <dsp:nvSpPr>
        <dsp:cNvPr id="0" name=""/>
        <dsp:cNvSpPr/>
      </dsp:nvSpPr>
      <dsp:spPr>
        <a:xfrm>
          <a:off x="800252" y="2285992"/>
          <a:ext cx="585940" cy="5859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E79E6-79F8-4388-B445-A57DFF049B86}">
      <dsp:nvSpPr>
        <dsp:cNvPr id="0" name=""/>
        <dsp:cNvSpPr/>
      </dsp:nvSpPr>
      <dsp:spPr>
        <a:xfrm>
          <a:off x="1018948" y="3048127"/>
          <a:ext cx="8727197" cy="468752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7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Адаптация к реальным условиям 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1018948" y="3048127"/>
        <a:ext cx="8727197" cy="468752"/>
      </dsp:txXfrm>
    </dsp:sp>
    <dsp:sp modelId="{07A916BA-2622-4ADC-8F7F-086A611350B2}">
      <dsp:nvSpPr>
        <dsp:cNvPr id="0" name=""/>
        <dsp:cNvSpPr/>
      </dsp:nvSpPr>
      <dsp:spPr>
        <a:xfrm>
          <a:off x="725978" y="2989533"/>
          <a:ext cx="585940" cy="5859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5EBD4-0211-442F-85DA-8589CF6FB28C}">
      <dsp:nvSpPr>
        <dsp:cNvPr id="0" name=""/>
        <dsp:cNvSpPr/>
      </dsp:nvSpPr>
      <dsp:spPr>
        <a:xfrm>
          <a:off x="786325" y="3751153"/>
          <a:ext cx="8959819" cy="468752"/>
        </a:xfrm>
        <a:prstGeom prst="rect">
          <a:avLst/>
        </a:prstGeom>
        <a:solidFill>
          <a:srgbClr val="ACE0E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7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Понимание своих приоритетов 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786325" y="3751153"/>
        <a:ext cx="8959819" cy="468752"/>
      </dsp:txXfrm>
    </dsp:sp>
    <dsp:sp modelId="{3C2B7F2F-D248-49FF-81D5-C1CA42558AF7}">
      <dsp:nvSpPr>
        <dsp:cNvPr id="0" name=""/>
        <dsp:cNvSpPr/>
      </dsp:nvSpPr>
      <dsp:spPr>
        <a:xfrm>
          <a:off x="493355" y="3692559"/>
          <a:ext cx="585940" cy="5859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CC0CC-18AC-48B9-82F2-8FA7974EAD99}">
      <dsp:nvSpPr>
        <dsp:cNvPr id="0" name=""/>
        <dsp:cNvSpPr/>
      </dsp:nvSpPr>
      <dsp:spPr>
        <a:xfrm>
          <a:off x="361828" y="4454694"/>
          <a:ext cx="9384317" cy="468752"/>
        </a:xfrm>
        <a:prstGeom prst="rect">
          <a:avLst/>
        </a:prstGeom>
        <a:solidFill>
          <a:srgbClr val="5DD5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7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Развитие коммуникативных навыков и логического мышления</a:t>
          </a:r>
          <a:endParaRPr lang="ru-RU" sz="2000" b="1" kern="1200" dirty="0">
            <a:solidFill>
              <a:schemeClr val="tx1"/>
            </a:solidFill>
            <a:latin typeface="Sitka Heading" panose="02000505000000020004" pitchFamily="2" charset="0"/>
          </a:endParaRPr>
        </a:p>
      </dsp:txBody>
      <dsp:txXfrm>
        <a:off x="361828" y="4454694"/>
        <a:ext cx="9384317" cy="468752"/>
      </dsp:txXfrm>
    </dsp:sp>
    <dsp:sp modelId="{0982BA68-3A6E-416A-83AC-B99956A2645C}">
      <dsp:nvSpPr>
        <dsp:cNvPr id="0" name=""/>
        <dsp:cNvSpPr/>
      </dsp:nvSpPr>
      <dsp:spPr>
        <a:xfrm>
          <a:off x="68858" y="4396100"/>
          <a:ext cx="585940" cy="5859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91B107-804F-4159-BC83-015DA39C19A8}">
      <dsp:nvSpPr>
        <dsp:cNvPr id="0" name=""/>
        <dsp:cNvSpPr/>
      </dsp:nvSpPr>
      <dsp:spPr>
        <a:xfrm>
          <a:off x="0" y="0"/>
          <a:ext cx="8093476" cy="903862"/>
        </a:xfrm>
        <a:prstGeom prst="roundRect">
          <a:avLst>
            <a:gd name="adj" fmla="val 10000"/>
          </a:avLst>
        </a:prstGeom>
        <a:solidFill>
          <a:srgbClr val="5DD5FF"/>
        </a:solidFill>
        <a:ln>
          <a:noFill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Решение рутинных задач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6473" y="26473"/>
        <a:ext cx="7041761" cy="850916"/>
      </dsp:txXfrm>
    </dsp:sp>
    <dsp:sp modelId="{B54A965E-65BC-4601-999A-A9DD98069565}">
      <dsp:nvSpPr>
        <dsp:cNvPr id="0" name=""/>
        <dsp:cNvSpPr/>
      </dsp:nvSpPr>
      <dsp:spPr>
        <a:xfrm>
          <a:off x="677828" y="1068201"/>
          <a:ext cx="8093476" cy="903862"/>
        </a:xfrm>
        <a:prstGeom prst="roundRect">
          <a:avLst>
            <a:gd name="adj" fmla="val 10000"/>
          </a:avLst>
        </a:prstGeom>
        <a:solidFill>
          <a:srgbClr val="ACE0EA"/>
        </a:solidFill>
        <a:ln>
          <a:noFill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Пополнение кадрового резерва 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704301" y="1094674"/>
        <a:ext cx="6775190" cy="850916"/>
      </dsp:txXfrm>
    </dsp:sp>
    <dsp:sp modelId="{5E5AF3EA-C346-42AD-83FE-6971464F1276}">
      <dsp:nvSpPr>
        <dsp:cNvPr id="0" name=""/>
        <dsp:cNvSpPr/>
      </dsp:nvSpPr>
      <dsp:spPr>
        <a:xfrm>
          <a:off x="1345540" y="2136402"/>
          <a:ext cx="8093476" cy="90386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Sitka Heading" panose="02000505000000020004" pitchFamily="2" charset="0"/>
            </a:rPr>
            <a:t>Проведение совместных мероприятий с колледжем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372013" y="2162875"/>
        <a:ext cx="6785307" cy="850916"/>
      </dsp:txXfrm>
    </dsp:sp>
    <dsp:sp modelId="{B2CAF50C-8ACB-4B57-A77E-168A4DC5FF9B}">
      <dsp:nvSpPr>
        <dsp:cNvPr id="0" name=""/>
        <dsp:cNvSpPr/>
      </dsp:nvSpPr>
      <dsp:spPr>
        <a:xfrm>
          <a:off x="2023369" y="3204603"/>
          <a:ext cx="8093476" cy="903862"/>
        </a:xfrm>
        <a:prstGeom prst="roundRect">
          <a:avLst>
            <a:gd name="adj" fmla="val 10000"/>
          </a:avLst>
        </a:prstGeom>
        <a:solidFill>
          <a:srgbClr val="ACE0EA"/>
        </a:solidFill>
        <a:ln>
          <a:noFill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  <a:latin typeface="Sitka Heading" panose="02000505000000020004" pitchFamily="2" charset="0"/>
            </a:rPr>
            <a:t>Возможность заранее «присмотреться» к студентам</a:t>
          </a:r>
          <a:endParaRPr lang="ru-RU" sz="2400" b="1" kern="1200">
            <a:solidFill>
              <a:schemeClr val="tx1"/>
            </a:solidFill>
          </a:endParaRPr>
        </a:p>
      </dsp:txBody>
      <dsp:txXfrm>
        <a:off x="2049842" y="3231076"/>
        <a:ext cx="6775190" cy="850916"/>
      </dsp:txXfrm>
    </dsp:sp>
    <dsp:sp modelId="{DC3B806A-CA68-4E7B-B1C2-72FA6B7152E1}">
      <dsp:nvSpPr>
        <dsp:cNvPr id="0" name=""/>
        <dsp:cNvSpPr/>
      </dsp:nvSpPr>
      <dsp:spPr>
        <a:xfrm>
          <a:off x="7505965" y="692276"/>
          <a:ext cx="587510" cy="587510"/>
        </a:xfrm>
        <a:prstGeom prst="downArrow">
          <a:avLst>
            <a:gd name="adj1" fmla="val 55000"/>
            <a:gd name="adj2" fmla="val 45000"/>
          </a:avLst>
        </a:prstGeom>
        <a:solidFill>
          <a:srgbClr val="75FFFF">
            <a:alpha val="90000"/>
          </a:srgb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>
            <a:solidFill>
              <a:schemeClr val="tx1"/>
            </a:solidFill>
          </a:endParaRPr>
        </a:p>
      </dsp:txBody>
      <dsp:txXfrm>
        <a:off x="7638155" y="692276"/>
        <a:ext cx="323130" cy="442101"/>
      </dsp:txXfrm>
    </dsp:sp>
    <dsp:sp modelId="{9F94EEB2-56E6-440E-B7F8-0EF8F0CD63F0}">
      <dsp:nvSpPr>
        <dsp:cNvPr id="0" name=""/>
        <dsp:cNvSpPr/>
      </dsp:nvSpPr>
      <dsp:spPr>
        <a:xfrm>
          <a:off x="8183793" y="1760477"/>
          <a:ext cx="587510" cy="587510"/>
        </a:xfrm>
        <a:prstGeom prst="downArrow">
          <a:avLst>
            <a:gd name="adj1" fmla="val 55000"/>
            <a:gd name="adj2" fmla="val 45000"/>
          </a:avLst>
        </a:prstGeom>
        <a:solidFill>
          <a:srgbClr val="75FFFF">
            <a:alpha val="90000"/>
          </a:srgb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>
            <a:solidFill>
              <a:schemeClr val="tx1"/>
            </a:solidFill>
          </a:endParaRPr>
        </a:p>
      </dsp:txBody>
      <dsp:txXfrm>
        <a:off x="8315983" y="1760477"/>
        <a:ext cx="323130" cy="442101"/>
      </dsp:txXfrm>
    </dsp:sp>
    <dsp:sp modelId="{58EDB350-E053-4650-AB24-FCD44E8BDCE0}">
      <dsp:nvSpPr>
        <dsp:cNvPr id="0" name=""/>
        <dsp:cNvSpPr/>
      </dsp:nvSpPr>
      <dsp:spPr>
        <a:xfrm>
          <a:off x="8851505" y="2828678"/>
          <a:ext cx="587510" cy="587510"/>
        </a:xfrm>
        <a:prstGeom prst="downArrow">
          <a:avLst>
            <a:gd name="adj1" fmla="val 55000"/>
            <a:gd name="adj2" fmla="val 45000"/>
          </a:avLst>
        </a:prstGeom>
        <a:solidFill>
          <a:srgbClr val="75FFFF">
            <a:alpha val="90000"/>
          </a:srgb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>
            <a:solidFill>
              <a:schemeClr val="tx1"/>
            </a:solidFill>
          </a:endParaRPr>
        </a:p>
      </dsp:txBody>
      <dsp:txXfrm>
        <a:off x="8983695" y="2828678"/>
        <a:ext cx="323130" cy="442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CF12F-A03E-48A4-B8C3-2155C90E5371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0C529-08D4-46FE-B41F-D7A49A2BE0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510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C529-08D4-46FE-B41F-D7A49A2BE0A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35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C529-08D4-46FE-B41F-D7A49A2BE0A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871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C529-08D4-46FE-B41F-D7A49A2BE0A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171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C529-08D4-46FE-B41F-D7A49A2BE0A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072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C529-08D4-46FE-B41F-D7A49A2BE0A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93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C529-08D4-46FE-B41F-D7A49A2BE0A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867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0C529-08D4-46FE-B41F-D7A49A2BE0A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65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80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122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094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91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547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17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67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1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68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76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8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FBDB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51FD2-F636-49F0-B5B2-466DB302E2AF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D08AB-EEB0-4A56-B607-DABD07A26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37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«Тольяттинский медколледж»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9304" y="2237173"/>
            <a:ext cx="9924495" cy="393979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ГБПОУ «Тольяттинский медколледж» с практическим здравоохранением.</a:t>
            </a:r>
            <a:endParaRPr lang="en-US" sz="360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57800" y="49559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>
                <a:latin typeface="Sitka Heading" panose="02000505000000020004" pitchFamily="2" charset="0"/>
                <a:cs typeface="Times New Roman" panose="02020603050405020304" pitchFamily="18" charset="0"/>
              </a:rPr>
              <a:t>Докладчики: </a:t>
            </a:r>
          </a:p>
          <a:p>
            <a:pPr algn="r"/>
            <a:r>
              <a:rPr lang="ru-RU">
                <a:latin typeface="Sitka Heading" panose="02000505000000020004" pitchFamily="2" charset="0"/>
                <a:cs typeface="Times New Roman" panose="02020603050405020304" pitchFamily="18" charset="0"/>
              </a:rPr>
              <a:t>Е.В. Леваева, С.В. Селиванова</a:t>
            </a:r>
          </a:p>
          <a:p>
            <a:pPr algn="r"/>
            <a:r>
              <a:rPr lang="ru-RU">
                <a:latin typeface="Sitka Heading" panose="02000505000000020004" pitchFamily="2" charset="0"/>
                <a:cs typeface="Times New Roman" panose="02020603050405020304" pitchFamily="18" charset="0"/>
              </a:rPr>
              <a:t>ГБПОУ «Тольяттинский медколледж»</a:t>
            </a:r>
            <a:endParaRPr lang="ru-RU" dirty="0">
              <a:latin typeface="Sitka Heading" panose="02000505000000020004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7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25617983"/>
              </p:ext>
            </p:extLst>
          </p:nvPr>
        </p:nvGraphicFramePr>
        <p:xfrm>
          <a:off x="213064" y="1313896"/>
          <a:ext cx="11194742" cy="5237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10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43441" y="296948"/>
            <a:ext cx="4733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>
                <a:latin typeface="Sitka Heading" panose="02000505000000020004" pitchFamily="2" charset="0"/>
                <a:ea typeface="Calibri" panose="020F0502020204030204" pitchFamily="34" charset="0"/>
              </a:rPr>
              <a:t>Базы практической подготовки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74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97835976"/>
              </p:ext>
            </p:extLst>
          </p:nvPr>
        </p:nvGraphicFramePr>
        <p:xfrm>
          <a:off x="213064" y="1313896"/>
          <a:ext cx="11194742" cy="5211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11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09301" y="385724"/>
            <a:ext cx="4733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>
                <a:latin typeface="Sitka Heading" panose="02000505000000020004" pitchFamily="2" charset="0"/>
                <a:ea typeface="Calibri" panose="020F0502020204030204" pitchFamily="34" charset="0"/>
              </a:rPr>
              <a:t>Базы практической подготовки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47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278887"/>
              </p:ext>
            </p:extLst>
          </p:nvPr>
        </p:nvGraphicFramePr>
        <p:xfrm>
          <a:off x="1077897" y="1429304"/>
          <a:ext cx="9815004" cy="515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236" y="1704511"/>
            <a:ext cx="523032" cy="3556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20" y="5956389"/>
            <a:ext cx="523032" cy="3556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20" y="5225592"/>
            <a:ext cx="523032" cy="3556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20" y="4525129"/>
            <a:ext cx="523032" cy="35563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236" y="3830450"/>
            <a:ext cx="523032" cy="3556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236" y="3135771"/>
            <a:ext cx="523032" cy="35563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236" y="2441093"/>
            <a:ext cx="523032" cy="35563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05061" y="467131"/>
            <a:ext cx="957427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Преимущества производственной практики для студентов</a:t>
            </a:r>
            <a:endParaRPr lang="ru-RU" sz="2600" b="1" dirty="0">
              <a:latin typeface="Sitka Heading" panose="02000505000000020004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12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0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137" y="630316"/>
            <a:ext cx="7473974" cy="86113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Sitka Heading" panose="02000505000000020004" pitchFamily="2" charset="0"/>
                <a:ea typeface="Calibri" panose="020F0502020204030204" pitchFamily="34" charset="0"/>
              </a:rPr>
              <a:t>Плюсы для медицинских организаций</a:t>
            </a:r>
            <a:r>
              <a:rPr lang="ru-RU" sz="2800" b="1" dirty="0">
                <a:latin typeface="Sitka Heading" panose="02000505000000020004" pitchFamily="2" charset="0"/>
              </a:rPr>
              <a:t/>
            </a:r>
            <a:br>
              <a:rPr lang="ru-RU" sz="2800" b="1" dirty="0">
                <a:latin typeface="Sitka Heading" panose="02000505000000020004" pitchFamily="2" charset="0"/>
              </a:rPr>
            </a:b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6915868"/>
              </p:ext>
            </p:extLst>
          </p:nvPr>
        </p:nvGraphicFramePr>
        <p:xfrm>
          <a:off x="918099" y="2095130"/>
          <a:ext cx="10116845" cy="4108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13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64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9" t="5794" r="5450"/>
          <a:stretch/>
        </p:blipFill>
        <p:spPr bwMode="auto">
          <a:xfrm>
            <a:off x="7655751" y="1189201"/>
            <a:ext cx="4243781" cy="3156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0"/>
          <a:stretch/>
        </p:blipFill>
        <p:spPr>
          <a:xfrm>
            <a:off x="3843959" y="2070310"/>
            <a:ext cx="3981634" cy="3156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BBF040A-109E-489A-8F58-BBE913628A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" t="22216" r="7032" b="13365"/>
          <a:stretch/>
        </p:blipFill>
        <p:spPr>
          <a:xfrm>
            <a:off x="309267" y="3204839"/>
            <a:ext cx="3696382" cy="3273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14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3386" y="49539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Sitka Heading" panose="02000505000000020004" pitchFamily="2" charset="0"/>
                <a:ea typeface="Calibri" panose="020F0502020204030204" pitchFamily="34" charset="0"/>
              </a:rPr>
              <a:t>Участие работодателей в практической подготовке студентов 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15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15</a:t>
            </a:r>
            <a:endParaRPr lang="ru-RU" dirty="0">
              <a:solidFill>
                <a:schemeClr val="accent1"/>
              </a:solidFill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82666571"/>
              </p:ext>
            </p:extLst>
          </p:nvPr>
        </p:nvGraphicFramePr>
        <p:xfrm>
          <a:off x="3559629" y="1088571"/>
          <a:ext cx="8098970" cy="5649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54322" y="2477478"/>
            <a:ext cx="36447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Самые востребованные программы ПП:</a:t>
            </a:r>
          </a:p>
          <a:p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“</a:t>
            </a:r>
            <a:r>
              <a:rPr lang="ru-RU" smtClean="0">
                <a:latin typeface="Sitka Heading" panose="02000505000000020004" pitchFamily="2" charset="0"/>
                <a:ea typeface="Calibri" panose="020F0502020204030204" pitchFamily="34" charset="0"/>
              </a:rPr>
              <a:t>Операционное дело</a:t>
            </a:r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”</a:t>
            </a:r>
          </a:p>
          <a:p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“</a:t>
            </a:r>
            <a:r>
              <a:rPr lang="ru-RU" dirty="0">
                <a:latin typeface="Sitka Heading" panose="02000505000000020004" pitchFamily="2" charset="0"/>
                <a:ea typeface="Calibri" panose="020F0502020204030204" pitchFamily="34" charset="0"/>
              </a:rPr>
              <a:t>Анестезиология и реаниматология</a:t>
            </a:r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”</a:t>
            </a:r>
          </a:p>
          <a:p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“</a:t>
            </a:r>
            <a:r>
              <a:rPr lang="ru-RU" dirty="0">
                <a:latin typeface="Sitka Heading" panose="02000505000000020004" pitchFamily="2" charset="0"/>
                <a:ea typeface="Calibri" panose="020F0502020204030204" pitchFamily="34" charset="0"/>
              </a:rPr>
              <a:t>Реабилитационное сестринское дело</a:t>
            </a:r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”</a:t>
            </a:r>
          </a:p>
          <a:p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«</a:t>
            </a:r>
            <a:r>
              <a:rPr lang="ru-RU" dirty="0">
                <a:latin typeface="Sitka Heading" panose="02000505000000020004" pitchFamily="2" charset="0"/>
                <a:ea typeface="Calibri" panose="020F0502020204030204" pitchFamily="34" charset="0"/>
              </a:rPr>
              <a:t>Сестринское дело в педиатрии</a:t>
            </a:r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»</a:t>
            </a:r>
          </a:p>
          <a:p>
            <a:r>
              <a:rPr lang="ru-RU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«Медицинский массаж»</a:t>
            </a:r>
            <a:endParaRPr lang="ru-RU" dirty="0">
              <a:latin typeface="Sitka Heading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65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87489094"/>
              </p:ext>
            </p:extLst>
          </p:nvPr>
        </p:nvGraphicFramePr>
        <p:xfrm>
          <a:off x="3231471" y="1137025"/>
          <a:ext cx="674702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16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8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9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79"/>
          <a:stretch/>
        </p:blipFill>
        <p:spPr>
          <a:xfrm rot="5400000">
            <a:off x="6406017" y="2674001"/>
            <a:ext cx="3583311" cy="4627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457" r="6221" b="3137"/>
          <a:stretch/>
        </p:blipFill>
        <p:spPr bwMode="auto">
          <a:xfrm>
            <a:off x="2783142" y="1341332"/>
            <a:ext cx="3919016" cy="2724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3" t="328" b="21199"/>
          <a:stretch/>
        </p:blipFill>
        <p:spPr bwMode="auto">
          <a:xfrm rot="5400000">
            <a:off x="-141674" y="3592395"/>
            <a:ext cx="3441443" cy="2883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3" r="1618"/>
          <a:stretch/>
        </p:blipFill>
        <p:spPr>
          <a:xfrm>
            <a:off x="8053857" y="1318633"/>
            <a:ext cx="4043971" cy="2747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17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5700" y="284813"/>
            <a:ext cx="6460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Sitka Heading" panose="02000505000000020004" pitchFamily="2" charset="0"/>
                <a:ea typeface="Calibri" panose="020F0502020204030204" pitchFamily="34" charset="0"/>
              </a:rPr>
              <a:t>Встречи с представителями работодателей 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15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" t="4193" r="3840"/>
          <a:stretch/>
        </p:blipFill>
        <p:spPr>
          <a:xfrm>
            <a:off x="225944" y="2823098"/>
            <a:ext cx="5734975" cy="361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3"/>
          <a:stretch/>
        </p:blipFill>
        <p:spPr>
          <a:xfrm>
            <a:off x="6182861" y="1447058"/>
            <a:ext cx="5734975" cy="361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93561" y="421406"/>
            <a:ext cx="5545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Встречи </a:t>
            </a:r>
            <a:r>
              <a:rPr lang="ru-RU" sz="2400" b="1" dirty="0">
                <a:latin typeface="Sitka Heading" panose="02000505000000020004" pitchFamily="2" charset="0"/>
                <a:ea typeface="Calibri" panose="020F0502020204030204" pitchFamily="34" charset="0"/>
              </a:rPr>
              <a:t>в формате «круглого стола» 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18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94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10" y="1692043"/>
            <a:ext cx="2480320" cy="3307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8"/>
          <a:stretch/>
        </p:blipFill>
        <p:spPr>
          <a:xfrm>
            <a:off x="1823615" y="4197507"/>
            <a:ext cx="3175077" cy="2555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11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" t="12422" r="6394" b="14597"/>
          <a:stretch/>
        </p:blipFill>
        <p:spPr>
          <a:xfrm>
            <a:off x="4434978" y="1692043"/>
            <a:ext cx="5406204" cy="295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937146" y="443822"/>
            <a:ext cx="62472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Конкурсы профессионального мастерства 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3" t="9657" b="954"/>
          <a:stretch/>
        </p:blipFill>
        <p:spPr>
          <a:xfrm>
            <a:off x="6896169" y="3888444"/>
            <a:ext cx="5200297" cy="2911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210893" y="6383642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19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05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87" y="694177"/>
            <a:ext cx="9816993" cy="6181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3860010" y="326892"/>
            <a:ext cx="5985326" cy="3317071"/>
          </a:xfrm>
          <a:prstGeom prst="wedgeEllipseCallout">
            <a:avLst/>
          </a:prstGeom>
          <a:solidFill>
            <a:srgbClr val="ACE0E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Sitka Heading" panose="02000505000000020004" pitchFamily="2" charset="0"/>
                <a:cs typeface="Arial" pitchFamily="34" charset="0"/>
              </a:rPr>
              <a:t>Успешное решение задач, стоящих перед здравоохранением в условиях модернизации, в значительной степени зависит от профессиональной  компетентности и подготовки медицинских кадров</a:t>
            </a:r>
            <a:endParaRPr lang="ru-RU" sz="2000" dirty="0">
              <a:solidFill>
                <a:schemeClr val="tx1"/>
              </a:solidFill>
              <a:latin typeface="Sitka Heading" panose="02000505000000020004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2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9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" t="3831" r="4484"/>
          <a:stretch/>
        </p:blipFill>
        <p:spPr>
          <a:xfrm>
            <a:off x="8728368" y="835227"/>
            <a:ext cx="3352800" cy="4430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" t="618" r="6356" b="25583"/>
          <a:stretch/>
        </p:blipFill>
        <p:spPr>
          <a:xfrm rot="20870733">
            <a:off x="318595" y="1424350"/>
            <a:ext cx="4428175" cy="2669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Объект 1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 r="1208" b="17701"/>
          <a:stretch/>
        </p:blipFill>
        <p:spPr>
          <a:xfrm>
            <a:off x="1753092" y="2965224"/>
            <a:ext cx="5719993" cy="3826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" t="14324" r="7134" b="3552"/>
          <a:stretch/>
        </p:blipFill>
        <p:spPr>
          <a:xfrm rot="12069848">
            <a:off x="6998434" y="3596767"/>
            <a:ext cx="3493631" cy="2501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613088" y="157745"/>
            <a:ext cx="368499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Конкурс профессионального мастерства для инвалидов и лиц с ОВЗ «</a:t>
            </a:r>
            <a:r>
              <a:rPr lang="ru-RU" sz="2200" b="1" dirty="0" err="1" smtClean="0">
                <a:latin typeface="Sitka Heading" panose="02000505000000020004" pitchFamily="2" charset="0"/>
                <a:ea typeface="Calibri" panose="020F0502020204030204" pitchFamily="34" charset="0"/>
              </a:rPr>
              <a:t>Абилимпикс</a:t>
            </a:r>
            <a:r>
              <a:rPr lang="ru-RU" sz="22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»</a:t>
            </a:r>
            <a:endParaRPr lang="ru-RU" sz="2200" b="1" dirty="0">
              <a:latin typeface="Sitka Heading" panose="02000505000000020004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20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11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556" y="1735326"/>
            <a:ext cx="4813504" cy="3209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5" t="7373" b="24094"/>
          <a:stretch/>
        </p:blipFill>
        <p:spPr>
          <a:xfrm>
            <a:off x="7057747" y="1242873"/>
            <a:ext cx="4989577" cy="2663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1569" y="238456"/>
            <a:ext cx="41050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Экспертами могут быть только медицинские работники,… 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2308" y="5085290"/>
            <a:ext cx="54099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…прошедшие обучение по программе «Подготовка региональных экспертов чемпионатов профессионального мастерства «</a:t>
            </a:r>
            <a:r>
              <a:rPr lang="ru-RU" sz="2000" b="1" dirty="0" err="1" smtClean="0">
                <a:latin typeface="Sitka Heading" panose="02000505000000020004" pitchFamily="2" charset="0"/>
                <a:ea typeface="Calibri" panose="020F0502020204030204" pitchFamily="34" charset="0"/>
              </a:rPr>
              <a:t>Абилимпикс</a:t>
            </a:r>
            <a:r>
              <a:rPr lang="ru-RU" sz="20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»</a:t>
            </a:r>
            <a:endParaRPr lang="ru-RU" sz="2000" b="1" dirty="0">
              <a:latin typeface="Sitka Heading" panose="0200050500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" t="14628" r="1988" b="8867"/>
          <a:stretch/>
        </p:blipFill>
        <p:spPr>
          <a:xfrm>
            <a:off x="108336" y="3906175"/>
            <a:ext cx="5000762" cy="2643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21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57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87955" y="349557"/>
            <a:ext cx="10515600" cy="1325563"/>
          </a:xfrm>
        </p:spPr>
        <p:txBody>
          <a:bodyPr/>
          <a:lstStyle/>
          <a:p>
            <a:pPr algn="ctr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6140" y="2136343"/>
            <a:ext cx="1005766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Sitka Heading" panose="02000505000000020004" pitchFamily="2" charset="0"/>
              </a:rPr>
              <a:t>Слияние </a:t>
            </a:r>
            <a:r>
              <a:rPr lang="ru-RU" dirty="0">
                <a:latin typeface="Sitka Heading" panose="02000505000000020004" pitchFamily="2" charset="0"/>
              </a:rPr>
              <a:t>образовательной </a:t>
            </a:r>
            <a:r>
              <a:rPr lang="ru-RU">
                <a:latin typeface="Sitka Heading" panose="02000505000000020004" pitchFamily="2" charset="0"/>
              </a:rPr>
              <a:t>среды </a:t>
            </a:r>
            <a:r>
              <a:rPr lang="ru-RU" smtClean="0">
                <a:latin typeface="Sitka Heading" panose="02000505000000020004" pitchFamily="2" charset="0"/>
              </a:rPr>
              <a:t>и </a:t>
            </a:r>
            <a:r>
              <a:rPr lang="ru-RU" dirty="0">
                <a:latin typeface="Sitka Heading" panose="02000505000000020004" pitchFamily="2" charset="0"/>
              </a:rPr>
              <a:t>практической сферы здравоохранения – это не просто тренд, а необходимость для развития качественной медицинской </a:t>
            </a:r>
            <a:r>
              <a:rPr lang="ru-RU" dirty="0" smtClean="0">
                <a:latin typeface="Sitka Heading" panose="02000505000000020004" pitchFamily="2" charset="0"/>
              </a:rPr>
              <a:t>помощи </a:t>
            </a:r>
          </a:p>
          <a:p>
            <a:pPr marL="0" indent="0" algn="just">
              <a:buNone/>
            </a:pPr>
            <a:r>
              <a:rPr lang="ru-RU" dirty="0" smtClean="0">
                <a:latin typeface="Sitka Heading" panose="02000505000000020004" pitchFamily="2" charset="0"/>
              </a:rPr>
              <a:t>Это </a:t>
            </a:r>
            <a:r>
              <a:rPr lang="ru-RU" dirty="0">
                <a:latin typeface="Sitka Heading" panose="02000505000000020004" pitchFamily="2" charset="0"/>
              </a:rPr>
              <a:t>инвестиция в будущее, которая позволяет готовить квалифицированных специалистов и создает систему поддержки и развития профессиональных навыков, что является важным вкладом в здравоохранение региона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91" y="1825625"/>
            <a:ext cx="1104329" cy="11084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91" y="3371819"/>
            <a:ext cx="1104329" cy="110844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766856" y="5512749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22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91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2383" y="1397520"/>
            <a:ext cx="9813957" cy="519278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08643" y="2354218"/>
            <a:ext cx="57580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>
                <a:latin typeface="Sitka Heading" panose="02000505000000020004" pitchFamily="2" charset="0"/>
              </a:rPr>
              <a:t>"Скажи мне — и я забуду </a:t>
            </a:r>
          </a:p>
          <a:p>
            <a:pPr algn="r"/>
            <a:r>
              <a:rPr lang="ru-RU" sz="2800" b="1" i="1">
                <a:latin typeface="Sitka Heading" panose="02000505000000020004" pitchFamily="2" charset="0"/>
              </a:rPr>
              <a:t>покажи мне — и я запомню </a:t>
            </a:r>
          </a:p>
          <a:p>
            <a:pPr algn="r"/>
            <a:r>
              <a:rPr lang="ru-RU" sz="2800" b="1" i="1">
                <a:latin typeface="Sitka Heading" panose="02000505000000020004" pitchFamily="2" charset="0"/>
              </a:rPr>
              <a:t>дай мне сделать — и я пойму»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24274" y="4265024"/>
            <a:ext cx="3212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200" b="1">
                <a:latin typeface="Sitka Heading" panose="02000505000000020004" pitchFamily="2" charset="0"/>
              </a:rPr>
              <a:t>Бенджамин Франклин </a:t>
            </a:r>
          </a:p>
        </p:txBody>
      </p:sp>
    </p:spTree>
    <p:extLst>
      <p:ext uri="{BB962C8B-B14F-4D97-AF65-F5344CB8AC3E}">
        <p14:creationId xmlns:p14="http://schemas.microsoft.com/office/powerpoint/2010/main" val="41817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8911">
            <a:off x="714318" y="1817579"/>
            <a:ext cx="3081088" cy="4108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079">
            <a:off x="3117564" y="1457854"/>
            <a:ext cx="3035177" cy="4046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816" y="1399041"/>
            <a:ext cx="3040983" cy="40546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3078">
            <a:off x="8195679" y="1695877"/>
            <a:ext cx="2947557" cy="4068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3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63639" y="162424"/>
            <a:ext cx="77058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>
                <a:latin typeface="Sitka Heading" panose="02000505000000020004" pitchFamily="2" charset="0"/>
                <a:ea typeface="Calibri" panose="020F0502020204030204" pitchFamily="34" charset="0"/>
              </a:rPr>
              <a:t>Студенты погружаются в реальную рабочую атмосферу медицинских организаций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14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81900718"/>
              </p:ext>
            </p:extLst>
          </p:nvPr>
        </p:nvGraphicFramePr>
        <p:xfrm>
          <a:off x="621437" y="2201663"/>
          <a:ext cx="11398927" cy="4394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04009" y="473412"/>
            <a:ext cx="82739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Взаимодействие </a:t>
            </a:r>
            <a:r>
              <a:rPr lang="ru-RU" sz="2600" b="1">
                <a:latin typeface="Sitka Heading" panose="02000505000000020004" pitchFamily="2" charset="0"/>
                <a:ea typeface="Calibri" panose="020F0502020204030204" pitchFamily="34" charset="0"/>
              </a:rPr>
              <a:t>между </a:t>
            </a:r>
            <a:r>
              <a:rPr lang="ru-RU" sz="2600" b="1" smtClean="0">
                <a:latin typeface="Sitka Heading" panose="02000505000000020004" pitchFamily="2" charset="0"/>
                <a:ea typeface="Calibri" panose="020F0502020204030204" pitchFamily="34" charset="0"/>
              </a:rPr>
              <a:t>Тольяттинским медколледжем и </a:t>
            </a:r>
            <a:r>
              <a:rPr lang="ru-RU" sz="2600" b="1" dirty="0">
                <a:latin typeface="Sitka Heading" panose="02000505000000020004" pitchFamily="2" charset="0"/>
                <a:ea typeface="Calibri" panose="020F0502020204030204" pitchFamily="34" charset="0"/>
              </a:rPr>
              <a:t>медицинскими организациями</a:t>
            </a:r>
            <a:endParaRPr lang="ru-RU" sz="2600" b="1" dirty="0">
              <a:latin typeface="Sitka Heading" panose="02000505000000020004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4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4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1" b="13653"/>
          <a:stretch/>
        </p:blipFill>
        <p:spPr>
          <a:xfrm>
            <a:off x="9154579" y="1345363"/>
            <a:ext cx="2890788" cy="3893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632" y="2311370"/>
            <a:ext cx="2898641" cy="3893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38" y="1345364"/>
            <a:ext cx="2920298" cy="3893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6" r="11869"/>
          <a:stretch/>
        </p:blipFill>
        <p:spPr>
          <a:xfrm>
            <a:off x="2379575" y="2311370"/>
            <a:ext cx="2920298" cy="3893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3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4" r="10676"/>
          <a:stretch/>
        </p:blipFill>
        <p:spPr bwMode="auto">
          <a:xfrm>
            <a:off x="147842" y="1345365"/>
            <a:ext cx="2604236" cy="3893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92458" y="379358"/>
            <a:ext cx="1107439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>
                <a:latin typeface="Sitka Heading" panose="02000505000000020004" pitchFamily="2" charset="0"/>
                <a:ea typeface="Calibri" panose="020F0502020204030204" pitchFamily="34" charset="0"/>
              </a:rPr>
              <a:t>Когда образование и практика идут рука об руку – выигрывают все</a:t>
            </a:r>
            <a:endParaRPr lang="ru-RU" sz="2600" b="1" dirty="0">
              <a:latin typeface="Sitka Heading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98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5" t="3685" r="18620" b="8599"/>
          <a:stretch/>
        </p:blipFill>
        <p:spPr>
          <a:xfrm>
            <a:off x="124287" y="3008739"/>
            <a:ext cx="5122415" cy="3748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9" t="10596" r="15928" b="7490"/>
          <a:stretch/>
        </p:blipFill>
        <p:spPr>
          <a:xfrm>
            <a:off x="6977848" y="1289942"/>
            <a:ext cx="5122415" cy="3748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1" t="15962" r="22594" b="6337"/>
          <a:stretch/>
        </p:blipFill>
        <p:spPr>
          <a:xfrm>
            <a:off x="3826277" y="1730455"/>
            <a:ext cx="4263202" cy="4608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894424" y="322828"/>
            <a:ext cx="94502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Sitka Heading" panose="02000505000000020004" pitchFamily="2" charset="0"/>
              </a:rPr>
              <a:t>Согласование программ с работодателями</a:t>
            </a:r>
            <a:endParaRPr lang="ru-RU" sz="2600" b="1" dirty="0">
              <a:latin typeface="Sitka Heading" panose="02000505000000020004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6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90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6" r="8130" b="3629"/>
          <a:stretch/>
        </p:blipFill>
        <p:spPr>
          <a:xfrm>
            <a:off x="8888294" y="1893226"/>
            <a:ext cx="2769833" cy="4193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6" t="23526" r="17870"/>
          <a:stretch/>
        </p:blipFill>
        <p:spPr>
          <a:xfrm>
            <a:off x="5590144" y="1893227"/>
            <a:ext cx="3082644" cy="4193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0" t="7029" r="21206" b="7157"/>
          <a:stretch/>
        </p:blipFill>
        <p:spPr>
          <a:xfrm>
            <a:off x="129627" y="1893227"/>
            <a:ext cx="5246704" cy="2982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2" t="13936" r="4851"/>
          <a:stretch/>
        </p:blipFill>
        <p:spPr>
          <a:xfrm rot="20792974">
            <a:off x="1513892" y="4227076"/>
            <a:ext cx="3308780" cy="2254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943720" y="441583"/>
            <a:ext cx="726567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Профессиональная ориентация школьников</a:t>
            </a:r>
            <a:endParaRPr lang="ru-RU" sz="2600" b="1" dirty="0">
              <a:latin typeface="Sitka Heading" panose="0200050500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8" t="-1065" r="7101" b="1065"/>
          <a:stretch/>
        </p:blipFill>
        <p:spPr>
          <a:xfrm>
            <a:off x="7859455" y="4025563"/>
            <a:ext cx="2349943" cy="2657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7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29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0" b="30339"/>
          <a:stretch/>
        </p:blipFill>
        <p:spPr>
          <a:xfrm>
            <a:off x="277086" y="4025107"/>
            <a:ext cx="3296086" cy="2463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887" y="2040778"/>
            <a:ext cx="3368938" cy="2526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662" y="4030254"/>
            <a:ext cx="3278132" cy="2458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743" y="2040778"/>
            <a:ext cx="3417551" cy="2563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713391" y="639527"/>
            <a:ext cx="77175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Sitka Heading" panose="02000505000000020004" pitchFamily="2" charset="0"/>
                <a:ea typeface="Calibri" panose="020F0502020204030204" pitchFamily="34" charset="0"/>
              </a:rPr>
              <a:t>Практическая подготовка студентов</a:t>
            </a:r>
            <a:endParaRPr lang="ru-RU" sz="2600" b="1" dirty="0">
              <a:latin typeface="Sitka Heading" panose="02000505000000020004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8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6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54808"/>
              </p:ext>
            </p:extLst>
          </p:nvPr>
        </p:nvGraphicFramePr>
        <p:xfrm>
          <a:off x="1056443" y="2308195"/>
          <a:ext cx="9561250" cy="4057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0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0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385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7818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48680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Sitka Heading" panose="02000505000000020004" pitchFamily="2" charset="0"/>
                        </a:rPr>
                        <a:t>№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Sitka Heading" panose="02000505000000020004" pitchFamily="2" charset="0"/>
                        </a:rPr>
                        <a:t> п/п</a:t>
                      </a:r>
                      <a:endParaRPr lang="ru-RU" b="1" dirty="0">
                        <a:solidFill>
                          <a:schemeClr val="tx1"/>
                        </a:solidFill>
                        <a:latin typeface="Sitka Heading" panose="02000505000000020004" pitchFamily="2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Sitka Heading" panose="02000505000000020004" pitchFamily="2" charset="0"/>
                        </a:rPr>
                        <a:t>Учебный год</a:t>
                      </a:r>
                      <a:endParaRPr lang="ru-RU" b="1" dirty="0">
                        <a:solidFill>
                          <a:schemeClr val="tx1"/>
                        </a:solidFill>
                        <a:latin typeface="Sitka Heading" panose="02000505000000020004" pitchFamily="2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Sitka Heading" panose="02000505000000020004" pitchFamily="2" charset="0"/>
                        </a:rPr>
                        <a:t>Штатные преподаватели клинических дисциплин</a:t>
                      </a:r>
                      <a:endParaRPr lang="ru-RU" b="1" dirty="0">
                        <a:solidFill>
                          <a:schemeClr val="tx1"/>
                        </a:solidFill>
                        <a:latin typeface="Sitka Heading" panose="02000505000000020004" pitchFamily="2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Sitka Heading" panose="02000505000000020004" pitchFamily="2" charset="0"/>
                        </a:rPr>
                        <a:t>Преподаватели-совместители из практического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Sitka Heading" panose="02000505000000020004" pitchFamily="2" charset="0"/>
                        </a:rPr>
                        <a:t> здравоохранения</a:t>
                      </a:r>
                      <a:endParaRPr lang="ru-RU" b="1" dirty="0">
                        <a:solidFill>
                          <a:schemeClr val="tx1"/>
                        </a:solidFill>
                        <a:latin typeface="Sitka Heading" panose="02000505000000020004" pitchFamily="2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257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2022-2023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257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2023-2024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257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2024-2025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257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2025-2026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ACE0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26959" y="842096"/>
            <a:ext cx="92416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Sitka Heading" panose="02000505000000020004" pitchFamily="2" charset="0"/>
              </a:rPr>
              <a:t>Кадровый состав </a:t>
            </a:r>
            <a:r>
              <a:rPr lang="ru-RU" sz="2400" b="1" smtClean="0">
                <a:latin typeface="Sitka Heading" panose="02000505000000020004" pitchFamily="2" charset="0"/>
              </a:rPr>
              <a:t>преподавателей колледжа </a:t>
            </a:r>
          </a:p>
          <a:p>
            <a:pPr algn="ctr"/>
            <a:r>
              <a:rPr lang="ru-RU" sz="2400" b="1" smtClean="0">
                <a:latin typeface="Sitka Heading" panose="02000505000000020004" pitchFamily="2" charset="0"/>
              </a:rPr>
              <a:t>специальность Сестринское дело</a:t>
            </a:r>
            <a:endParaRPr lang="ru-RU" sz="2400" b="1" dirty="0">
              <a:latin typeface="Sitka Heading" panose="02000505000000020004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66856" y="551274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9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58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5427</TotalTime>
  <Words>492</Words>
  <Application>Microsoft Office PowerPoint</Application>
  <PresentationFormat>Широкоэкранный</PresentationFormat>
  <Paragraphs>142</Paragraphs>
  <Slides>23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Sitka Heading</vt:lpstr>
      <vt:lpstr>Times New Roman</vt:lpstr>
      <vt:lpstr>Тема Office</vt:lpstr>
      <vt:lpstr>ГБПОУ «Тольяттинский медколледж»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Плюсы для медицинских организаций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Терра</dc:creator>
  <cp:lastModifiedBy>user40</cp:lastModifiedBy>
  <cp:revision>403</cp:revision>
  <dcterms:created xsi:type="dcterms:W3CDTF">2024-07-25T07:42:34Z</dcterms:created>
  <dcterms:modified xsi:type="dcterms:W3CDTF">2025-12-16T09:16:10Z</dcterms:modified>
</cp:coreProperties>
</file>