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58" r:id="rId6"/>
    <p:sldId id="260" r:id="rId7"/>
    <p:sldId id="257" r:id="rId8"/>
    <p:sldId id="259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2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21080-88A0-422E-9F9D-2DA7FF7DF79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E73C89-5742-43E7-8535-3E866003C2B5}">
      <dgm:prSet phldrT="[Текст]"/>
      <dgm:spPr>
        <a:solidFill>
          <a:schemeClr val="accent3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Технологии</a:t>
          </a:r>
          <a:endParaRPr lang="ru-RU" dirty="0">
            <a:solidFill>
              <a:schemeClr val="tx1"/>
            </a:solidFill>
          </a:endParaRPr>
        </a:p>
      </dgm:t>
    </dgm:pt>
    <dgm:pt modelId="{DA907701-C8C6-4338-8094-564841E199E3}" type="parTrans" cxnId="{7959388D-5786-47BF-B9AC-DF0032F03574}">
      <dgm:prSet/>
      <dgm:spPr/>
      <dgm:t>
        <a:bodyPr/>
        <a:lstStyle/>
        <a:p>
          <a:endParaRPr lang="ru-RU"/>
        </a:p>
      </dgm:t>
    </dgm:pt>
    <dgm:pt modelId="{2272B684-4B03-4FAD-A864-9473B76A525E}" type="sibTrans" cxnId="{7959388D-5786-47BF-B9AC-DF0032F03574}">
      <dgm:prSet/>
      <dgm:spPr/>
      <dgm:t>
        <a:bodyPr/>
        <a:lstStyle/>
        <a:p>
          <a:endParaRPr lang="ru-RU"/>
        </a:p>
      </dgm:t>
    </dgm:pt>
    <dgm:pt modelId="{E984492D-EA1E-4976-8AC9-B11F13A79E22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err="1" smtClean="0"/>
            <a:t>Разноуровневого</a:t>
          </a:r>
          <a:r>
            <a:rPr lang="ru-RU" dirty="0" smtClean="0"/>
            <a:t> обучения</a:t>
          </a:r>
          <a:endParaRPr lang="ru-RU" dirty="0"/>
        </a:p>
      </dgm:t>
    </dgm:pt>
    <dgm:pt modelId="{2A230F00-0CDD-418C-8D5E-B06D25FB65AF}" type="parTrans" cxnId="{2F21EF31-E0B5-4393-A0BE-A900928C42FC}">
      <dgm:prSet/>
      <dgm:spPr/>
      <dgm:t>
        <a:bodyPr/>
        <a:lstStyle/>
        <a:p>
          <a:endParaRPr lang="ru-RU"/>
        </a:p>
      </dgm:t>
    </dgm:pt>
    <dgm:pt modelId="{6AAC9587-BB03-4091-9845-8755BBC63F8B}" type="sibTrans" cxnId="{2F21EF31-E0B5-4393-A0BE-A900928C42FC}">
      <dgm:prSet/>
      <dgm:spPr/>
      <dgm:t>
        <a:bodyPr/>
        <a:lstStyle/>
        <a:p>
          <a:endParaRPr lang="ru-RU"/>
        </a:p>
      </dgm:t>
    </dgm:pt>
    <dgm:pt modelId="{408A2EF2-1729-4447-8CED-0C5B8DA7D4DD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Коррекционно-развивающее обучение</a:t>
          </a:r>
          <a:endParaRPr lang="ru-RU" dirty="0"/>
        </a:p>
      </dgm:t>
    </dgm:pt>
    <dgm:pt modelId="{1042584D-5B4B-4947-A893-DA07CD49D996}" type="parTrans" cxnId="{3CC55C27-1175-418D-88A8-CC772BC4E147}">
      <dgm:prSet/>
      <dgm:spPr/>
      <dgm:t>
        <a:bodyPr/>
        <a:lstStyle/>
        <a:p>
          <a:endParaRPr lang="ru-RU"/>
        </a:p>
      </dgm:t>
    </dgm:pt>
    <dgm:pt modelId="{2B5B92DE-96D2-48B6-9BB5-1DF3ACC0A6D8}" type="sibTrans" cxnId="{3CC55C27-1175-418D-88A8-CC772BC4E147}">
      <dgm:prSet/>
      <dgm:spPr/>
      <dgm:t>
        <a:bodyPr/>
        <a:lstStyle/>
        <a:p>
          <a:endParaRPr lang="ru-RU"/>
        </a:p>
      </dgm:t>
    </dgm:pt>
    <dgm:pt modelId="{45C8AE33-D4EF-4D5B-8AC6-B2A3521CBDC3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err="1" smtClean="0"/>
            <a:t>Практико</a:t>
          </a:r>
          <a:r>
            <a:rPr lang="ru-RU" dirty="0" smtClean="0"/>
            <a:t> – ориентированного обучения</a:t>
          </a:r>
          <a:endParaRPr lang="ru-RU" dirty="0"/>
        </a:p>
      </dgm:t>
    </dgm:pt>
    <dgm:pt modelId="{B394877D-1249-49B6-A61C-665BFDE365A2}" type="parTrans" cxnId="{954D566D-6DAB-469C-864A-C38EFA412C5D}">
      <dgm:prSet/>
      <dgm:spPr/>
      <dgm:t>
        <a:bodyPr/>
        <a:lstStyle/>
        <a:p>
          <a:endParaRPr lang="ru-RU"/>
        </a:p>
      </dgm:t>
    </dgm:pt>
    <dgm:pt modelId="{825787A1-B2B0-4528-B990-67C51A15F2C6}" type="sibTrans" cxnId="{954D566D-6DAB-469C-864A-C38EFA412C5D}">
      <dgm:prSet/>
      <dgm:spPr/>
      <dgm:t>
        <a:bodyPr/>
        <a:lstStyle/>
        <a:p>
          <a:endParaRPr lang="ru-RU"/>
        </a:p>
      </dgm:t>
    </dgm:pt>
    <dgm:pt modelId="{47CEA7C1-65A6-45D7-94C3-E8F2DEBCE604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err="1" smtClean="0"/>
            <a:t>Здоровьесберегающие</a:t>
          </a:r>
          <a:r>
            <a:rPr lang="ru-RU" dirty="0" smtClean="0"/>
            <a:t> технологии</a:t>
          </a:r>
          <a:endParaRPr lang="ru-RU" dirty="0"/>
        </a:p>
      </dgm:t>
    </dgm:pt>
    <dgm:pt modelId="{13656AE9-43F5-4914-860F-FFA3C2F318A3}" type="parTrans" cxnId="{824466B2-F7BC-49D9-9C55-652281DDAE27}">
      <dgm:prSet/>
      <dgm:spPr/>
      <dgm:t>
        <a:bodyPr/>
        <a:lstStyle/>
        <a:p>
          <a:endParaRPr lang="ru-RU"/>
        </a:p>
      </dgm:t>
    </dgm:pt>
    <dgm:pt modelId="{B313D9AB-CB9B-48B6-9B5D-880BBD0C42AB}" type="sibTrans" cxnId="{824466B2-F7BC-49D9-9C55-652281DDAE27}">
      <dgm:prSet/>
      <dgm:spPr/>
      <dgm:t>
        <a:bodyPr/>
        <a:lstStyle/>
        <a:p>
          <a:endParaRPr lang="ru-RU"/>
        </a:p>
      </dgm:t>
    </dgm:pt>
    <dgm:pt modelId="{97F56420-F956-4A6A-A0F0-38F0C8196898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Игровые технологии</a:t>
          </a:r>
          <a:endParaRPr lang="ru-RU" dirty="0"/>
        </a:p>
      </dgm:t>
    </dgm:pt>
    <dgm:pt modelId="{04B6179B-E1C0-49BC-80ED-7CB48A9A1E71}" type="parTrans" cxnId="{F5699690-26A6-4270-B5D6-665D49664C8D}">
      <dgm:prSet/>
      <dgm:spPr/>
      <dgm:t>
        <a:bodyPr/>
        <a:lstStyle/>
        <a:p>
          <a:endParaRPr lang="ru-RU"/>
        </a:p>
      </dgm:t>
    </dgm:pt>
    <dgm:pt modelId="{6C8173E1-71A8-45FD-8ED4-33A158896A90}" type="sibTrans" cxnId="{F5699690-26A6-4270-B5D6-665D49664C8D}">
      <dgm:prSet/>
      <dgm:spPr/>
      <dgm:t>
        <a:bodyPr/>
        <a:lstStyle/>
        <a:p>
          <a:endParaRPr lang="ru-RU"/>
        </a:p>
      </dgm:t>
    </dgm:pt>
    <dgm:pt modelId="{0B9EC94C-50DF-4CBC-ABA7-829D7421D786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ИКТ</a:t>
          </a:r>
          <a:endParaRPr lang="ru-RU" dirty="0"/>
        </a:p>
      </dgm:t>
    </dgm:pt>
    <dgm:pt modelId="{F6BE8C29-3177-47DD-959D-522545895F62}" type="parTrans" cxnId="{EC8C0895-F27A-4EF8-B624-B2DF6CDA43C5}">
      <dgm:prSet/>
      <dgm:spPr/>
      <dgm:t>
        <a:bodyPr/>
        <a:lstStyle/>
        <a:p>
          <a:endParaRPr lang="ru-RU"/>
        </a:p>
      </dgm:t>
    </dgm:pt>
    <dgm:pt modelId="{C59592D5-FB55-4F79-AB8E-0F172942FE95}" type="sibTrans" cxnId="{EC8C0895-F27A-4EF8-B624-B2DF6CDA43C5}">
      <dgm:prSet/>
      <dgm:spPr/>
      <dgm:t>
        <a:bodyPr/>
        <a:lstStyle/>
        <a:p>
          <a:endParaRPr lang="ru-RU"/>
        </a:p>
      </dgm:t>
    </dgm:pt>
    <dgm:pt modelId="{C861616B-A298-44D2-BFBB-34578E1E4C0F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Проблемное обучение</a:t>
          </a:r>
          <a:endParaRPr lang="ru-RU" dirty="0"/>
        </a:p>
      </dgm:t>
    </dgm:pt>
    <dgm:pt modelId="{F4CA4408-9BC7-4F7E-BF8E-37EA40E1D296}" type="parTrans" cxnId="{4FD1ACD0-834F-4517-BB1D-F9AD543BF097}">
      <dgm:prSet/>
      <dgm:spPr/>
      <dgm:t>
        <a:bodyPr/>
        <a:lstStyle/>
        <a:p>
          <a:endParaRPr lang="ru-RU"/>
        </a:p>
      </dgm:t>
    </dgm:pt>
    <dgm:pt modelId="{B0EC7E8B-FB4A-4AC3-9651-B13F9ACE916F}" type="sibTrans" cxnId="{4FD1ACD0-834F-4517-BB1D-F9AD543BF097}">
      <dgm:prSet/>
      <dgm:spPr/>
      <dgm:t>
        <a:bodyPr/>
        <a:lstStyle/>
        <a:p>
          <a:endParaRPr lang="ru-RU"/>
        </a:p>
      </dgm:t>
    </dgm:pt>
    <dgm:pt modelId="{5B16147B-BC93-402E-B645-F7DEF3BA762F}" type="pres">
      <dgm:prSet presAssocID="{2DA21080-88A0-422E-9F9D-2DA7FF7DF79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DFDF9B-A2EB-4B27-B727-0E13F1500DB9}" type="pres">
      <dgm:prSet presAssocID="{87E73C89-5742-43E7-8535-3E866003C2B5}" presName="root1" presStyleCnt="0"/>
      <dgm:spPr/>
    </dgm:pt>
    <dgm:pt modelId="{F3D7A5B0-3CAA-4770-94AB-3332BE17F13E}" type="pres">
      <dgm:prSet presAssocID="{87E73C89-5742-43E7-8535-3E866003C2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F59D2F-DEA6-4888-A58C-DDB7451A8865}" type="pres">
      <dgm:prSet presAssocID="{87E73C89-5742-43E7-8535-3E866003C2B5}" presName="level2hierChild" presStyleCnt="0"/>
      <dgm:spPr/>
    </dgm:pt>
    <dgm:pt modelId="{387D22C0-5588-4406-9A4F-B6FF81CB3E50}" type="pres">
      <dgm:prSet presAssocID="{2A230F00-0CDD-418C-8D5E-B06D25FB65AF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C8BF3250-AB51-44B4-B171-06DBB4CF58E0}" type="pres">
      <dgm:prSet presAssocID="{2A230F00-0CDD-418C-8D5E-B06D25FB65AF}" presName="connTx" presStyleLbl="parChTrans1D2" presStyleIdx="0" presStyleCnt="7"/>
      <dgm:spPr/>
      <dgm:t>
        <a:bodyPr/>
        <a:lstStyle/>
        <a:p>
          <a:endParaRPr lang="ru-RU"/>
        </a:p>
      </dgm:t>
    </dgm:pt>
    <dgm:pt modelId="{D0235A81-EAD8-4BDC-8493-9C61B8768261}" type="pres">
      <dgm:prSet presAssocID="{E984492D-EA1E-4976-8AC9-B11F13A79E22}" presName="root2" presStyleCnt="0"/>
      <dgm:spPr/>
    </dgm:pt>
    <dgm:pt modelId="{94FD76B8-480A-4CD0-941B-ADFA3CCA4935}" type="pres">
      <dgm:prSet presAssocID="{E984492D-EA1E-4976-8AC9-B11F13A79E22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32D1A4-48EA-407D-B9B1-55C31871D3FF}" type="pres">
      <dgm:prSet presAssocID="{E984492D-EA1E-4976-8AC9-B11F13A79E22}" presName="level3hierChild" presStyleCnt="0"/>
      <dgm:spPr/>
    </dgm:pt>
    <dgm:pt modelId="{23590AA1-6A85-42F1-90EF-636603A02069}" type="pres">
      <dgm:prSet presAssocID="{1042584D-5B4B-4947-A893-DA07CD49D996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5D0F8918-562C-428E-89DB-47A221069606}" type="pres">
      <dgm:prSet presAssocID="{1042584D-5B4B-4947-A893-DA07CD49D996}" presName="connTx" presStyleLbl="parChTrans1D2" presStyleIdx="1" presStyleCnt="7"/>
      <dgm:spPr/>
      <dgm:t>
        <a:bodyPr/>
        <a:lstStyle/>
        <a:p>
          <a:endParaRPr lang="ru-RU"/>
        </a:p>
      </dgm:t>
    </dgm:pt>
    <dgm:pt modelId="{31317BC8-B589-4DAD-B38D-BD1CE5B66ECD}" type="pres">
      <dgm:prSet presAssocID="{408A2EF2-1729-4447-8CED-0C5B8DA7D4DD}" presName="root2" presStyleCnt="0"/>
      <dgm:spPr/>
    </dgm:pt>
    <dgm:pt modelId="{C8C80918-0F9A-4F15-BFDB-549EFD7B5997}" type="pres">
      <dgm:prSet presAssocID="{408A2EF2-1729-4447-8CED-0C5B8DA7D4DD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AB8CC1-13F2-4FB0-B1FF-C95FC96F802F}" type="pres">
      <dgm:prSet presAssocID="{408A2EF2-1729-4447-8CED-0C5B8DA7D4DD}" presName="level3hierChild" presStyleCnt="0"/>
      <dgm:spPr/>
    </dgm:pt>
    <dgm:pt modelId="{E8090061-94D2-4A0D-AF92-018E6FB551CF}" type="pres">
      <dgm:prSet presAssocID="{B394877D-1249-49B6-A61C-665BFDE365A2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476BC678-6852-420C-BF43-0CABBC9F9B89}" type="pres">
      <dgm:prSet presAssocID="{B394877D-1249-49B6-A61C-665BFDE365A2}" presName="connTx" presStyleLbl="parChTrans1D2" presStyleIdx="2" presStyleCnt="7"/>
      <dgm:spPr/>
      <dgm:t>
        <a:bodyPr/>
        <a:lstStyle/>
        <a:p>
          <a:endParaRPr lang="ru-RU"/>
        </a:p>
      </dgm:t>
    </dgm:pt>
    <dgm:pt modelId="{603823A6-0651-4786-AAF1-EC27D889F35C}" type="pres">
      <dgm:prSet presAssocID="{45C8AE33-D4EF-4D5B-8AC6-B2A3521CBDC3}" presName="root2" presStyleCnt="0"/>
      <dgm:spPr/>
    </dgm:pt>
    <dgm:pt modelId="{FDA325C7-A06E-4072-A6CB-256B61A3B2F9}" type="pres">
      <dgm:prSet presAssocID="{45C8AE33-D4EF-4D5B-8AC6-B2A3521CBDC3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D5C86D-071E-4578-B9E2-F31D2B0AD5F2}" type="pres">
      <dgm:prSet presAssocID="{45C8AE33-D4EF-4D5B-8AC6-B2A3521CBDC3}" presName="level3hierChild" presStyleCnt="0"/>
      <dgm:spPr/>
    </dgm:pt>
    <dgm:pt modelId="{D43E9667-0B4E-4697-95F5-93EC9B9A42B9}" type="pres">
      <dgm:prSet presAssocID="{13656AE9-43F5-4914-860F-FFA3C2F318A3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8329F75B-342B-4071-8065-ECA88459C392}" type="pres">
      <dgm:prSet presAssocID="{13656AE9-43F5-4914-860F-FFA3C2F318A3}" presName="connTx" presStyleLbl="parChTrans1D2" presStyleIdx="3" presStyleCnt="7"/>
      <dgm:spPr/>
      <dgm:t>
        <a:bodyPr/>
        <a:lstStyle/>
        <a:p>
          <a:endParaRPr lang="ru-RU"/>
        </a:p>
      </dgm:t>
    </dgm:pt>
    <dgm:pt modelId="{5D64675D-BC97-479B-8082-1E026CA9F092}" type="pres">
      <dgm:prSet presAssocID="{47CEA7C1-65A6-45D7-94C3-E8F2DEBCE604}" presName="root2" presStyleCnt="0"/>
      <dgm:spPr/>
    </dgm:pt>
    <dgm:pt modelId="{837BFAFC-E36F-4A94-9775-CB0B273D0E2B}" type="pres">
      <dgm:prSet presAssocID="{47CEA7C1-65A6-45D7-94C3-E8F2DEBCE604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18EA87-2545-4162-B59A-37447F15C732}" type="pres">
      <dgm:prSet presAssocID="{47CEA7C1-65A6-45D7-94C3-E8F2DEBCE604}" presName="level3hierChild" presStyleCnt="0"/>
      <dgm:spPr/>
    </dgm:pt>
    <dgm:pt modelId="{F5A2E5B5-987B-4184-85D6-AC0916A430B6}" type="pres">
      <dgm:prSet presAssocID="{04B6179B-E1C0-49BC-80ED-7CB48A9A1E71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2985A3FB-45B2-4C37-B40F-09498CE51A51}" type="pres">
      <dgm:prSet presAssocID="{04B6179B-E1C0-49BC-80ED-7CB48A9A1E7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80F653D7-67BE-4DCC-87BE-82DD2D980194}" type="pres">
      <dgm:prSet presAssocID="{97F56420-F956-4A6A-A0F0-38F0C8196898}" presName="root2" presStyleCnt="0"/>
      <dgm:spPr/>
    </dgm:pt>
    <dgm:pt modelId="{6F01FC65-6206-4FF8-AFF5-1F0FF05EA8E3}" type="pres">
      <dgm:prSet presAssocID="{97F56420-F956-4A6A-A0F0-38F0C8196898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CE554E-1E69-49A3-BB52-6B4EAD3D6C4F}" type="pres">
      <dgm:prSet presAssocID="{97F56420-F956-4A6A-A0F0-38F0C8196898}" presName="level3hierChild" presStyleCnt="0"/>
      <dgm:spPr/>
    </dgm:pt>
    <dgm:pt modelId="{502881DA-A6BF-40FF-91F7-B4697AA024D4}" type="pres">
      <dgm:prSet presAssocID="{F6BE8C29-3177-47DD-959D-522545895F62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55471E63-D282-4A00-8FD7-10062A423095}" type="pres">
      <dgm:prSet presAssocID="{F6BE8C29-3177-47DD-959D-522545895F62}" presName="connTx" presStyleLbl="parChTrans1D2" presStyleIdx="5" presStyleCnt="7"/>
      <dgm:spPr/>
      <dgm:t>
        <a:bodyPr/>
        <a:lstStyle/>
        <a:p>
          <a:endParaRPr lang="ru-RU"/>
        </a:p>
      </dgm:t>
    </dgm:pt>
    <dgm:pt modelId="{F90B0C9B-D564-4DD8-8E97-D55AED9129CC}" type="pres">
      <dgm:prSet presAssocID="{0B9EC94C-50DF-4CBC-ABA7-829D7421D786}" presName="root2" presStyleCnt="0"/>
      <dgm:spPr/>
    </dgm:pt>
    <dgm:pt modelId="{B9CE664E-1A68-4F3F-B3AA-1833D8E43944}" type="pres">
      <dgm:prSet presAssocID="{0B9EC94C-50DF-4CBC-ABA7-829D7421D786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B5D1D7-0AF1-4836-B405-FE46C2AAF50A}" type="pres">
      <dgm:prSet presAssocID="{0B9EC94C-50DF-4CBC-ABA7-829D7421D786}" presName="level3hierChild" presStyleCnt="0"/>
      <dgm:spPr/>
    </dgm:pt>
    <dgm:pt modelId="{81A51C5E-8A8B-498F-9011-0EFC1CF4881C}" type="pres">
      <dgm:prSet presAssocID="{F4CA4408-9BC7-4F7E-BF8E-37EA40E1D296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B6378D94-7279-4144-B22B-5E0357830D02}" type="pres">
      <dgm:prSet presAssocID="{F4CA4408-9BC7-4F7E-BF8E-37EA40E1D296}" presName="connTx" presStyleLbl="parChTrans1D2" presStyleIdx="6" presStyleCnt="7"/>
      <dgm:spPr/>
      <dgm:t>
        <a:bodyPr/>
        <a:lstStyle/>
        <a:p>
          <a:endParaRPr lang="ru-RU"/>
        </a:p>
      </dgm:t>
    </dgm:pt>
    <dgm:pt modelId="{26A1B985-2950-428E-B442-88A5DDD5B302}" type="pres">
      <dgm:prSet presAssocID="{C861616B-A298-44D2-BFBB-34578E1E4C0F}" presName="root2" presStyleCnt="0"/>
      <dgm:spPr/>
    </dgm:pt>
    <dgm:pt modelId="{15F85994-1AF6-4AE8-9DDB-D91BB0FB426A}" type="pres">
      <dgm:prSet presAssocID="{C861616B-A298-44D2-BFBB-34578E1E4C0F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012882-A92F-46D4-9430-7E4C832C5260}" type="pres">
      <dgm:prSet presAssocID="{C861616B-A298-44D2-BFBB-34578E1E4C0F}" presName="level3hierChild" presStyleCnt="0"/>
      <dgm:spPr/>
    </dgm:pt>
  </dgm:ptLst>
  <dgm:cxnLst>
    <dgm:cxn modelId="{C0699B4D-F1F9-4DD1-B758-2C0D00D051BC}" type="presOf" srcId="{2A230F00-0CDD-418C-8D5E-B06D25FB65AF}" destId="{387D22C0-5588-4406-9A4F-B6FF81CB3E50}" srcOrd="0" destOrd="0" presId="urn:microsoft.com/office/officeart/2008/layout/HorizontalMultiLevelHierarchy"/>
    <dgm:cxn modelId="{4FD1ACD0-834F-4517-BB1D-F9AD543BF097}" srcId="{87E73C89-5742-43E7-8535-3E866003C2B5}" destId="{C861616B-A298-44D2-BFBB-34578E1E4C0F}" srcOrd="6" destOrd="0" parTransId="{F4CA4408-9BC7-4F7E-BF8E-37EA40E1D296}" sibTransId="{B0EC7E8B-FB4A-4AC3-9651-B13F9ACE916F}"/>
    <dgm:cxn modelId="{02F6E9B2-D8CC-4CAB-A3DE-4CC34444669B}" type="presOf" srcId="{2A230F00-0CDD-418C-8D5E-B06D25FB65AF}" destId="{C8BF3250-AB51-44B4-B171-06DBB4CF58E0}" srcOrd="1" destOrd="0" presId="urn:microsoft.com/office/officeart/2008/layout/HorizontalMultiLevelHierarchy"/>
    <dgm:cxn modelId="{844E56BB-2B72-406C-90A7-0A605DBF1D5C}" type="presOf" srcId="{F6BE8C29-3177-47DD-959D-522545895F62}" destId="{502881DA-A6BF-40FF-91F7-B4697AA024D4}" srcOrd="0" destOrd="0" presId="urn:microsoft.com/office/officeart/2008/layout/HorizontalMultiLevelHierarchy"/>
    <dgm:cxn modelId="{62777309-35D1-4195-AD0F-470A4DCE303E}" type="presOf" srcId="{13656AE9-43F5-4914-860F-FFA3C2F318A3}" destId="{D43E9667-0B4E-4697-95F5-93EC9B9A42B9}" srcOrd="0" destOrd="0" presId="urn:microsoft.com/office/officeart/2008/layout/HorizontalMultiLevelHierarchy"/>
    <dgm:cxn modelId="{3CC55C27-1175-418D-88A8-CC772BC4E147}" srcId="{87E73C89-5742-43E7-8535-3E866003C2B5}" destId="{408A2EF2-1729-4447-8CED-0C5B8DA7D4DD}" srcOrd="1" destOrd="0" parTransId="{1042584D-5B4B-4947-A893-DA07CD49D996}" sibTransId="{2B5B92DE-96D2-48B6-9BB5-1DF3ACC0A6D8}"/>
    <dgm:cxn modelId="{1BFDD3AD-9DCD-4DD5-B043-93E33899C7A6}" type="presOf" srcId="{1042584D-5B4B-4947-A893-DA07CD49D996}" destId="{5D0F8918-562C-428E-89DB-47A221069606}" srcOrd="1" destOrd="0" presId="urn:microsoft.com/office/officeart/2008/layout/HorizontalMultiLevelHierarchy"/>
    <dgm:cxn modelId="{1E2A752A-C703-42D1-949F-36971F293F41}" type="presOf" srcId="{2DA21080-88A0-422E-9F9D-2DA7FF7DF790}" destId="{5B16147B-BC93-402E-B645-F7DEF3BA762F}" srcOrd="0" destOrd="0" presId="urn:microsoft.com/office/officeart/2008/layout/HorizontalMultiLevelHierarchy"/>
    <dgm:cxn modelId="{6C1D3F8B-0344-4A5A-A814-D6B73C347E5E}" type="presOf" srcId="{97F56420-F956-4A6A-A0F0-38F0C8196898}" destId="{6F01FC65-6206-4FF8-AFF5-1F0FF05EA8E3}" srcOrd="0" destOrd="0" presId="urn:microsoft.com/office/officeart/2008/layout/HorizontalMultiLevelHierarchy"/>
    <dgm:cxn modelId="{F5699690-26A6-4270-B5D6-665D49664C8D}" srcId="{87E73C89-5742-43E7-8535-3E866003C2B5}" destId="{97F56420-F956-4A6A-A0F0-38F0C8196898}" srcOrd="4" destOrd="0" parTransId="{04B6179B-E1C0-49BC-80ED-7CB48A9A1E71}" sibTransId="{6C8173E1-71A8-45FD-8ED4-33A158896A90}"/>
    <dgm:cxn modelId="{0ADA84AE-FF3B-461B-ABD6-F542C688E0D7}" type="presOf" srcId="{04B6179B-E1C0-49BC-80ED-7CB48A9A1E71}" destId="{F5A2E5B5-987B-4184-85D6-AC0916A430B6}" srcOrd="0" destOrd="0" presId="urn:microsoft.com/office/officeart/2008/layout/HorizontalMultiLevelHierarchy"/>
    <dgm:cxn modelId="{BDDFB1B9-FF8D-4441-85E3-880475D39B3D}" type="presOf" srcId="{E984492D-EA1E-4976-8AC9-B11F13A79E22}" destId="{94FD76B8-480A-4CD0-941B-ADFA3CCA4935}" srcOrd="0" destOrd="0" presId="urn:microsoft.com/office/officeart/2008/layout/HorizontalMultiLevelHierarchy"/>
    <dgm:cxn modelId="{CC6F86AB-A1B5-486A-A001-3D9FFFC4E8BB}" type="presOf" srcId="{87E73C89-5742-43E7-8535-3E866003C2B5}" destId="{F3D7A5B0-3CAA-4770-94AB-3332BE17F13E}" srcOrd="0" destOrd="0" presId="urn:microsoft.com/office/officeart/2008/layout/HorizontalMultiLevelHierarchy"/>
    <dgm:cxn modelId="{09382967-CE13-407D-AF2B-F16D3B2049BC}" type="presOf" srcId="{B394877D-1249-49B6-A61C-665BFDE365A2}" destId="{E8090061-94D2-4A0D-AF92-018E6FB551CF}" srcOrd="0" destOrd="0" presId="urn:microsoft.com/office/officeart/2008/layout/HorizontalMultiLevelHierarchy"/>
    <dgm:cxn modelId="{824466B2-F7BC-49D9-9C55-652281DDAE27}" srcId="{87E73C89-5742-43E7-8535-3E866003C2B5}" destId="{47CEA7C1-65A6-45D7-94C3-E8F2DEBCE604}" srcOrd="3" destOrd="0" parTransId="{13656AE9-43F5-4914-860F-FFA3C2F318A3}" sibTransId="{B313D9AB-CB9B-48B6-9B5D-880BBD0C42AB}"/>
    <dgm:cxn modelId="{2C7F74A3-380C-42C3-8313-10D5926A71D8}" type="presOf" srcId="{B394877D-1249-49B6-A61C-665BFDE365A2}" destId="{476BC678-6852-420C-BF43-0CABBC9F9B89}" srcOrd="1" destOrd="0" presId="urn:microsoft.com/office/officeart/2008/layout/HorizontalMultiLevelHierarchy"/>
    <dgm:cxn modelId="{7959388D-5786-47BF-B9AC-DF0032F03574}" srcId="{2DA21080-88A0-422E-9F9D-2DA7FF7DF790}" destId="{87E73C89-5742-43E7-8535-3E866003C2B5}" srcOrd="0" destOrd="0" parTransId="{DA907701-C8C6-4338-8094-564841E199E3}" sibTransId="{2272B684-4B03-4FAD-A864-9473B76A525E}"/>
    <dgm:cxn modelId="{954D566D-6DAB-469C-864A-C38EFA412C5D}" srcId="{87E73C89-5742-43E7-8535-3E866003C2B5}" destId="{45C8AE33-D4EF-4D5B-8AC6-B2A3521CBDC3}" srcOrd="2" destOrd="0" parTransId="{B394877D-1249-49B6-A61C-665BFDE365A2}" sibTransId="{825787A1-B2B0-4528-B990-67C51A15F2C6}"/>
    <dgm:cxn modelId="{1378F6BB-A596-4A12-973F-1DAA41195950}" type="presOf" srcId="{F6BE8C29-3177-47DD-959D-522545895F62}" destId="{55471E63-D282-4A00-8FD7-10062A423095}" srcOrd="1" destOrd="0" presId="urn:microsoft.com/office/officeart/2008/layout/HorizontalMultiLevelHierarchy"/>
    <dgm:cxn modelId="{2F21EF31-E0B5-4393-A0BE-A900928C42FC}" srcId="{87E73C89-5742-43E7-8535-3E866003C2B5}" destId="{E984492D-EA1E-4976-8AC9-B11F13A79E22}" srcOrd="0" destOrd="0" parTransId="{2A230F00-0CDD-418C-8D5E-B06D25FB65AF}" sibTransId="{6AAC9587-BB03-4091-9845-8755BBC63F8B}"/>
    <dgm:cxn modelId="{49D0F067-A337-40C7-B8F4-D15C3F8D802F}" type="presOf" srcId="{13656AE9-43F5-4914-860F-FFA3C2F318A3}" destId="{8329F75B-342B-4071-8065-ECA88459C392}" srcOrd="1" destOrd="0" presId="urn:microsoft.com/office/officeart/2008/layout/HorizontalMultiLevelHierarchy"/>
    <dgm:cxn modelId="{0A52A900-0AA6-4EB4-B3EE-0E9E2CFAEE94}" type="presOf" srcId="{1042584D-5B4B-4947-A893-DA07CD49D996}" destId="{23590AA1-6A85-42F1-90EF-636603A02069}" srcOrd="0" destOrd="0" presId="urn:microsoft.com/office/officeart/2008/layout/HorizontalMultiLevelHierarchy"/>
    <dgm:cxn modelId="{072AF63D-EAD7-4C91-8FB6-4182882D336D}" type="presOf" srcId="{45C8AE33-D4EF-4D5B-8AC6-B2A3521CBDC3}" destId="{FDA325C7-A06E-4072-A6CB-256B61A3B2F9}" srcOrd="0" destOrd="0" presId="urn:microsoft.com/office/officeart/2008/layout/HorizontalMultiLevelHierarchy"/>
    <dgm:cxn modelId="{47992D69-9643-467D-9CCB-4F51FEF04371}" type="presOf" srcId="{408A2EF2-1729-4447-8CED-0C5B8DA7D4DD}" destId="{C8C80918-0F9A-4F15-BFDB-549EFD7B5997}" srcOrd="0" destOrd="0" presId="urn:microsoft.com/office/officeart/2008/layout/HorizontalMultiLevelHierarchy"/>
    <dgm:cxn modelId="{EC8C0895-F27A-4EF8-B624-B2DF6CDA43C5}" srcId="{87E73C89-5742-43E7-8535-3E866003C2B5}" destId="{0B9EC94C-50DF-4CBC-ABA7-829D7421D786}" srcOrd="5" destOrd="0" parTransId="{F6BE8C29-3177-47DD-959D-522545895F62}" sibTransId="{C59592D5-FB55-4F79-AB8E-0F172942FE95}"/>
    <dgm:cxn modelId="{5E22C89A-AD31-429A-B29F-BE399C10DD59}" type="presOf" srcId="{C861616B-A298-44D2-BFBB-34578E1E4C0F}" destId="{15F85994-1AF6-4AE8-9DDB-D91BB0FB426A}" srcOrd="0" destOrd="0" presId="urn:microsoft.com/office/officeart/2008/layout/HorizontalMultiLevelHierarchy"/>
    <dgm:cxn modelId="{FB38330F-95DE-43F3-8F04-710705D47B8D}" type="presOf" srcId="{F4CA4408-9BC7-4F7E-BF8E-37EA40E1D296}" destId="{81A51C5E-8A8B-498F-9011-0EFC1CF4881C}" srcOrd="0" destOrd="0" presId="urn:microsoft.com/office/officeart/2008/layout/HorizontalMultiLevelHierarchy"/>
    <dgm:cxn modelId="{E8990358-5BEF-4264-BA0D-6F64C63F3B03}" type="presOf" srcId="{04B6179B-E1C0-49BC-80ED-7CB48A9A1E71}" destId="{2985A3FB-45B2-4C37-B40F-09498CE51A51}" srcOrd="1" destOrd="0" presId="urn:microsoft.com/office/officeart/2008/layout/HorizontalMultiLevelHierarchy"/>
    <dgm:cxn modelId="{04522FCF-70E6-4AAB-9419-1010FDD79C1F}" type="presOf" srcId="{47CEA7C1-65A6-45D7-94C3-E8F2DEBCE604}" destId="{837BFAFC-E36F-4A94-9775-CB0B273D0E2B}" srcOrd="0" destOrd="0" presId="urn:microsoft.com/office/officeart/2008/layout/HorizontalMultiLevelHierarchy"/>
    <dgm:cxn modelId="{22429890-1B9C-4855-9C69-E5A7B40C2DAF}" type="presOf" srcId="{0B9EC94C-50DF-4CBC-ABA7-829D7421D786}" destId="{B9CE664E-1A68-4F3F-B3AA-1833D8E43944}" srcOrd="0" destOrd="0" presId="urn:microsoft.com/office/officeart/2008/layout/HorizontalMultiLevelHierarchy"/>
    <dgm:cxn modelId="{963785AF-4309-4839-92F9-609B43EE2117}" type="presOf" srcId="{F4CA4408-9BC7-4F7E-BF8E-37EA40E1D296}" destId="{B6378D94-7279-4144-B22B-5E0357830D02}" srcOrd="1" destOrd="0" presId="urn:microsoft.com/office/officeart/2008/layout/HorizontalMultiLevelHierarchy"/>
    <dgm:cxn modelId="{95DFBD77-2F0B-445D-8FA9-354B43B40920}" type="presParOf" srcId="{5B16147B-BC93-402E-B645-F7DEF3BA762F}" destId="{1CDFDF9B-A2EB-4B27-B727-0E13F1500DB9}" srcOrd="0" destOrd="0" presId="urn:microsoft.com/office/officeart/2008/layout/HorizontalMultiLevelHierarchy"/>
    <dgm:cxn modelId="{60038E37-C06D-4DEC-9FD2-FD1EF6C82A35}" type="presParOf" srcId="{1CDFDF9B-A2EB-4B27-B727-0E13F1500DB9}" destId="{F3D7A5B0-3CAA-4770-94AB-3332BE17F13E}" srcOrd="0" destOrd="0" presId="urn:microsoft.com/office/officeart/2008/layout/HorizontalMultiLevelHierarchy"/>
    <dgm:cxn modelId="{A6832DD1-5862-4543-964D-11C8C920A8BB}" type="presParOf" srcId="{1CDFDF9B-A2EB-4B27-B727-0E13F1500DB9}" destId="{0AF59D2F-DEA6-4888-A58C-DDB7451A8865}" srcOrd="1" destOrd="0" presId="urn:microsoft.com/office/officeart/2008/layout/HorizontalMultiLevelHierarchy"/>
    <dgm:cxn modelId="{B960351B-7902-43B5-ABE7-2DC532FCE484}" type="presParOf" srcId="{0AF59D2F-DEA6-4888-A58C-DDB7451A8865}" destId="{387D22C0-5588-4406-9A4F-B6FF81CB3E50}" srcOrd="0" destOrd="0" presId="urn:microsoft.com/office/officeart/2008/layout/HorizontalMultiLevelHierarchy"/>
    <dgm:cxn modelId="{7958E227-416D-413B-827D-B4284708AA20}" type="presParOf" srcId="{387D22C0-5588-4406-9A4F-B6FF81CB3E50}" destId="{C8BF3250-AB51-44B4-B171-06DBB4CF58E0}" srcOrd="0" destOrd="0" presId="urn:microsoft.com/office/officeart/2008/layout/HorizontalMultiLevelHierarchy"/>
    <dgm:cxn modelId="{4415DC7A-8D4C-4E7B-A653-A1839F8FE394}" type="presParOf" srcId="{0AF59D2F-DEA6-4888-A58C-DDB7451A8865}" destId="{D0235A81-EAD8-4BDC-8493-9C61B8768261}" srcOrd="1" destOrd="0" presId="urn:microsoft.com/office/officeart/2008/layout/HorizontalMultiLevelHierarchy"/>
    <dgm:cxn modelId="{8CF39510-0D73-460D-8722-C3D733EF7C29}" type="presParOf" srcId="{D0235A81-EAD8-4BDC-8493-9C61B8768261}" destId="{94FD76B8-480A-4CD0-941B-ADFA3CCA4935}" srcOrd="0" destOrd="0" presId="urn:microsoft.com/office/officeart/2008/layout/HorizontalMultiLevelHierarchy"/>
    <dgm:cxn modelId="{C1F41C4F-797A-4562-8985-6EFC964CC942}" type="presParOf" srcId="{D0235A81-EAD8-4BDC-8493-9C61B8768261}" destId="{E432D1A4-48EA-407D-B9B1-55C31871D3FF}" srcOrd="1" destOrd="0" presId="urn:microsoft.com/office/officeart/2008/layout/HorizontalMultiLevelHierarchy"/>
    <dgm:cxn modelId="{C2D16901-EB14-4AE1-BE14-55D0E485E528}" type="presParOf" srcId="{0AF59D2F-DEA6-4888-A58C-DDB7451A8865}" destId="{23590AA1-6A85-42F1-90EF-636603A02069}" srcOrd="2" destOrd="0" presId="urn:microsoft.com/office/officeart/2008/layout/HorizontalMultiLevelHierarchy"/>
    <dgm:cxn modelId="{C554B63F-1BE5-42B9-8AD7-9EC9515CDE97}" type="presParOf" srcId="{23590AA1-6A85-42F1-90EF-636603A02069}" destId="{5D0F8918-562C-428E-89DB-47A221069606}" srcOrd="0" destOrd="0" presId="urn:microsoft.com/office/officeart/2008/layout/HorizontalMultiLevelHierarchy"/>
    <dgm:cxn modelId="{145B8F47-8305-4924-9624-8B0B7E6AF3DD}" type="presParOf" srcId="{0AF59D2F-DEA6-4888-A58C-DDB7451A8865}" destId="{31317BC8-B589-4DAD-B38D-BD1CE5B66ECD}" srcOrd="3" destOrd="0" presId="urn:microsoft.com/office/officeart/2008/layout/HorizontalMultiLevelHierarchy"/>
    <dgm:cxn modelId="{134FA850-0291-4F73-A80B-DA57CCD2FE6B}" type="presParOf" srcId="{31317BC8-B589-4DAD-B38D-BD1CE5B66ECD}" destId="{C8C80918-0F9A-4F15-BFDB-549EFD7B5997}" srcOrd="0" destOrd="0" presId="urn:microsoft.com/office/officeart/2008/layout/HorizontalMultiLevelHierarchy"/>
    <dgm:cxn modelId="{83B66592-BF69-44E7-9BA8-9BF433A7AE7B}" type="presParOf" srcId="{31317BC8-B589-4DAD-B38D-BD1CE5B66ECD}" destId="{B6AB8CC1-13F2-4FB0-B1FF-C95FC96F802F}" srcOrd="1" destOrd="0" presId="urn:microsoft.com/office/officeart/2008/layout/HorizontalMultiLevelHierarchy"/>
    <dgm:cxn modelId="{EC861DF3-74C0-4A6F-A575-A1DA62C03C57}" type="presParOf" srcId="{0AF59D2F-DEA6-4888-A58C-DDB7451A8865}" destId="{E8090061-94D2-4A0D-AF92-018E6FB551CF}" srcOrd="4" destOrd="0" presId="urn:microsoft.com/office/officeart/2008/layout/HorizontalMultiLevelHierarchy"/>
    <dgm:cxn modelId="{F14EF19F-A2C9-431B-BA71-2E28951BF418}" type="presParOf" srcId="{E8090061-94D2-4A0D-AF92-018E6FB551CF}" destId="{476BC678-6852-420C-BF43-0CABBC9F9B89}" srcOrd="0" destOrd="0" presId="urn:microsoft.com/office/officeart/2008/layout/HorizontalMultiLevelHierarchy"/>
    <dgm:cxn modelId="{B9298C26-475A-49A9-B092-D695E74D7A90}" type="presParOf" srcId="{0AF59D2F-DEA6-4888-A58C-DDB7451A8865}" destId="{603823A6-0651-4786-AAF1-EC27D889F35C}" srcOrd="5" destOrd="0" presId="urn:microsoft.com/office/officeart/2008/layout/HorizontalMultiLevelHierarchy"/>
    <dgm:cxn modelId="{7D089774-D054-4489-AFAF-64173DC9A4EC}" type="presParOf" srcId="{603823A6-0651-4786-AAF1-EC27D889F35C}" destId="{FDA325C7-A06E-4072-A6CB-256B61A3B2F9}" srcOrd="0" destOrd="0" presId="urn:microsoft.com/office/officeart/2008/layout/HorizontalMultiLevelHierarchy"/>
    <dgm:cxn modelId="{90803C55-D8E5-4628-95CA-78CD0357AA7D}" type="presParOf" srcId="{603823A6-0651-4786-AAF1-EC27D889F35C}" destId="{14D5C86D-071E-4578-B9E2-F31D2B0AD5F2}" srcOrd="1" destOrd="0" presId="urn:microsoft.com/office/officeart/2008/layout/HorizontalMultiLevelHierarchy"/>
    <dgm:cxn modelId="{69F12FBA-0886-4BD4-A48F-568BE87471CF}" type="presParOf" srcId="{0AF59D2F-DEA6-4888-A58C-DDB7451A8865}" destId="{D43E9667-0B4E-4697-95F5-93EC9B9A42B9}" srcOrd="6" destOrd="0" presId="urn:microsoft.com/office/officeart/2008/layout/HorizontalMultiLevelHierarchy"/>
    <dgm:cxn modelId="{5C9D593E-EE4C-42A2-9033-0C5384349886}" type="presParOf" srcId="{D43E9667-0B4E-4697-95F5-93EC9B9A42B9}" destId="{8329F75B-342B-4071-8065-ECA88459C392}" srcOrd="0" destOrd="0" presId="urn:microsoft.com/office/officeart/2008/layout/HorizontalMultiLevelHierarchy"/>
    <dgm:cxn modelId="{9BBAAE99-F0AE-4E72-B7AD-715D402AF11F}" type="presParOf" srcId="{0AF59D2F-DEA6-4888-A58C-DDB7451A8865}" destId="{5D64675D-BC97-479B-8082-1E026CA9F092}" srcOrd="7" destOrd="0" presId="urn:microsoft.com/office/officeart/2008/layout/HorizontalMultiLevelHierarchy"/>
    <dgm:cxn modelId="{FD0AC3EB-C174-4BCE-AE6F-6EC471D9DD76}" type="presParOf" srcId="{5D64675D-BC97-479B-8082-1E026CA9F092}" destId="{837BFAFC-E36F-4A94-9775-CB0B273D0E2B}" srcOrd="0" destOrd="0" presId="urn:microsoft.com/office/officeart/2008/layout/HorizontalMultiLevelHierarchy"/>
    <dgm:cxn modelId="{FD368A6E-56FC-419E-9ED8-9A493C005E1F}" type="presParOf" srcId="{5D64675D-BC97-479B-8082-1E026CA9F092}" destId="{DB18EA87-2545-4162-B59A-37447F15C732}" srcOrd="1" destOrd="0" presId="urn:microsoft.com/office/officeart/2008/layout/HorizontalMultiLevelHierarchy"/>
    <dgm:cxn modelId="{00894642-D574-47BA-B4DE-4BCAB348BC8B}" type="presParOf" srcId="{0AF59D2F-DEA6-4888-A58C-DDB7451A8865}" destId="{F5A2E5B5-987B-4184-85D6-AC0916A430B6}" srcOrd="8" destOrd="0" presId="urn:microsoft.com/office/officeart/2008/layout/HorizontalMultiLevelHierarchy"/>
    <dgm:cxn modelId="{84A88877-CF3E-42A6-B22F-1BC7AC1286C0}" type="presParOf" srcId="{F5A2E5B5-987B-4184-85D6-AC0916A430B6}" destId="{2985A3FB-45B2-4C37-B40F-09498CE51A51}" srcOrd="0" destOrd="0" presId="urn:microsoft.com/office/officeart/2008/layout/HorizontalMultiLevelHierarchy"/>
    <dgm:cxn modelId="{635291BC-C9B2-4CFB-8A94-A510247F8B68}" type="presParOf" srcId="{0AF59D2F-DEA6-4888-A58C-DDB7451A8865}" destId="{80F653D7-67BE-4DCC-87BE-82DD2D980194}" srcOrd="9" destOrd="0" presId="urn:microsoft.com/office/officeart/2008/layout/HorizontalMultiLevelHierarchy"/>
    <dgm:cxn modelId="{347CC103-5C45-4326-838D-C5F297770AB6}" type="presParOf" srcId="{80F653D7-67BE-4DCC-87BE-82DD2D980194}" destId="{6F01FC65-6206-4FF8-AFF5-1F0FF05EA8E3}" srcOrd="0" destOrd="0" presId="urn:microsoft.com/office/officeart/2008/layout/HorizontalMultiLevelHierarchy"/>
    <dgm:cxn modelId="{A0E73734-2657-453E-8E13-0E01F82B18E9}" type="presParOf" srcId="{80F653D7-67BE-4DCC-87BE-82DD2D980194}" destId="{86CE554E-1E69-49A3-BB52-6B4EAD3D6C4F}" srcOrd="1" destOrd="0" presId="urn:microsoft.com/office/officeart/2008/layout/HorizontalMultiLevelHierarchy"/>
    <dgm:cxn modelId="{05DCD52C-3FDB-410B-A5B3-77D69B6EEFEC}" type="presParOf" srcId="{0AF59D2F-DEA6-4888-A58C-DDB7451A8865}" destId="{502881DA-A6BF-40FF-91F7-B4697AA024D4}" srcOrd="10" destOrd="0" presId="urn:microsoft.com/office/officeart/2008/layout/HorizontalMultiLevelHierarchy"/>
    <dgm:cxn modelId="{D0A569A7-EAA7-4D51-B43F-212FEDBC3F71}" type="presParOf" srcId="{502881DA-A6BF-40FF-91F7-B4697AA024D4}" destId="{55471E63-D282-4A00-8FD7-10062A423095}" srcOrd="0" destOrd="0" presId="urn:microsoft.com/office/officeart/2008/layout/HorizontalMultiLevelHierarchy"/>
    <dgm:cxn modelId="{A39B5F46-ED94-472A-9905-5FB3C3906551}" type="presParOf" srcId="{0AF59D2F-DEA6-4888-A58C-DDB7451A8865}" destId="{F90B0C9B-D564-4DD8-8E97-D55AED9129CC}" srcOrd="11" destOrd="0" presId="urn:microsoft.com/office/officeart/2008/layout/HorizontalMultiLevelHierarchy"/>
    <dgm:cxn modelId="{CAC41900-D8BE-429D-A798-5EE64AD52651}" type="presParOf" srcId="{F90B0C9B-D564-4DD8-8E97-D55AED9129CC}" destId="{B9CE664E-1A68-4F3F-B3AA-1833D8E43944}" srcOrd="0" destOrd="0" presId="urn:microsoft.com/office/officeart/2008/layout/HorizontalMultiLevelHierarchy"/>
    <dgm:cxn modelId="{F8C63C9E-58E9-4685-81BC-D998CFF948EA}" type="presParOf" srcId="{F90B0C9B-D564-4DD8-8E97-D55AED9129CC}" destId="{07B5D1D7-0AF1-4836-B405-FE46C2AAF50A}" srcOrd="1" destOrd="0" presId="urn:microsoft.com/office/officeart/2008/layout/HorizontalMultiLevelHierarchy"/>
    <dgm:cxn modelId="{0CE3999E-120B-4C42-8F0C-CCCFC9AFF8E6}" type="presParOf" srcId="{0AF59D2F-DEA6-4888-A58C-DDB7451A8865}" destId="{81A51C5E-8A8B-498F-9011-0EFC1CF4881C}" srcOrd="12" destOrd="0" presId="urn:microsoft.com/office/officeart/2008/layout/HorizontalMultiLevelHierarchy"/>
    <dgm:cxn modelId="{C6607D32-7254-4522-B2D4-303384EFF163}" type="presParOf" srcId="{81A51C5E-8A8B-498F-9011-0EFC1CF4881C}" destId="{B6378D94-7279-4144-B22B-5E0357830D02}" srcOrd="0" destOrd="0" presId="urn:microsoft.com/office/officeart/2008/layout/HorizontalMultiLevelHierarchy"/>
    <dgm:cxn modelId="{A1D10B31-119A-4513-AED7-16D15AABB95B}" type="presParOf" srcId="{0AF59D2F-DEA6-4888-A58C-DDB7451A8865}" destId="{26A1B985-2950-428E-B442-88A5DDD5B302}" srcOrd="13" destOrd="0" presId="urn:microsoft.com/office/officeart/2008/layout/HorizontalMultiLevelHierarchy"/>
    <dgm:cxn modelId="{D3DFF22E-3F34-4F01-948B-3F25052AA0BF}" type="presParOf" srcId="{26A1B985-2950-428E-B442-88A5DDD5B302}" destId="{15F85994-1AF6-4AE8-9DDB-D91BB0FB426A}" srcOrd="0" destOrd="0" presId="urn:microsoft.com/office/officeart/2008/layout/HorizontalMultiLevelHierarchy"/>
    <dgm:cxn modelId="{BD52FEE9-811B-4F73-A7C0-70C93B7F4B57}" type="presParOf" srcId="{26A1B985-2950-428E-B442-88A5DDD5B302}" destId="{D5012882-A92F-46D4-9430-7E4C832C526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DEB610-36F0-41ED-8BA1-04E99B33DB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02EEFE-C677-498A-9626-78D418B18499}">
      <dgm:prSet phldrT="[Текст]"/>
      <dgm:spPr/>
      <dgm:t>
        <a:bodyPr/>
        <a:lstStyle/>
        <a:p>
          <a:r>
            <a:rPr lang="ru-RU" dirty="0" err="1" smtClean="0"/>
            <a:t>Видеоинструкции</a:t>
          </a:r>
          <a:r>
            <a:rPr lang="ru-RU" dirty="0" smtClean="0"/>
            <a:t> по практической подготовке, тренинги, </a:t>
          </a:r>
          <a:r>
            <a:rPr lang="ru-RU" dirty="0" err="1" smtClean="0"/>
            <a:t>арт-терапия</a:t>
          </a:r>
          <a:endParaRPr lang="ru-RU" dirty="0"/>
        </a:p>
      </dgm:t>
    </dgm:pt>
    <dgm:pt modelId="{52935AEB-3600-462C-9252-F6EDB56F7ED2}" type="parTrans" cxnId="{D51A3E81-F50A-4510-A6FA-B85C76D8A667}">
      <dgm:prSet/>
      <dgm:spPr/>
      <dgm:t>
        <a:bodyPr/>
        <a:lstStyle/>
        <a:p>
          <a:endParaRPr lang="ru-RU"/>
        </a:p>
      </dgm:t>
    </dgm:pt>
    <dgm:pt modelId="{15C9BDA1-8918-47A9-8F4F-AF8A53A51721}" type="sibTrans" cxnId="{D51A3E81-F50A-4510-A6FA-B85C76D8A667}">
      <dgm:prSet/>
      <dgm:spPr/>
      <dgm:t>
        <a:bodyPr/>
        <a:lstStyle/>
        <a:p>
          <a:endParaRPr lang="ru-RU"/>
        </a:p>
      </dgm:t>
    </dgm:pt>
    <dgm:pt modelId="{F9FFCE15-2A21-4A13-8142-B0A584FB8411}">
      <dgm:prSet phldrT="[Текст]"/>
      <dgm:spPr/>
      <dgm:t>
        <a:bodyPr/>
        <a:lstStyle/>
        <a:p>
          <a:r>
            <a:rPr lang="ru-RU" dirty="0" err="1" smtClean="0"/>
            <a:t>Видеоинструкции</a:t>
          </a:r>
          <a:r>
            <a:rPr lang="ru-RU" dirty="0" smtClean="0"/>
            <a:t> (методы применения и овладение техническими приемами/ зарядка)</a:t>
          </a:r>
          <a:endParaRPr lang="ru-RU" dirty="0"/>
        </a:p>
      </dgm:t>
    </dgm:pt>
    <dgm:pt modelId="{4BF96B56-7329-4977-A9B6-5FB26C9B94F2}" type="parTrans" cxnId="{B4213DBE-795A-45BF-AF53-9DAEE1FAB5AC}">
      <dgm:prSet/>
      <dgm:spPr/>
      <dgm:t>
        <a:bodyPr/>
        <a:lstStyle/>
        <a:p>
          <a:endParaRPr lang="ru-RU"/>
        </a:p>
      </dgm:t>
    </dgm:pt>
    <dgm:pt modelId="{5F16AD2C-3516-4F6C-9F29-A4B52DCA56FB}" type="sibTrans" cxnId="{B4213DBE-795A-45BF-AF53-9DAEE1FAB5AC}">
      <dgm:prSet/>
      <dgm:spPr/>
      <dgm:t>
        <a:bodyPr/>
        <a:lstStyle/>
        <a:p>
          <a:endParaRPr lang="ru-RU"/>
        </a:p>
      </dgm:t>
    </dgm:pt>
    <dgm:pt modelId="{BF57CA25-3DDC-4FB4-8FDD-744DC955021F}">
      <dgm:prSet phldrT="[Текст]"/>
      <dgm:spPr/>
      <dgm:t>
        <a:bodyPr/>
        <a:lstStyle/>
        <a:p>
          <a:r>
            <a:rPr lang="ru-RU" dirty="0" err="1" smtClean="0"/>
            <a:t>Видеоинструкции</a:t>
          </a:r>
          <a:r>
            <a:rPr lang="ru-RU" dirty="0" smtClean="0"/>
            <a:t> (моделирование ситуаций, формализованное наблюдение)</a:t>
          </a:r>
          <a:endParaRPr lang="ru-RU" dirty="0"/>
        </a:p>
      </dgm:t>
    </dgm:pt>
    <dgm:pt modelId="{E84F1164-2D8D-4E81-863B-7B4955B8AA8D}" type="parTrans" cxnId="{8144E956-FBB2-4856-A252-81D0EAECAFE0}">
      <dgm:prSet/>
      <dgm:spPr/>
      <dgm:t>
        <a:bodyPr/>
        <a:lstStyle/>
        <a:p>
          <a:endParaRPr lang="ru-RU"/>
        </a:p>
      </dgm:t>
    </dgm:pt>
    <dgm:pt modelId="{4DE749E3-1A63-445C-AC91-B74C74911898}" type="sibTrans" cxnId="{8144E956-FBB2-4856-A252-81D0EAECAFE0}">
      <dgm:prSet/>
      <dgm:spPr/>
      <dgm:t>
        <a:bodyPr/>
        <a:lstStyle/>
        <a:p>
          <a:endParaRPr lang="ru-RU"/>
        </a:p>
      </dgm:t>
    </dgm:pt>
    <dgm:pt modelId="{633FFD2F-3F79-49BB-B49C-15C5322AF001}" type="pres">
      <dgm:prSet presAssocID="{C9DEB610-36F0-41ED-8BA1-04E99B33DB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6C9C24-73E1-4239-AED0-0B000843C7C6}" type="pres">
      <dgm:prSet presAssocID="{DD02EEFE-C677-498A-9626-78D418B18499}" presName="parentLin" presStyleCnt="0"/>
      <dgm:spPr/>
    </dgm:pt>
    <dgm:pt modelId="{E1B58DF1-0DF8-4FE9-9033-C42F411E750D}" type="pres">
      <dgm:prSet presAssocID="{DD02EEFE-C677-498A-9626-78D418B1849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3CC8627-9FA9-4679-A1B3-704D1414AE0D}" type="pres">
      <dgm:prSet presAssocID="{DD02EEFE-C677-498A-9626-78D418B18499}" presName="parentText" presStyleLbl="node1" presStyleIdx="0" presStyleCnt="3" custScaleY="2472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CB7F8-B6C4-42A1-A5C2-D9F1E9F118DA}" type="pres">
      <dgm:prSet presAssocID="{DD02EEFE-C677-498A-9626-78D418B18499}" presName="negativeSpace" presStyleCnt="0"/>
      <dgm:spPr/>
    </dgm:pt>
    <dgm:pt modelId="{51FCAE46-026D-4D27-BF8E-A03835B08ADC}" type="pres">
      <dgm:prSet presAssocID="{DD02EEFE-C677-498A-9626-78D418B18499}" presName="childText" presStyleLbl="conFgAcc1" presStyleIdx="0" presStyleCnt="3">
        <dgm:presLayoutVars>
          <dgm:bulletEnabled val="1"/>
        </dgm:presLayoutVars>
      </dgm:prSet>
      <dgm:spPr/>
    </dgm:pt>
    <dgm:pt modelId="{E0E0717E-5B89-4D2F-8A98-E407BA493A78}" type="pres">
      <dgm:prSet presAssocID="{15C9BDA1-8918-47A9-8F4F-AF8A53A51721}" presName="spaceBetweenRectangles" presStyleCnt="0"/>
      <dgm:spPr/>
    </dgm:pt>
    <dgm:pt modelId="{3E541736-2D94-4A50-BDBB-5D6A5CC2FABF}" type="pres">
      <dgm:prSet presAssocID="{F9FFCE15-2A21-4A13-8142-B0A584FB8411}" presName="parentLin" presStyleCnt="0"/>
      <dgm:spPr/>
    </dgm:pt>
    <dgm:pt modelId="{23444117-3B8F-47D7-851B-07AC2FED8C2E}" type="pres">
      <dgm:prSet presAssocID="{F9FFCE15-2A21-4A13-8142-B0A584FB841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EA76FAA-9B7E-4E99-A84F-0076F2DBC66A}" type="pres">
      <dgm:prSet presAssocID="{F9FFCE15-2A21-4A13-8142-B0A584FB8411}" presName="parentText" presStyleLbl="node1" presStyleIdx="1" presStyleCnt="3" custScaleY="1936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21D3D-EC9F-4E4E-8044-B1A05CE23819}" type="pres">
      <dgm:prSet presAssocID="{F9FFCE15-2A21-4A13-8142-B0A584FB8411}" presName="negativeSpace" presStyleCnt="0"/>
      <dgm:spPr/>
    </dgm:pt>
    <dgm:pt modelId="{5A819819-0B89-4DC6-ACEF-74CD0CA84649}" type="pres">
      <dgm:prSet presAssocID="{F9FFCE15-2A21-4A13-8142-B0A584FB8411}" presName="childText" presStyleLbl="conFgAcc1" presStyleIdx="1" presStyleCnt="3">
        <dgm:presLayoutVars>
          <dgm:bulletEnabled val="1"/>
        </dgm:presLayoutVars>
      </dgm:prSet>
      <dgm:spPr/>
    </dgm:pt>
    <dgm:pt modelId="{9523816C-2318-457D-B045-9C9FBE27DACD}" type="pres">
      <dgm:prSet presAssocID="{5F16AD2C-3516-4F6C-9F29-A4B52DCA56FB}" presName="spaceBetweenRectangles" presStyleCnt="0"/>
      <dgm:spPr/>
    </dgm:pt>
    <dgm:pt modelId="{E00441A6-B7AE-483D-B496-78FAC353E3EE}" type="pres">
      <dgm:prSet presAssocID="{BF57CA25-3DDC-4FB4-8FDD-744DC955021F}" presName="parentLin" presStyleCnt="0"/>
      <dgm:spPr/>
    </dgm:pt>
    <dgm:pt modelId="{170E2241-BF01-449E-93C1-2A112834FFEF}" type="pres">
      <dgm:prSet presAssocID="{BF57CA25-3DDC-4FB4-8FDD-744DC955021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2F8D243-28E4-4970-B732-ECC8FDF186E9}" type="pres">
      <dgm:prSet presAssocID="{BF57CA25-3DDC-4FB4-8FDD-744DC955021F}" presName="parentText" presStyleLbl="node1" presStyleIdx="2" presStyleCnt="3" custScaleY="1831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80779-CEAA-4312-8E33-4B17737113DD}" type="pres">
      <dgm:prSet presAssocID="{BF57CA25-3DDC-4FB4-8FDD-744DC955021F}" presName="negativeSpace" presStyleCnt="0"/>
      <dgm:spPr/>
    </dgm:pt>
    <dgm:pt modelId="{AD7F0DF4-CDC4-4293-8414-769DE655765B}" type="pres">
      <dgm:prSet presAssocID="{BF57CA25-3DDC-4FB4-8FDD-744DC95502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4213DBE-795A-45BF-AF53-9DAEE1FAB5AC}" srcId="{C9DEB610-36F0-41ED-8BA1-04E99B33DB31}" destId="{F9FFCE15-2A21-4A13-8142-B0A584FB8411}" srcOrd="1" destOrd="0" parTransId="{4BF96B56-7329-4977-A9B6-5FB26C9B94F2}" sibTransId="{5F16AD2C-3516-4F6C-9F29-A4B52DCA56FB}"/>
    <dgm:cxn modelId="{9438B7AF-A966-4D92-9FFB-50C08BEFCB6E}" type="presOf" srcId="{F9FFCE15-2A21-4A13-8142-B0A584FB8411}" destId="{3EA76FAA-9B7E-4E99-A84F-0076F2DBC66A}" srcOrd="1" destOrd="0" presId="urn:microsoft.com/office/officeart/2005/8/layout/list1"/>
    <dgm:cxn modelId="{B2C273F4-F642-492F-B1F3-D25E7559ED3D}" type="presOf" srcId="{DD02EEFE-C677-498A-9626-78D418B18499}" destId="{C3CC8627-9FA9-4679-A1B3-704D1414AE0D}" srcOrd="1" destOrd="0" presId="urn:microsoft.com/office/officeart/2005/8/layout/list1"/>
    <dgm:cxn modelId="{3167BBEE-BE1C-4D5C-A3AC-0CADF9D8FB9E}" type="presOf" srcId="{DD02EEFE-C677-498A-9626-78D418B18499}" destId="{E1B58DF1-0DF8-4FE9-9033-C42F411E750D}" srcOrd="0" destOrd="0" presId="urn:microsoft.com/office/officeart/2005/8/layout/list1"/>
    <dgm:cxn modelId="{CFA5AD70-6509-4DAD-B16F-30CFA703586A}" type="presOf" srcId="{F9FFCE15-2A21-4A13-8142-B0A584FB8411}" destId="{23444117-3B8F-47D7-851B-07AC2FED8C2E}" srcOrd="0" destOrd="0" presId="urn:microsoft.com/office/officeart/2005/8/layout/list1"/>
    <dgm:cxn modelId="{8144E956-FBB2-4856-A252-81D0EAECAFE0}" srcId="{C9DEB610-36F0-41ED-8BA1-04E99B33DB31}" destId="{BF57CA25-3DDC-4FB4-8FDD-744DC955021F}" srcOrd="2" destOrd="0" parTransId="{E84F1164-2D8D-4E81-863B-7B4955B8AA8D}" sibTransId="{4DE749E3-1A63-445C-AC91-B74C74911898}"/>
    <dgm:cxn modelId="{49AC3F86-7004-4DCB-BD35-705EDABC73CF}" type="presOf" srcId="{BF57CA25-3DDC-4FB4-8FDD-744DC955021F}" destId="{B2F8D243-28E4-4970-B732-ECC8FDF186E9}" srcOrd="1" destOrd="0" presId="urn:microsoft.com/office/officeart/2005/8/layout/list1"/>
    <dgm:cxn modelId="{65271CDF-D679-4D11-8A65-1F73B80BEA5E}" type="presOf" srcId="{BF57CA25-3DDC-4FB4-8FDD-744DC955021F}" destId="{170E2241-BF01-449E-93C1-2A112834FFEF}" srcOrd="0" destOrd="0" presId="urn:microsoft.com/office/officeart/2005/8/layout/list1"/>
    <dgm:cxn modelId="{9D6F7F6E-76DA-4A26-85F3-B5BE854D5ABC}" type="presOf" srcId="{C9DEB610-36F0-41ED-8BA1-04E99B33DB31}" destId="{633FFD2F-3F79-49BB-B49C-15C5322AF001}" srcOrd="0" destOrd="0" presId="urn:microsoft.com/office/officeart/2005/8/layout/list1"/>
    <dgm:cxn modelId="{D51A3E81-F50A-4510-A6FA-B85C76D8A667}" srcId="{C9DEB610-36F0-41ED-8BA1-04E99B33DB31}" destId="{DD02EEFE-C677-498A-9626-78D418B18499}" srcOrd="0" destOrd="0" parTransId="{52935AEB-3600-462C-9252-F6EDB56F7ED2}" sibTransId="{15C9BDA1-8918-47A9-8F4F-AF8A53A51721}"/>
    <dgm:cxn modelId="{FD8A9820-8423-474E-8454-DDE2B0D8B4E4}" type="presParOf" srcId="{633FFD2F-3F79-49BB-B49C-15C5322AF001}" destId="{456C9C24-73E1-4239-AED0-0B000843C7C6}" srcOrd="0" destOrd="0" presId="urn:microsoft.com/office/officeart/2005/8/layout/list1"/>
    <dgm:cxn modelId="{0A0E55EA-33E6-418E-91CD-80DEB5831838}" type="presParOf" srcId="{456C9C24-73E1-4239-AED0-0B000843C7C6}" destId="{E1B58DF1-0DF8-4FE9-9033-C42F411E750D}" srcOrd="0" destOrd="0" presId="urn:microsoft.com/office/officeart/2005/8/layout/list1"/>
    <dgm:cxn modelId="{527EE70E-2DF2-4251-987C-248D3A8AC294}" type="presParOf" srcId="{456C9C24-73E1-4239-AED0-0B000843C7C6}" destId="{C3CC8627-9FA9-4679-A1B3-704D1414AE0D}" srcOrd="1" destOrd="0" presId="urn:microsoft.com/office/officeart/2005/8/layout/list1"/>
    <dgm:cxn modelId="{D31053A1-6E25-4DFF-A384-739BF6585456}" type="presParOf" srcId="{633FFD2F-3F79-49BB-B49C-15C5322AF001}" destId="{D43CB7F8-B6C4-42A1-A5C2-D9F1E9F118DA}" srcOrd="1" destOrd="0" presId="urn:microsoft.com/office/officeart/2005/8/layout/list1"/>
    <dgm:cxn modelId="{0A7E4B82-BD60-42AB-8433-B9F497C9DC1E}" type="presParOf" srcId="{633FFD2F-3F79-49BB-B49C-15C5322AF001}" destId="{51FCAE46-026D-4D27-BF8E-A03835B08ADC}" srcOrd="2" destOrd="0" presId="urn:microsoft.com/office/officeart/2005/8/layout/list1"/>
    <dgm:cxn modelId="{E25BC766-D4A9-409E-8D1E-56E9BA24543E}" type="presParOf" srcId="{633FFD2F-3F79-49BB-B49C-15C5322AF001}" destId="{E0E0717E-5B89-4D2F-8A98-E407BA493A78}" srcOrd="3" destOrd="0" presId="urn:microsoft.com/office/officeart/2005/8/layout/list1"/>
    <dgm:cxn modelId="{386FFC27-8033-4059-8E6F-DF6A377E373D}" type="presParOf" srcId="{633FFD2F-3F79-49BB-B49C-15C5322AF001}" destId="{3E541736-2D94-4A50-BDBB-5D6A5CC2FABF}" srcOrd="4" destOrd="0" presId="urn:microsoft.com/office/officeart/2005/8/layout/list1"/>
    <dgm:cxn modelId="{44197DCE-0CAE-4EAC-A239-26B649F20194}" type="presParOf" srcId="{3E541736-2D94-4A50-BDBB-5D6A5CC2FABF}" destId="{23444117-3B8F-47D7-851B-07AC2FED8C2E}" srcOrd="0" destOrd="0" presId="urn:microsoft.com/office/officeart/2005/8/layout/list1"/>
    <dgm:cxn modelId="{E2F284C2-B323-438C-8D3A-DF30DAFF0F33}" type="presParOf" srcId="{3E541736-2D94-4A50-BDBB-5D6A5CC2FABF}" destId="{3EA76FAA-9B7E-4E99-A84F-0076F2DBC66A}" srcOrd="1" destOrd="0" presId="urn:microsoft.com/office/officeart/2005/8/layout/list1"/>
    <dgm:cxn modelId="{CF334726-F716-4CDA-A338-5E36F8DA3A20}" type="presParOf" srcId="{633FFD2F-3F79-49BB-B49C-15C5322AF001}" destId="{3CD21D3D-EC9F-4E4E-8044-B1A05CE23819}" srcOrd="5" destOrd="0" presId="urn:microsoft.com/office/officeart/2005/8/layout/list1"/>
    <dgm:cxn modelId="{AD6F7CBA-4297-4DCE-96B2-2C6A714C0402}" type="presParOf" srcId="{633FFD2F-3F79-49BB-B49C-15C5322AF001}" destId="{5A819819-0B89-4DC6-ACEF-74CD0CA84649}" srcOrd="6" destOrd="0" presId="urn:microsoft.com/office/officeart/2005/8/layout/list1"/>
    <dgm:cxn modelId="{ABFCD61F-1054-42AE-9D74-F58D7C655B19}" type="presParOf" srcId="{633FFD2F-3F79-49BB-B49C-15C5322AF001}" destId="{9523816C-2318-457D-B045-9C9FBE27DACD}" srcOrd="7" destOrd="0" presId="urn:microsoft.com/office/officeart/2005/8/layout/list1"/>
    <dgm:cxn modelId="{A1393E75-8F58-42D1-81DB-209404D92A69}" type="presParOf" srcId="{633FFD2F-3F79-49BB-B49C-15C5322AF001}" destId="{E00441A6-B7AE-483D-B496-78FAC353E3EE}" srcOrd="8" destOrd="0" presId="urn:microsoft.com/office/officeart/2005/8/layout/list1"/>
    <dgm:cxn modelId="{D0176187-FC65-4A6A-B3CE-35BACA3AD5CD}" type="presParOf" srcId="{E00441A6-B7AE-483D-B496-78FAC353E3EE}" destId="{170E2241-BF01-449E-93C1-2A112834FFEF}" srcOrd="0" destOrd="0" presId="urn:microsoft.com/office/officeart/2005/8/layout/list1"/>
    <dgm:cxn modelId="{2DAB44E1-3CED-40FA-BAF0-EBC8A68BE8A9}" type="presParOf" srcId="{E00441A6-B7AE-483D-B496-78FAC353E3EE}" destId="{B2F8D243-28E4-4970-B732-ECC8FDF186E9}" srcOrd="1" destOrd="0" presId="urn:microsoft.com/office/officeart/2005/8/layout/list1"/>
    <dgm:cxn modelId="{FBD16015-4713-43FA-A259-C1A245C3DC94}" type="presParOf" srcId="{633FFD2F-3F79-49BB-B49C-15C5322AF001}" destId="{A0480779-CEAA-4312-8E33-4B17737113DD}" srcOrd="9" destOrd="0" presId="urn:microsoft.com/office/officeart/2005/8/layout/list1"/>
    <dgm:cxn modelId="{DC1B97E9-0523-4EC8-98D1-EF7DDA5CAD7C}" type="presParOf" srcId="{633FFD2F-3F79-49BB-B49C-15C5322AF001}" destId="{AD7F0DF4-CDC4-4293-8414-769DE65576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86C7A7-66F4-4961-8664-C7500DB8149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7053BE-7841-4432-AFD5-EEEE118DC156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Технологии </a:t>
          </a:r>
          <a:r>
            <a:rPr lang="ru-RU" dirty="0" err="1" smtClean="0">
              <a:solidFill>
                <a:schemeClr val="tx1"/>
              </a:solidFill>
            </a:rPr>
            <a:t>разноуровневого</a:t>
          </a:r>
          <a:r>
            <a:rPr lang="ru-RU" dirty="0" smtClean="0">
              <a:solidFill>
                <a:schemeClr val="tx1"/>
              </a:solidFill>
            </a:rPr>
            <a:t> обучения</a:t>
          </a:r>
          <a:endParaRPr lang="ru-RU" dirty="0">
            <a:solidFill>
              <a:schemeClr val="tx1"/>
            </a:solidFill>
          </a:endParaRPr>
        </a:p>
      </dgm:t>
    </dgm:pt>
    <dgm:pt modelId="{8F7A1DE6-96FE-4620-B0F9-7A89A0FF2C55}" type="parTrans" cxnId="{921D434C-3A01-4E39-B6E2-AA22327117DA}">
      <dgm:prSet/>
      <dgm:spPr/>
      <dgm:t>
        <a:bodyPr/>
        <a:lstStyle/>
        <a:p>
          <a:endParaRPr lang="ru-RU"/>
        </a:p>
      </dgm:t>
    </dgm:pt>
    <dgm:pt modelId="{CCE5116E-61B8-41D5-AC08-7EE8C57A78E0}" type="sibTrans" cxnId="{921D434C-3A01-4E39-B6E2-AA22327117DA}">
      <dgm:prSet/>
      <dgm:spPr/>
      <dgm:t>
        <a:bodyPr/>
        <a:lstStyle/>
        <a:p>
          <a:endParaRPr lang="ru-RU"/>
        </a:p>
      </dgm:t>
    </dgm:pt>
    <dgm:pt modelId="{BCB0F93A-F2A1-4641-9829-472A4CE542AD}">
      <dgm:prSet phldrT="[Текст]"/>
      <dgm:spPr>
        <a:solidFill>
          <a:schemeClr val="tx2">
            <a:lumMod val="20000"/>
            <a:lumOff val="80000"/>
            <a:alpha val="30000"/>
          </a:schemeClr>
        </a:solidFill>
      </dgm:spPr>
      <dgm:t>
        <a:bodyPr/>
        <a:lstStyle/>
        <a:p>
          <a:r>
            <a:rPr lang="ru-RU" dirty="0" smtClean="0"/>
            <a:t>Метод правильного овладения базовым уровнем знаний и умений</a:t>
          </a:r>
          <a:endParaRPr lang="ru-RU" dirty="0"/>
        </a:p>
      </dgm:t>
    </dgm:pt>
    <dgm:pt modelId="{F23614CC-A361-4617-8BAE-ED08B02BE1AA}" type="parTrans" cxnId="{8A742ABB-D543-4BD4-A21E-FB78E7F1C494}">
      <dgm:prSet/>
      <dgm:spPr/>
      <dgm:t>
        <a:bodyPr/>
        <a:lstStyle/>
        <a:p>
          <a:endParaRPr lang="ru-RU"/>
        </a:p>
      </dgm:t>
    </dgm:pt>
    <dgm:pt modelId="{99A644EA-ACC8-4CE6-9FCA-EF917A0E46D5}" type="sibTrans" cxnId="{8A742ABB-D543-4BD4-A21E-FB78E7F1C494}">
      <dgm:prSet/>
      <dgm:spPr/>
      <dgm:t>
        <a:bodyPr/>
        <a:lstStyle/>
        <a:p>
          <a:endParaRPr lang="ru-RU"/>
        </a:p>
      </dgm:t>
    </dgm:pt>
    <dgm:pt modelId="{FF60A6C2-5ABB-491D-B1B8-2AEFFF24A280}">
      <dgm:prSet phldrT="[Текст]"/>
      <dgm:spPr>
        <a:solidFill>
          <a:schemeClr val="tx2">
            <a:lumMod val="20000"/>
            <a:lumOff val="80000"/>
            <a:alpha val="30000"/>
          </a:schemeClr>
        </a:solidFill>
      </dgm:spPr>
      <dgm:t>
        <a:bodyPr/>
        <a:lstStyle/>
        <a:p>
          <a:r>
            <a:rPr lang="ru-RU" dirty="0" smtClean="0"/>
            <a:t>Методология обучения в соответствии с диагнозом</a:t>
          </a:r>
          <a:endParaRPr lang="ru-RU" dirty="0"/>
        </a:p>
      </dgm:t>
    </dgm:pt>
    <dgm:pt modelId="{6550E2F4-E635-4FE2-AB07-5EF64F278A5C}" type="parTrans" cxnId="{B1195C7B-5A5D-4420-9517-57CF3EBC8577}">
      <dgm:prSet/>
      <dgm:spPr/>
      <dgm:t>
        <a:bodyPr/>
        <a:lstStyle/>
        <a:p>
          <a:endParaRPr lang="ru-RU"/>
        </a:p>
      </dgm:t>
    </dgm:pt>
    <dgm:pt modelId="{5B0DAB86-4013-41D2-AAEF-49CA676C351B}" type="sibTrans" cxnId="{B1195C7B-5A5D-4420-9517-57CF3EBC8577}">
      <dgm:prSet/>
      <dgm:spPr/>
      <dgm:t>
        <a:bodyPr/>
        <a:lstStyle/>
        <a:p>
          <a:endParaRPr lang="ru-RU"/>
        </a:p>
      </dgm:t>
    </dgm:pt>
    <dgm:pt modelId="{36D2BDB7-834A-47FD-9DC0-6B794CAD8A2C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ИКТ</a:t>
          </a:r>
          <a:endParaRPr lang="ru-RU" dirty="0">
            <a:solidFill>
              <a:schemeClr val="tx1"/>
            </a:solidFill>
          </a:endParaRPr>
        </a:p>
      </dgm:t>
    </dgm:pt>
    <dgm:pt modelId="{FCA7D33E-3BF2-4B66-8B4E-7E6799378256}" type="parTrans" cxnId="{2BA94D6A-FEA4-41CC-BDE5-2EA5A6FED8CA}">
      <dgm:prSet/>
      <dgm:spPr/>
      <dgm:t>
        <a:bodyPr/>
        <a:lstStyle/>
        <a:p>
          <a:endParaRPr lang="ru-RU"/>
        </a:p>
      </dgm:t>
    </dgm:pt>
    <dgm:pt modelId="{66CEDE47-1F8F-4D16-85D1-B5F15BA25378}" type="sibTrans" cxnId="{2BA94D6A-FEA4-41CC-BDE5-2EA5A6FED8CA}">
      <dgm:prSet/>
      <dgm:spPr/>
      <dgm:t>
        <a:bodyPr/>
        <a:lstStyle/>
        <a:p>
          <a:endParaRPr lang="ru-RU"/>
        </a:p>
      </dgm:t>
    </dgm:pt>
    <dgm:pt modelId="{CA105578-774D-40B2-A6C4-AAA2B1D478B6}">
      <dgm:prSet phldrT="[Текст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Моделирование конкретных ситуаций/ решение практических задач</a:t>
          </a:r>
          <a:endParaRPr lang="ru-RU" dirty="0"/>
        </a:p>
      </dgm:t>
    </dgm:pt>
    <dgm:pt modelId="{1D88DB97-A60E-4AF3-BE4F-C24F912AA3F3}" type="parTrans" cxnId="{06547C4D-EB77-468C-B2E6-A34259C01C62}">
      <dgm:prSet/>
      <dgm:spPr/>
      <dgm:t>
        <a:bodyPr/>
        <a:lstStyle/>
        <a:p>
          <a:endParaRPr lang="ru-RU"/>
        </a:p>
      </dgm:t>
    </dgm:pt>
    <dgm:pt modelId="{366EFA36-DABF-4873-9CBD-AF677AB4330C}" type="sibTrans" cxnId="{06547C4D-EB77-468C-B2E6-A34259C01C62}">
      <dgm:prSet/>
      <dgm:spPr/>
      <dgm:t>
        <a:bodyPr/>
        <a:lstStyle/>
        <a:p>
          <a:endParaRPr lang="ru-RU"/>
        </a:p>
      </dgm:t>
    </dgm:pt>
    <dgm:pt modelId="{F9D6A3D3-FD54-48C0-BE1E-8C554F094678}">
      <dgm:prSet phldrT="[Текст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Видео инструкции/ видеопоследовательность</a:t>
          </a:r>
          <a:endParaRPr lang="ru-RU" dirty="0"/>
        </a:p>
      </dgm:t>
    </dgm:pt>
    <dgm:pt modelId="{B7917B2E-3647-4CB1-A13E-8561EC588564}" type="parTrans" cxnId="{4BFA8494-6A8A-4CF9-A52D-9276B69E11B5}">
      <dgm:prSet/>
      <dgm:spPr/>
      <dgm:t>
        <a:bodyPr/>
        <a:lstStyle/>
        <a:p>
          <a:endParaRPr lang="ru-RU"/>
        </a:p>
      </dgm:t>
    </dgm:pt>
    <dgm:pt modelId="{F83401FD-7F35-4F04-AFEA-D35DC64D43BD}" type="sibTrans" cxnId="{4BFA8494-6A8A-4CF9-A52D-9276B69E11B5}">
      <dgm:prSet/>
      <dgm:spPr/>
      <dgm:t>
        <a:bodyPr/>
        <a:lstStyle/>
        <a:p>
          <a:endParaRPr lang="ru-RU"/>
        </a:p>
      </dgm:t>
    </dgm:pt>
    <dgm:pt modelId="{ED1C09D3-4793-4F1F-A3BC-58F5CF50D4EC}">
      <dgm:prSet phldrT="[Текст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Коррекционно-развивающие технологии</a:t>
          </a:r>
          <a:endParaRPr lang="ru-RU" dirty="0">
            <a:solidFill>
              <a:schemeClr val="tx1"/>
            </a:solidFill>
          </a:endParaRPr>
        </a:p>
      </dgm:t>
    </dgm:pt>
    <dgm:pt modelId="{1CC8E634-79B8-40C8-9A05-4C272532020F}" type="parTrans" cxnId="{02AFAD40-E7F0-4C0E-9EE0-A0BD4CAB405B}">
      <dgm:prSet/>
      <dgm:spPr/>
      <dgm:t>
        <a:bodyPr/>
        <a:lstStyle/>
        <a:p>
          <a:endParaRPr lang="ru-RU"/>
        </a:p>
      </dgm:t>
    </dgm:pt>
    <dgm:pt modelId="{E3B5B2B5-88EB-43F7-967E-F680F0FEDB60}" type="sibTrans" cxnId="{02AFAD40-E7F0-4C0E-9EE0-A0BD4CAB405B}">
      <dgm:prSet/>
      <dgm:spPr/>
      <dgm:t>
        <a:bodyPr/>
        <a:lstStyle/>
        <a:p>
          <a:endParaRPr lang="ru-RU"/>
        </a:p>
      </dgm:t>
    </dgm:pt>
    <dgm:pt modelId="{E6855ED5-6E18-4028-A131-F116A58B435B}">
      <dgm:prSet phldrT="[Текст]"/>
      <dgm:spPr/>
      <dgm:t>
        <a:bodyPr/>
        <a:lstStyle/>
        <a:p>
          <a:r>
            <a:rPr lang="ru-RU" dirty="0" smtClean="0"/>
            <a:t>Тренинги </a:t>
          </a:r>
          <a:endParaRPr lang="ru-RU" dirty="0"/>
        </a:p>
      </dgm:t>
    </dgm:pt>
    <dgm:pt modelId="{EFD2D596-823E-4362-9F83-5E3157B39D3F}" type="parTrans" cxnId="{208B2054-4D0D-4580-8CD2-62F70471F9A5}">
      <dgm:prSet/>
      <dgm:spPr/>
      <dgm:t>
        <a:bodyPr/>
        <a:lstStyle/>
        <a:p>
          <a:endParaRPr lang="ru-RU"/>
        </a:p>
      </dgm:t>
    </dgm:pt>
    <dgm:pt modelId="{9BC4EAB0-67DB-4DA1-94A8-6794DCCABCA3}" type="sibTrans" cxnId="{208B2054-4D0D-4580-8CD2-62F70471F9A5}">
      <dgm:prSet/>
      <dgm:spPr/>
      <dgm:t>
        <a:bodyPr/>
        <a:lstStyle/>
        <a:p>
          <a:endParaRPr lang="ru-RU"/>
        </a:p>
      </dgm:t>
    </dgm:pt>
    <dgm:pt modelId="{98C196D4-6F64-43C5-9CF5-03E2FDE4948E}">
      <dgm:prSet phldrT="[Текст]"/>
      <dgm:spPr/>
      <dgm:t>
        <a:bodyPr/>
        <a:lstStyle/>
        <a:p>
          <a:r>
            <a:rPr lang="ru-RU" dirty="0" smtClean="0"/>
            <a:t>Арт - терапия</a:t>
          </a:r>
          <a:endParaRPr lang="ru-RU" dirty="0"/>
        </a:p>
      </dgm:t>
    </dgm:pt>
    <dgm:pt modelId="{D668C6D4-0E9F-47EF-B599-5B957A969C69}" type="parTrans" cxnId="{A46B056A-9BB0-4728-A1CC-8E2353652884}">
      <dgm:prSet/>
      <dgm:spPr/>
      <dgm:t>
        <a:bodyPr/>
        <a:lstStyle/>
        <a:p>
          <a:endParaRPr lang="ru-RU"/>
        </a:p>
      </dgm:t>
    </dgm:pt>
    <dgm:pt modelId="{B5FE55F5-3858-45ED-A2D5-77C141F43FB7}" type="sibTrans" cxnId="{A46B056A-9BB0-4728-A1CC-8E2353652884}">
      <dgm:prSet/>
      <dgm:spPr/>
      <dgm:t>
        <a:bodyPr/>
        <a:lstStyle/>
        <a:p>
          <a:endParaRPr lang="ru-RU"/>
        </a:p>
      </dgm:t>
    </dgm:pt>
    <dgm:pt modelId="{8DD7F4B0-83D4-450D-AA73-4C33848DF90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Проблемное обучение</a:t>
          </a:r>
          <a:endParaRPr lang="ru-RU" dirty="0">
            <a:solidFill>
              <a:schemeClr val="tx1"/>
            </a:solidFill>
          </a:endParaRPr>
        </a:p>
      </dgm:t>
    </dgm:pt>
    <dgm:pt modelId="{785FE3CB-8FFA-4D82-B106-DC3EAB6FADCD}" type="parTrans" cxnId="{7A160CB2-3900-4BD5-A275-B4FF8646FBC4}">
      <dgm:prSet/>
      <dgm:spPr/>
      <dgm:t>
        <a:bodyPr/>
        <a:lstStyle/>
        <a:p>
          <a:endParaRPr lang="ru-RU"/>
        </a:p>
      </dgm:t>
    </dgm:pt>
    <dgm:pt modelId="{E9207ECF-DAC5-46B7-A1F3-4B70324D9D12}" type="sibTrans" cxnId="{7A160CB2-3900-4BD5-A275-B4FF8646FBC4}">
      <dgm:prSet/>
      <dgm:spPr/>
      <dgm:t>
        <a:bodyPr/>
        <a:lstStyle/>
        <a:p>
          <a:endParaRPr lang="ru-RU"/>
        </a:p>
      </dgm:t>
    </dgm:pt>
    <dgm:pt modelId="{FD05CBCC-D12E-49C2-BF05-0C4B167BC9B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Практико</a:t>
          </a:r>
          <a:r>
            <a:rPr lang="ru-RU" dirty="0" smtClean="0">
              <a:solidFill>
                <a:schemeClr val="tx1"/>
              </a:solidFill>
            </a:rPr>
            <a:t> – ориентированное обучение</a:t>
          </a:r>
          <a:endParaRPr lang="ru-RU" dirty="0">
            <a:solidFill>
              <a:schemeClr val="tx1"/>
            </a:solidFill>
          </a:endParaRPr>
        </a:p>
      </dgm:t>
    </dgm:pt>
    <dgm:pt modelId="{794322B5-F530-4422-9E40-1B2597A197E7}" type="parTrans" cxnId="{CE615AA5-BA7C-441A-B3D3-7494C4AEAC87}">
      <dgm:prSet/>
      <dgm:spPr/>
      <dgm:t>
        <a:bodyPr/>
        <a:lstStyle/>
        <a:p>
          <a:endParaRPr lang="ru-RU"/>
        </a:p>
      </dgm:t>
    </dgm:pt>
    <dgm:pt modelId="{D099AA80-0587-4880-A9BF-8A08119F18B3}" type="sibTrans" cxnId="{CE615AA5-BA7C-441A-B3D3-7494C4AEAC87}">
      <dgm:prSet/>
      <dgm:spPr/>
      <dgm:t>
        <a:bodyPr/>
        <a:lstStyle/>
        <a:p>
          <a:endParaRPr lang="ru-RU"/>
        </a:p>
      </dgm:t>
    </dgm:pt>
    <dgm:pt modelId="{41BA3DB5-DEED-4426-B014-BABB49BF52D2}">
      <dgm:prSet/>
      <dgm:spPr/>
      <dgm:t>
        <a:bodyPr/>
        <a:lstStyle/>
        <a:p>
          <a:r>
            <a:rPr lang="ru-RU" dirty="0" smtClean="0"/>
            <a:t>Мотивация</a:t>
          </a:r>
          <a:endParaRPr lang="ru-RU" dirty="0"/>
        </a:p>
      </dgm:t>
    </dgm:pt>
    <dgm:pt modelId="{843AD5F7-A3E1-450C-AC8B-383FD9981306}" type="parTrans" cxnId="{3695EC1D-5C3C-446E-8968-1BDD52C12579}">
      <dgm:prSet/>
      <dgm:spPr/>
      <dgm:t>
        <a:bodyPr/>
        <a:lstStyle/>
        <a:p>
          <a:endParaRPr lang="ru-RU"/>
        </a:p>
      </dgm:t>
    </dgm:pt>
    <dgm:pt modelId="{61D3191A-9C23-40FC-A362-E3CB26939FDD}" type="sibTrans" cxnId="{3695EC1D-5C3C-446E-8968-1BDD52C12579}">
      <dgm:prSet/>
      <dgm:spPr/>
      <dgm:t>
        <a:bodyPr/>
        <a:lstStyle/>
        <a:p>
          <a:endParaRPr lang="ru-RU"/>
        </a:p>
      </dgm:t>
    </dgm:pt>
    <dgm:pt modelId="{022A12D2-89D5-4A27-9F0F-F478F33FBC01}">
      <dgm:prSet/>
      <dgm:spPr/>
      <dgm:t>
        <a:bodyPr/>
        <a:lstStyle/>
        <a:p>
          <a:r>
            <a:rPr lang="ru-RU" dirty="0" smtClean="0"/>
            <a:t>Реализация творческого потенциала</a:t>
          </a:r>
          <a:endParaRPr lang="ru-RU" dirty="0"/>
        </a:p>
      </dgm:t>
    </dgm:pt>
    <dgm:pt modelId="{0CD9F894-0CC7-409A-9F84-C15DBC429BFD}" type="parTrans" cxnId="{ED0A700B-9947-4D1B-81EC-8C5276F03ADB}">
      <dgm:prSet/>
      <dgm:spPr/>
      <dgm:t>
        <a:bodyPr/>
        <a:lstStyle/>
        <a:p>
          <a:endParaRPr lang="ru-RU"/>
        </a:p>
      </dgm:t>
    </dgm:pt>
    <dgm:pt modelId="{C6C288B5-1DF1-44CA-9199-DE71910EC928}" type="sibTrans" cxnId="{ED0A700B-9947-4D1B-81EC-8C5276F03ADB}">
      <dgm:prSet/>
      <dgm:spPr/>
      <dgm:t>
        <a:bodyPr/>
        <a:lstStyle/>
        <a:p>
          <a:endParaRPr lang="ru-RU"/>
        </a:p>
      </dgm:t>
    </dgm:pt>
    <dgm:pt modelId="{543E7559-726E-4B2F-A531-78E64314191E}">
      <dgm:prSet/>
      <dgm:spPr/>
      <dgm:t>
        <a:bodyPr/>
        <a:lstStyle/>
        <a:p>
          <a:r>
            <a:rPr lang="ru-RU" dirty="0" smtClean="0"/>
            <a:t>Методы наблюдений, технические приемы</a:t>
          </a:r>
          <a:endParaRPr lang="ru-RU" dirty="0"/>
        </a:p>
      </dgm:t>
    </dgm:pt>
    <dgm:pt modelId="{415A4A2F-B944-49A9-8358-402625F40B9B}" type="parTrans" cxnId="{04774887-91CE-4E9A-A4F6-BC01BBAB657D}">
      <dgm:prSet/>
      <dgm:spPr/>
      <dgm:t>
        <a:bodyPr/>
        <a:lstStyle/>
        <a:p>
          <a:endParaRPr lang="ru-RU"/>
        </a:p>
      </dgm:t>
    </dgm:pt>
    <dgm:pt modelId="{DF747578-5631-490F-AB69-595DBA160768}" type="sibTrans" cxnId="{04774887-91CE-4E9A-A4F6-BC01BBAB657D}">
      <dgm:prSet/>
      <dgm:spPr/>
      <dgm:t>
        <a:bodyPr/>
        <a:lstStyle/>
        <a:p>
          <a:endParaRPr lang="ru-RU"/>
        </a:p>
      </dgm:t>
    </dgm:pt>
    <dgm:pt modelId="{150B3BFC-5798-442D-9D65-3C49D2923DE0}">
      <dgm:prSet/>
      <dgm:spPr/>
      <dgm:t>
        <a:bodyPr/>
        <a:lstStyle/>
        <a:p>
          <a:r>
            <a:rPr lang="ru-RU" dirty="0" smtClean="0"/>
            <a:t>Разбор конкретных ситуаций</a:t>
          </a:r>
          <a:endParaRPr lang="ru-RU" dirty="0"/>
        </a:p>
      </dgm:t>
    </dgm:pt>
    <dgm:pt modelId="{761B7B70-3B3B-4BC3-B385-CB3D403ECCA1}" type="parTrans" cxnId="{073F53B8-2717-4266-9511-FC3843D9DBF7}">
      <dgm:prSet/>
      <dgm:spPr/>
      <dgm:t>
        <a:bodyPr/>
        <a:lstStyle/>
        <a:p>
          <a:endParaRPr lang="ru-RU"/>
        </a:p>
      </dgm:t>
    </dgm:pt>
    <dgm:pt modelId="{B04114F3-7613-42F3-9507-49D1874CD502}" type="sibTrans" cxnId="{073F53B8-2717-4266-9511-FC3843D9DBF7}">
      <dgm:prSet/>
      <dgm:spPr/>
      <dgm:t>
        <a:bodyPr/>
        <a:lstStyle/>
        <a:p>
          <a:endParaRPr lang="ru-RU"/>
        </a:p>
      </dgm:t>
    </dgm:pt>
    <dgm:pt modelId="{F57B3AC1-6B77-4198-A8D3-3DCB762ACBD6}" type="pres">
      <dgm:prSet presAssocID="{0886C7A7-66F4-4961-8664-C7500DB814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B6F03F-4DB7-4D61-971A-24BA33E0FBCD}" type="pres">
      <dgm:prSet presAssocID="{C17053BE-7841-4432-AFD5-EEEE118DC156}" presName="composite" presStyleCnt="0"/>
      <dgm:spPr/>
    </dgm:pt>
    <dgm:pt modelId="{432EADF3-D36A-4DAD-B01E-93FB17508B68}" type="pres">
      <dgm:prSet presAssocID="{C17053BE-7841-4432-AFD5-EEEE118DC156}" presName="parTx" presStyleLbl="alignNode1" presStyleIdx="0" presStyleCnt="5" custLinFactY="-200000" custLinFactNeighborX="88078" custLinFactNeighborY="-2372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0311B-A270-4BAF-863F-28978581C1E9}" type="pres">
      <dgm:prSet presAssocID="{C17053BE-7841-4432-AFD5-EEEE118DC156}" presName="desTx" presStyleLbl="alignAccFollowNode1" presStyleIdx="0" presStyleCnt="5" custLinFactY="-50037" custLinFactNeighborX="8807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09516-CD1C-42F6-9E4A-68CD228FEAEE}" type="pres">
      <dgm:prSet presAssocID="{CCE5116E-61B8-41D5-AC08-7EE8C57A78E0}" presName="space" presStyleCnt="0"/>
      <dgm:spPr/>
    </dgm:pt>
    <dgm:pt modelId="{F881D459-CBA7-4768-8A47-BDA43A537FD8}" type="pres">
      <dgm:prSet presAssocID="{36D2BDB7-834A-47FD-9DC0-6B794CAD8A2C}" presName="composite" presStyleCnt="0"/>
      <dgm:spPr/>
    </dgm:pt>
    <dgm:pt modelId="{E2401E63-946E-4B80-8A18-8E0C16AE6315}" type="pres">
      <dgm:prSet presAssocID="{36D2BDB7-834A-47FD-9DC0-6B794CAD8A2C}" presName="parTx" presStyleLbl="alignNode1" presStyleIdx="1" presStyleCnt="5" custLinFactX="9224" custLinFactY="-200000" custLinFactNeighborX="100000" custLinFactNeighborY="-2372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05325-5C22-40B1-AA5D-515CD540C5EA}" type="pres">
      <dgm:prSet presAssocID="{36D2BDB7-834A-47FD-9DC0-6B794CAD8A2C}" presName="desTx" presStyleLbl="alignAccFollowNode1" presStyleIdx="1" presStyleCnt="5" custLinFactX="9224" custLinFactY="-50037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B28D2-D53E-4BB5-AC2F-A88D07907111}" type="pres">
      <dgm:prSet presAssocID="{66CEDE47-1F8F-4D16-85D1-B5F15BA25378}" presName="space" presStyleCnt="0"/>
      <dgm:spPr/>
    </dgm:pt>
    <dgm:pt modelId="{02D7BA70-A552-439A-B027-CA19A7871AD4}" type="pres">
      <dgm:prSet presAssocID="{ED1C09D3-4793-4F1F-A3BC-58F5CF50D4EC}" presName="composite" presStyleCnt="0"/>
      <dgm:spPr/>
    </dgm:pt>
    <dgm:pt modelId="{FD1CDDD4-D3D1-48A2-811A-5C2527B06089}" type="pres">
      <dgm:prSet presAssocID="{ED1C09D3-4793-4F1F-A3BC-58F5CF50D4EC}" presName="parTx" presStyleLbl="alignNode1" presStyleIdx="2" presStyleCnt="5" custLinFactX="35196" custLinFactY="-200000" custLinFactNeighborX="100000" custLinFactNeighborY="-2372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53869-F264-4105-9589-FBC139349ABA}" type="pres">
      <dgm:prSet presAssocID="{ED1C09D3-4793-4F1F-A3BC-58F5CF50D4EC}" presName="desTx" presStyleLbl="alignAccFollowNode1" presStyleIdx="2" presStyleCnt="5" custLinFactX="35196" custLinFactY="-4042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DB1CE-E894-4DB5-91B8-51535F255B30}" type="pres">
      <dgm:prSet presAssocID="{E3B5B2B5-88EB-43F7-967E-F680F0FEDB60}" presName="space" presStyleCnt="0"/>
      <dgm:spPr/>
    </dgm:pt>
    <dgm:pt modelId="{CDCC4EB5-DAED-4BA7-AE39-8E9F52462CF4}" type="pres">
      <dgm:prSet presAssocID="{8DD7F4B0-83D4-450D-AA73-4C33848DF90A}" presName="composite" presStyleCnt="0"/>
      <dgm:spPr/>
    </dgm:pt>
    <dgm:pt modelId="{200F9AB3-AAC2-4079-B921-476A78D3B702}" type="pres">
      <dgm:prSet presAssocID="{8DD7F4B0-83D4-450D-AA73-4C33848DF90A}" presName="parTx" presStyleLbl="alignNode1" presStyleIdx="3" presStyleCnt="5" custLinFactX="-91176" custLinFactY="100000" custLinFactNeighborX="-100000" custLinFactNeighborY="1145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FAD920-0B82-4144-A0A6-12E8B8865751}" type="pres">
      <dgm:prSet presAssocID="{8DD7F4B0-83D4-450D-AA73-4C33848DF90A}" presName="desTx" presStyleLbl="alignAccFollowNode1" presStyleIdx="3" presStyleCnt="5" custLinFactX="-91176" custLinFactNeighborX="-100000" custLinFactNeighborY="99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E0366-CB17-4885-AE7E-F08D4B85D611}" type="pres">
      <dgm:prSet presAssocID="{E9207ECF-DAC5-46B7-A1F3-4B70324D9D12}" presName="space" presStyleCnt="0"/>
      <dgm:spPr/>
    </dgm:pt>
    <dgm:pt modelId="{B1E55FF8-E978-423C-9421-099BBCE8A9F6}" type="pres">
      <dgm:prSet presAssocID="{FD05CBCC-D12E-49C2-BF05-0C4B167BC9B4}" presName="composite" presStyleCnt="0"/>
      <dgm:spPr/>
    </dgm:pt>
    <dgm:pt modelId="{8F08FE9A-97ED-48ED-9AFD-FAF54A339C5C}" type="pres">
      <dgm:prSet presAssocID="{FD05CBCC-D12E-49C2-BF05-0C4B167BC9B4}" presName="parTx" presStyleLbl="alignNode1" presStyleIdx="4" presStyleCnt="5" custLinFactX="-60377" custLinFactY="100000" custLinFactNeighborX="-100000" custLinFactNeighborY="1145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4617D-D012-4EF8-AD48-DF21C8DD958A}" type="pres">
      <dgm:prSet presAssocID="{FD05CBCC-D12E-49C2-BF05-0C4B167BC9B4}" presName="desTx" presStyleLbl="alignAccFollowNode1" presStyleIdx="4" presStyleCnt="5" custLinFactX="-60377" custLinFactNeighborX="-100000" custLinFactNeighborY="99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6B056A-9BB0-4728-A1CC-8E2353652884}" srcId="{ED1C09D3-4793-4F1F-A3BC-58F5CF50D4EC}" destId="{98C196D4-6F64-43C5-9CF5-03E2FDE4948E}" srcOrd="1" destOrd="0" parTransId="{D668C6D4-0E9F-47EF-B599-5B957A969C69}" sibTransId="{B5FE55F5-3858-45ED-A2D5-77C141F43FB7}"/>
    <dgm:cxn modelId="{ED0A700B-9947-4D1B-81EC-8C5276F03ADB}" srcId="{8DD7F4B0-83D4-450D-AA73-4C33848DF90A}" destId="{022A12D2-89D5-4A27-9F0F-F478F33FBC01}" srcOrd="1" destOrd="0" parTransId="{0CD9F894-0CC7-409A-9F84-C15DBC429BFD}" sibTransId="{C6C288B5-1DF1-44CA-9199-DE71910EC928}"/>
    <dgm:cxn modelId="{62040F37-32C0-45DC-B296-17B899CF37AD}" type="presOf" srcId="{F9D6A3D3-FD54-48C0-BE1E-8C554F094678}" destId="{97405325-5C22-40B1-AA5D-515CD540C5EA}" srcOrd="0" destOrd="1" presId="urn:microsoft.com/office/officeart/2005/8/layout/hList1"/>
    <dgm:cxn modelId="{B1195C7B-5A5D-4420-9517-57CF3EBC8577}" srcId="{C17053BE-7841-4432-AFD5-EEEE118DC156}" destId="{FF60A6C2-5ABB-491D-B1B8-2AEFFF24A280}" srcOrd="1" destOrd="0" parTransId="{6550E2F4-E635-4FE2-AB07-5EF64F278A5C}" sibTransId="{5B0DAB86-4013-41D2-AAEF-49CA676C351B}"/>
    <dgm:cxn modelId="{921D434C-3A01-4E39-B6E2-AA22327117DA}" srcId="{0886C7A7-66F4-4961-8664-C7500DB81496}" destId="{C17053BE-7841-4432-AFD5-EEEE118DC156}" srcOrd="0" destOrd="0" parTransId="{8F7A1DE6-96FE-4620-B0F9-7A89A0FF2C55}" sibTransId="{CCE5116E-61B8-41D5-AC08-7EE8C57A78E0}"/>
    <dgm:cxn modelId="{C8FDC537-4AD5-419E-A4F6-930051BE2999}" type="presOf" srcId="{BCB0F93A-F2A1-4641-9829-472A4CE542AD}" destId="{A680311B-A270-4BAF-863F-28978581C1E9}" srcOrd="0" destOrd="0" presId="urn:microsoft.com/office/officeart/2005/8/layout/hList1"/>
    <dgm:cxn modelId="{767C266C-7253-4486-9197-CCEFD7DC9E7D}" type="presOf" srcId="{022A12D2-89D5-4A27-9F0F-F478F33FBC01}" destId="{94FAD920-0B82-4144-A0A6-12E8B8865751}" srcOrd="0" destOrd="1" presId="urn:microsoft.com/office/officeart/2005/8/layout/hList1"/>
    <dgm:cxn modelId="{7A3CFB8C-1B1E-4F9A-86B0-60D2249A561D}" type="presOf" srcId="{98C196D4-6F64-43C5-9CF5-03E2FDE4948E}" destId="{F4E53869-F264-4105-9589-FBC139349ABA}" srcOrd="0" destOrd="1" presId="urn:microsoft.com/office/officeart/2005/8/layout/hList1"/>
    <dgm:cxn modelId="{CE615AA5-BA7C-441A-B3D3-7494C4AEAC87}" srcId="{0886C7A7-66F4-4961-8664-C7500DB81496}" destId="{FD05CBCC-D12E-49C2-BF05-0C4B167BC9B4}" srcOrd="4" destOrd="0" parTransId="{794322B5-F530-4422-9E40-1B2597A197E7}" sibTransId="{D099AA80-0587-4880-A9BF-8A08119F18B3}"/>
    <dgm:cxn modelId="{4299567E-FD5C-4024-8F50-C80C73D2FC09}" type="presOf" srcId="{C17053BE-7841-4432-AFD5-EEEE118DC156}" destId="{432EADF3-D36A-4DAD-B01E-93FB17508B68}" srcOrd="0" destOrd="0" presId="urn:microsoft.com/office/officeart/2005/8/layout/hList1"/>
    <dgm:cxn modelId="{073F53B8-2717-4266-9511-FC3843D9DBF7}" srcId="{FD05CBCC-D12E-49C2-BF05-0C4B167BC9B4}" destId="{150B3BFC-5798-442D-9D65-3C49D2923DE0}" srcOrd="1" destOrd="0" parTransId="{761B7B70-3B3B-4BC3-B385-CB3D403ECCA1}" sibTransId="{B04114F3-7613-42F3-9507-49D1874CD502}"/>
    <dgm:cxn modelId="{F40CB465-544B-4C93-A6B9-21DC91DFF734}" type="presOf" srcId="{E6855ED5-6E18-4028-A131-F116A58B435B}" destId="{F4E53869-F264-4105-9589-FBC139349ABA}" srcOrd="0" destOrd="0" presId="urn:microsoft.com/office/officeart/2005/8/layout/hList1"/>
    <dgm:cxn modelId="{265DF617-BECE-4FE6-838E-44810114AB9C}" type="presOf" srcId="{FF60A6C2-5ABB-491D-B1B8-2AEFFF24A280}" destId="{A680311B-A270-4BAF-863F-28978581C1E9}" srcOrd="0" destOrd="1" presId="urn:microsoft.com/office/officeart/2005/8/layout/hList1"/>
    <dgm:cxn modelId="{AA419CE5-85AD-41AB-AD85-76FD5F65D79C}" type="presOf" srcId="{543E7559-726E-4B2F-A531-78E64314191E}" destId="{B6D4617D-D012-4EF8-AD48-DF21C8DD958A}" srcOrd="0" destOrd="0" presId="urn:microsoft.com/office/officeart/2005/8/layout/hList1"/>
    <dgm:cxn modelId="{B549794F-2FEF-467C-ABF1-BF4FC1260BFA}" type="presOf" srcId="{41BA3DB5-DEED-4426-B014-BABB49BF52D2}" destId="{94FAD920-0B82-4144-A0A6-12E8B8865751}" srcOrd="0" destOrd="0" presId="urn:microsoft.com/office/officeart/2005/8/layout/hList1"/>
    <dgm:cxn modelId="{7A160CB2-3900-4BD5-A275-B4FF8646FBC4}" srcId="{0886C7A7-66F4-4961-8664-C7500DB81496}" destId="{8DD7F4B0-83D4-450D-AA73-4C33848DF90A}" srcOrd="3" destOrd="0" parTransId="{785FE3CB-8FFA-4D82-B106-DC3EAB6FADCD}" sibTransId="{E9207ECF-DAC5-46B7-A1F3-4B70324D9D12}"/>
    <dgm:cxn modelId="{2BA94D6A-FEA4-41CC-BDE5-2EA5A6FED8CA}" srcId="{0886C7A7-66F4-4961-8664-C7500DB81496}" destId="{36D2BDB7-834A-47FD-9DC0-6B794CAD8A2C}" srcOrd="1" destOrd="0" parTransId="{FCA7D33E-3BF2-4B66-8B4E-7E6799378256}" sibTransId="{66CEDE47-1F8F-4D16-85D1-B5F15BA25378}"/>
    <dgm:cxn modelId="{208B2054-4D0D-4580-8CD2-62F70471F9A5}" srcId="{ED1C09D3-4793-4F1F-A3BC-58F5CF50D4EC}" destId="{E6855ED5-6E18-4028-A131-F116A58B435B}" srcOrd="0" destOrd="0" parTransId="{EFD2D596-823E-4362-9F83-5E3157B39D3F}" sibTransId="{9BC4EAB0-67DB-4DA1-94A8-6794DCCABCA3}"/>
    <dgm:cxn modelId="{06547C4D-EB77-468C-B2E6-A34259C01C62}" srcId="{36D2BDB7-834A-47FD-9DC0-6B794CAD8A2C}" destId="{CA105578-774D-40B2-A6C4-AAA2B1D478B6}" srcOrd="0" destOrd="0" parTransId="{1D88DB97-A60E-4AF3-BE4F-C24F912AA3F3}" sibTransId="{366EFA36-DABF-4873-9CBD-AF677AB4330C}"/>
    <dgm:cxn modelId="{940563B8-CE16-4F47-B797-2CC2BE8FF495}" type="presOf" srcId="{36D2BDB7-834A-47FD-9DC0-6B794CAD8A2C}" destId="{E2401E63-946E-4B80-8A18-8E0C16AE6315}" srcOrd="0" destOrd="0" presId="urn:microsoft.com/office/officeart/2005/8/layout/hList1"/>
    <dgm:cxn modelId="{EC16A2CC-7CF0-4C6E-9BC2-2856D74DC400}" type="presOf" srcId="{FD05CBCC-D12E-49C2-BF05-0C4B167BC9B4}" destId="{8F08FE9A-97ED-48ED-9AFD-FAF54A339C5C}" srcOrd="0" destOrd="0" presId="urn:microsoft.com/office/officeart/2005/8/layout/hList1"/>
    <dgm:cxn modelId="{8A742ABB-D543-4BD4-A21E-FB78E7F1C494}" srcId="{C17053BE-7841-4432-AFD5-EEEE118DC156}" destId="{BCB0F93A-F2A1-4641-9829-472A4CE542AD}" srcOrd="0" destOrd="0" parTransId="{F23614CC-A361-4617-8BAE-ED08B02BE1AA}" sibTransId="{99A644EA-ACC8-4CE6-9FCA-EF917A0E46D5}"/>
    <dgm:cxn modelId="{02AFAD40-E7F0-4C0E-9EE0-A0BD4CAB405B}" srcId="{0886C7A7-66F4-4961-8664-C7500DB81496}" destId="{ED1C09D3-4793-4F1F-A3BC-58F5CF50D4EC}" srcOrd="2" destOrd="0" parTransId="{1CC8E634-79B8-40C8-9A05-4C272532020F}" sibTransId="{E3B5B2B5-88EB-43F7-967E-F680F0FEDB60}"/>
    <dgm:cxn modelId="{3695EC1D-5C3C-446E-8968-1BDD52C12579}" srcId="{8DD7F4B0-83D4-450D-AA73-4C33848DF90A}" destId="{41BA3DB5-DEED-4426-B014-BABB49BF52D2}" srcOrd="0" destOrd="0" parTransId="{843AD5F7-A3E1-450C-AC8B-383FD9981306}" sibTransId="{61D3191A-9C23-40FC-A362-E3CB26939FDD}"/>
    <dgm:cxn modelId="{04774887-91CE-4E9A-A4F6-BC01BBAB657D}" srcId="{FD05CBCC-D12E-49C2-BF05-0C4B167BC9B4}" destId="{543E7559-726E-4B2F-A531-78E64314191E}" srcOrd="0" destOrd="0" parTransId="{415A4A2F-B944-49A9-8358-402625F40B9B}" sibTransId="{DF747578-5631-490F-AB69-595DBA160768}"/>
    <dgm:cxn modelId="{6D4A1044-33CA-432C-B9A8-EB5C1463B57B}" type="presOf" srcId="{8DD7F4B0-83D4-450D-AA73-4C33848DF90A}" destId="{200F9AB3-AAC2-4079-B921-476A78D3B702}" srcOrd="0" destOrd="0" presId="urn:microsoft.com/office/officeart/2005/8/layout/hList1"/>
    <dgm:cxn modelId="{97A86A54-12F9-45A8-AAF8-1CC8EBA0C5CC}" type="presOf" srcId="{ED1C09D3-4793-4F1F-A3BC-58F5CF50D4EC}" destId="{FD1CDDD4-D3D1-48A2-811A-5C2527B06089}" srcOrd="0" destOrd="0" presId="urn:microsoft.com/office/officeart/2005/8/layout/hList1"/>
    <dgm:cxn modelId="{4BFA8494-6A8A-4CF9-A52D-9276B69E11B5}" srcId="{36D2BDB7-834A-47FD-9DC0-6B794CAD8A2C}" destId="{F9D6A3D3-FD54-48C0-BE1E-8C554F094678}" srcOrd="1" destOrd="0" parTransId="{B7917B2E-3647-4CB1-A13E-8561EC588564}" sibTransId="{F83401FD-7F35-4F04-AFEA-D35DC64D43BD}"/>
    <dgm:cxn modelId="{3278ABF4-6B68-4EA9-A112-8CB97D7D280E}" type="presOf" srcId="{0886C7A7-66F4-4961-8664-C7500DB81496}" destId="{F57B3AC1-6B77-4198-A8D3-3DCB762ACBD6}" srcOrd="0" destOrd="0" presId="urn:microsoft.com/office/officeart/2005/8/layout/hList1"/>
    <dgm:cxn modelId="{A419AE6D-FAF3-4406-B4FB-609ABBDCC7BA}" type="presOf" srcId="{CA105578-774D-40B2-A6C4-AAA2B1D478B6}" destId="{97405325-5C22-40B1-AA5D-515CD540C5EA}" srcOrd="0" destOrd="0" presId="urn:microsoft.com/office/officeart/2005/8/layout/hList1"/>
    <dgm:cxn modelId="{70DB4BC5-4706-4B1E-8C56-0327A1B005DB}" type="presOf" srcId="{150B3BFC-5798-442D-9D65-3C49D2923DE0}" destId="{B6D4617D-D012-4EF8-AD48-DF21C8DD958A}" srcOrd="0" destOrd="1" presId="urn:microsoft.com/office/officeart/2005/8/layout/hList1"/>
    <dgm:cxn modelId="{C04DA626-3859-4A4E-8681-F96F5F01EEC3}" type="presParOf" srcId="{F57B3AC1-6B77-4198-A8D3-3DCB762ACBD6}" destId="{56B6F03F-4DB7-4D61-971A-24BA33E0FBCD}" srcOrd="0" destOrd="0" presId="urn:microsoft.com/office/officeart/2005/8/layout/hList1"/>
    <dgm:cxn modelId="{77F2FC37-A4AD-4617-B1A8-23845F1F01A0}" type="presParOf" srcId="{56B6F03F-4DB7-4D61-971A-24BA33E0FBCD}" destId="{432EADF3-D36A-4DAD-B01E-93FB17508B68}" srcOrd="0" destOrd="0" presId="urn:microsoft.com/office/officeart/2005/8/layout/hList1"/>
    <dgm:cxn modelId="{762E2D32-D48C-4FE6-BCF6-4678676138E4}" type="presParOf" srcId="{56B6F03F-4DB7-4D61-971A-24BA33E0FBCD}" destId="{A680311B-A270-4BAF-863F-28978581C1E9}" srcOrd="1" destOrd="0" presId="urn:microsoft.com/office/officeart/2005/8/layout/hList1"/>
    <dgm:cxn modelId="{2B5EAE99-4032-4D10-8B63-00C3077FC746}" type="presParOf" srcId="{F57B3AC1-6B77-4198-A8D3-3DCB762ACBD6}" destId="{FFF09516-CD1C-42F6-9E4A-68CD228FEAEE}" srcOrd="1" destOrd="0" presId="urn:microsoft.com/office/officeart/2005/8/layout/hList1"/>
    <dgm:cxn modelId="{D2922C89-0B31-4539-A0AD-AC43B5B751F6}" type="presParOf" srcId="{F57B3AC1-6B77-4198-A8D3-3DCB762ACBD6}" destId="{F881D459-CBA7-4768-8A47-BDA43A537FD8}" srcOrd="2" destOrd="0" presId="urn:microsoft.com/office/officeart/2005/8/layout/hList1"/>
    <dgm:cxn modelId="{D1D16776-5505-4BDF-BE64-A6F5C5EAA97E}" type="presParOf" srcId="{F881D459-CBA7-4768-8A47-BDA43A537FD8}" destId="{E2401E63-946E-4B80-8A18-8E0C16AE6315}" srcOrd="0" destOrd="0" presId="urn:microsoft.com/office/officeart/2005/8/layout/hList1"/>
    <dgm:cxn modelId="{15B14E21-BFFF-43F4-87CB-EB71239ADD5C}" type="presParOf" srcId="{F881D459-CBA7-4768-8A47-BDA43A537FD8}" destId="{97405325-5C22-40B1-AA5D-515CD540C5EA}" srcOrd="1" destOrd="0" presId="urn:microsoft.com/office/officeart/2005/8/layout/hList1"/>
    <dgm:cxn modelId="{4AA2B109-E640-4CA4-ACDC-81325F61086D}" type="presParOf" srcId="{F57B3AC1-6B77-4198-A8D3-3DCB762ACBD6}" destId="{BFFB28D2-D53E-4BB5-AC2F-A88D07907111}" srcOrd="3" destOrd="0" presId="urn:microsoft.com/office/officeart/2005/8/layout/hList1"/>
    <dgm:cxn modelId="{2F0236D1-4B47-41BA-93C6-E6260AED7562}" type="presParOf" srcId="{F57B3AC1-6B77-4198-A8D3-3DCB762ACBD6}" destId="{02D7BA70-A552-439A-B027-CA19A7871AD4}" srcOrd="4" destOrd="0" presId="urn:microsoft.com/office/officeart/2005/8/layout/hList1"/>
    <dgm:cxn modelId="{71AA639D-9C4A-490B-8B66-2EA8109EA57C}" type="presParOf" srcId="{02D7BA70-A552-439A-B027-CA19A7871AD4}" destId="{FD1CDDD4-D3D1-48A2-811A-5C2527B06089}" srcOrd="0" destOrd="0" presId="urn:microsoft.com/office/officeart/2005/8/layout/hList1"/>
    <dgm:cxn modelId="{AC5830F2-ED69-4749-AB57-631C20D65A60}" type="presParOf" srcId="{02D7BA70-A552-439A-B027-CA19A7871AD4}" destId="{F4E53869-F264-4105-9589-FBC139349ABA}" srcOrd="1" destOrd="0" presId="urn:microsoft.com/office/officeart/2005/8/layout/hList1"/>
    <dgm:cxn modelId="{26DEECD6-7046-4A85-8B5C-403EBAE643E4}" type="presParOf" srcId="{F57B3AC1-6B77-4198-A8D3-3DCB762ACBD6}" destId="{5F5DB1CE-E894-4DB5-91B8-51535F255B30}" srcOrd="5" destOrd="0" presId="urn:microsoft.com/office/officeart/2005/8/layout/hList1"/>
    <dgm:cxn modelId="{3E6D45DA-4D14-4BE2-AAFB-DF0DB10CBC85}" type="presParOf" srcId="{F57B3AC1-6B77-4198-A8D3-3DCB762ACBD6}" destId="{CDCC4EB5-DAED-4BA7-AE39-8E9F52462CF4}" srcOrd="6" destOrd="0" presId="urn:microsoft.com/office/officeart/2005/8/layout/hList1"/>
    <dgm:cxn modelId="{E641C735-FDB2-4B1A-A8D7-7708DC6B2C76}" type="presParOf" srcId="{CDCC4EB5-DAED-4BA7-AE39-8E9F52462CF4}" destId="{200F9AB3-AAC2-4079-B921-476A78D3B702}" srcOrd="0" destOrd="0" presId="urn:microsoft.com/office/officeart/2005/8/layout/hList1"/>
    <dgm:cxn modelId="{11D81653-3063-4B1C-813A-B276F21B04A3}" type="presParOf" srcId="{CDCC4EB5-DAED-4BA7-AE39-8E9F52462CF4}" destId="{94FAD920-0B82-4144-A0A6-12E8B8865751}" srcOrd="1" destOrd="0" presId="urn:microsoft.com/office/officeart/2005/8/layout/hList1"/>
    <dgm:cxn modelId="{C712CF56-77AB-46DF-8E0D-1F28041634DF}" type="presParOf" srcId="{F57B3AC1-6B77-4198-A8D3-3DCB762ACBD6}" destId="{003E0366-CB17-4885-AE7E-F08D4B85D611}" srcOrd="7" destOrd="0" presId="urn:microsoft.com/office/officeart/2005/8/layout/hList1"/>
    <dgm:cxn modelId="{7ECCE153-9030-418F-B950-E0D9EDF2369E}" type="presParOf" srcId="{F57B3AC1-6B77-4198-A8D3-3DCB762ACBD6}" destId="{B1E55FF8-E978-423C-9421-099BBCE8A9F6}" srcOrd="8" destOrd="0" presId="urn:microsoft.com/office/officeart/2005/8/layout/hList1"/>
    <dgm:cxn modelId="{B693A8E5-9841-4711-B88A-34A492D03061}" type="presParOf" srcId="{B1E55FF8-E978-423C-9421-099BBCE8A9F6}" destId="{8F08FE9A-97ED-48ED-9AFD-FAF54A339C5C}" srcOrd="0" destOrd="0" presId="urn:microsoft.com/office/officeart/2005/8/layout/hList1"/>
    <dgm:cxn modelId="{778E1831-A5C5-4EE3-BB08-21D3E4A3300E}" type="presParOf" srcId="{B1E55FF8-E978-423C-9421-099BBCE8A9F6}" destId="{B6D4617D-D012-4EF8-AD48-DF21C8DD958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51C5E-8A8B-498F-9011-0EFC1CF4881C}">
      <dsp:nvSpPr>
        <dsp:cNvPr id="0" name=""/>
        <dsp:cNvSpPr/>
      </dsp:nvSpPr>
      <dsp:spPr>
        <a:xfrm>
          <a:off x="1178442" y="2564172"/>
          <a:ext cx="395752" cy="2262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7876" y="0"/>
              </a:lnTo>
              <a:lnTo>
                <a:pt x="197876" y="2262305"/>
              </a:lnTo>
              <a:lnTo>
                <a:pt x="395752" y="226230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318902" y="3637908"/>
        <a:ext cx="114833" cy="114833"/>
      </dsp:txXfrm>
    </dsp:sp>
    <dsp:sp modelId="{502881DA-A6BF-40FF-91F7-B4697AA024D4}">
      <dsp:nvSpPr>
        <dsp:cNvPr id="0" name=""/>
        <dsp:cNvSpPr/>
      </dsp:nvSpPr>
      <dsp:spPr>
        <a:xfrm>
          <a:off x="1178442" y="2564172"/>
          <a:ext cx="395752" cy="1508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7876" y="0"/>
              </a:lnTo>
              <a:lnTo>
                <a:pt x="197876" y="1508203"/>
              </a:lnTo>
              <a:lnTo>
                <a:pt x="395752" y="150820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337337" y="3279292"/>
        <a:ext cx="77963" cy="77963"/>
      </dsp:txXfrm>
    </dsp:sp>
    <dsp:sp modelId="{F5A2E5B5-987B-4184-85D6-AC0916A430B6}">
      <dsp:nvSpPr>
        <dsp:cNvPr id="0" name=""/>
        <dsp:cNvSpPr/>
      </dsp:nvSpPr>
      <dsp:spPr>
        <a:xfrm>
          <a:off x="1178442" y="2564172"/>
          <a:ext cx="395752" cy="75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7876" y="0"/>
              </a:lnTo>
              <a:lnTo>
                <a:pt x="197876" y="754101"/>
              </a:lnTo>
              <a:lnTo>
                <a:pt x="395752" y="754101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5028" y="2919931"/>
        <a:ext cx="42581" cy="42581"/>
      </dsp:txXfrm>
    </dsp:sp>
    <dsp:sp modelId="{D43E9667-0B4E-4697-95F5-93EC9B9A42B9}">
      <dsp:nvSpPr>
        <dsp:cNvPr id="0" name=""/>
        <dsp:cNvSpPr/>
      </dsp:nvSpPr>
      <dsp:spPr>
        <a:xfrm>
          <a:off x="1178442" y="2518451"/>
          <a:ext cx="3957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752" y="4572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6425" y="2554278"/>
        <a:ext cx="19787" cy="19787"/>
      </dsp:txXfrm>
    </dsp:sp>
    <dsp:sp modelId="{E8090061-94D2-4A0D-AF92-018E6FB551CF}">
      <dsp:nvSpPr>
        <dsp:cNvPr id="0" name=""/>
        <dsp:cNvSpPr/>
      </dsp:nvSpPr>
      <dsp:spPr>
        <a:xfrm>
          <a:off x="1178442" y="1810070"/>
          <a:ext cx="395752" cy="754101"/>
        </a:xfrm>
        <a:custGeom>
          <a:avLst/>
          <a:gdLst/>
          <a:ahLst/>
          <a:cxnLst/>
          <a:rect l="0" t="0" r="0" b="0"/>
          <a:pathLst>
            <a:path>
              <a:moveTo>
                <a:pt x="0" y="754101"/>
              </a:moveTo>
              <a:lnTo>
                <a:pt x="197876" y="754101"/>
              </a:lnTo>
              <a:lnTo>
                <a:pt x="197876" y="0"/>
              </a:lnTo>
              <a:lnTo>
                <a:pt x="395752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5028" y="2165830"/>
        <a:ext cx="42581" cy="42581"/>
      </dsp:txXfrm>
    </dsp:sp>
    <dsp:sp modelId="{23590AA1-6A85-42F1-90EF-636603A02069}">
      <dsp:nvSpPr>
        <dsp:cNvPr id="0" name=""/>
        <dsp:cNvSpPr/>
      </dsp:nvSpPr>
      <dsp:spPr>
        <a:xfrm>
          <a:off x="1178442" y="1055968"/>
          <a:ext cx="395752" cy="1508203"/>
        </a:xfrm>
        <a:custGeom>
          <a:avLst/>
          <a:gdLst/>
          <a:ahLst/>
          <a:cxnLst/>
          <a:rect l="0" t="0" r="0" b="0"/>
          <a:pathLst>
            <a:path>
              <a:moveTo>
                <a:pt x="0" y="1508203"/>
              </a:moveTo>
              <a:lnTo>
                <a:pt x="197876" y="1508203"/>
              </a:lnTo>
              <a:lnTo>
                <a:pt x="197876" y="0"/>
              </a:lnTo>
              <a:lnTo>
                <a:pt x="395752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337337" y="1771088"/>
        <a:ext cx="77963" cy="77963"/>
      </dsp:txXfrm>
    </dsp:sp>
    <dsp:sp modelId="{387D22C0-5588-4406-9A4F-B6FF81CB3E50}">
      <dsp:nvSpPr>
        <dsp:cNvPr id="0" name=""/>
        <dsp:cNvSpPr/>
      </dsp:nvSpPr>
      <dsp:spPr>
        <a:xfrm>
          <a:off x="1178442" y="301866"/>
          <a:ext cx="395752" cy="2262305"/>
        </a:xfrm>
        <a:custGeom>
          <a:avLst/>
          <a:gdLst/>
          <a:ahLst/>
          <a:cxnLst/>
          <a:rect l="0" t="0" r="0" b="0"/>
          <a:pathLst>
            <a:path>
              <a:moveTo>
                <a:pt x="0" y="2262305"/>
              </a:moveTo>
              <a:lnTo>
                <a:pt x="197876" y="2262305"/>
              </a:lnTo>
              <a:lnTo>
                <a:pt x="197876" y="0"/>
              </a:lnTo>
              <a:lnTo>
                <a:pt x="395752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318902" y="1375602"/>
        <a:ext cx="114833" cy="114833"/>
      </dsp:txXfrm>
    </dsp:sp>
    <dsp:sp modelId="{F3D7A5B0-3CAA-4770-94AB-3332BE17F13E}">
      <dsp:nvSpPr>
        <dsp:cNvPr id="0" name=""/>
        <dsp:cNvSpPr/>
      </dsp:nvSpPr>
      <dsp:spPr>
        <a:xfrm rot="16200000">
          <a:off x="-710781" y="2262531"/>
          <a:ext cx="3175166" cy="60328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Технологии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-710781" y="2262531"/>
        <a:ext cx="3175166" cy="603281"/>
      </dsp:txXfrm>
    </dsp:sp>
    <dsp:sp modelId="{94FD76B8-480A-4CD0-941B-ADFA3CCA4935}">
      <dsp:nvSpPr>
        <dsp:cNvPr id="0" name=""/>
        <dsp:cNvSpPr/>
      </dsp:nvSpPr>
      <dsp:spPr>
        <a:xfrm>
          <a:off x="1574195" y="225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Разноуровневого</a:t>
          </a:r>
          <a:r>
            <a:rPr lang="ru-RU" sz="1400" kern="1200" dirty="0" smtClean="0"/>
            <a:t> обучения</a:t>
          </a:r>
          <a:endParaRPr lang="ru-RU" sz="1400" kern="1200" dirty="0"/>
        </a:p>
      </dsp:txBody>
      <dsp:txXfrm>
        <a:off x="1574195" y="225"/>
        <a:ext cx="1978763" cy="603281"/>
      </dsp:txXfrm>
    </dsp:sp>
    <dsp:sp modelId="{C8C80918-0F9A-4F15-BFDB-549EFD7B5997}">
      <dsp:nvSpPr>
        <dsp:cNvPr id="0" name=""/>
        <dsp:cNvSpPr/>
      </dsp:nvSpPr>
      <dsp:spPr>
        <a:xfrm>
          <a:off x="1574195" y="754327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Коррекционно-развивающее обучение</a:t>
          </a:r>
          <a:endParaRPr lang="ru-RU" sz="1400" kern="1200" dirty="0"/>
        </a:p>
      </dsp:txBody>
      <dsp:txXfrm>
        <a:off x="1574195" y="754327"/>
        <a:ext cx="1978763" cy="603281"/>
      </dsp:txXfrm>
    </dsp:sp>
    <dsp:sp modelId="{FDA325C7-A06E-4072-A6CB-256B61A3B2F9}">
      <dsp:nvSpPr>
        <dsp:cNvPr id="0" name=""/>
        <dsp:cNvSpPr/>
      </dsp:nvSpPr>
      <dsp:spPr>
        <a:xfrm>
          <a:off x="1574195" y="1508429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Практико</a:t>
          </a:r>
          <a:r>
            <a:rPr lang="ru-RU" sz="1400" kern="1200" dirty="0" smtClean="0"/>
            <a:t> – ориентированного обучения</a:t>
          </a:r>
          <a:endParaRPr lang="ru-RU" sz="1400" kern="1200" dirty="0"/>
        </a:p>
      </dsp:txBody>
      <dsp:txXfrm>
        <a:off x="1574195" y="1508429"/>
        <a:ext cx="1978763" cy="603281"/>
      </dsp:txXfrm>
    </dsp:sp>
    <dsp:sp modelId="{837BFAFC-E36F-4A94-9775-CB0B273D0E2B}">
      <dsp:nvSpPr>
        <dsp:cNvPr id="0" name=""/>
        <dsp:cNvSpPr/>
      </dsp:nvSpPr>
      <dsp:spPr>
        <a:xfrm>
          <a:off x="1574195" y="2262531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Здоровьесберегающие</a:t>
          </a:r>
          <a:r>
            <a:rPr lang="ru-RU" sz="1400" kern="1200" dirty="0" smtClean="0"/>
            <a:t> технологии</a:t>
          </a:r>
          <a:endParaRPr lang="ru-RU" sz="1400" kern="1200" dirty="0"/>
        </a:p>
      </dsp:txBody>
      <dsp:txXfrm>
        <a:off x="1574195" y="2262531"/>
        <a:ext cx="1978763" cy="603281"/>
      </dsp:txXfrm>
    </dsp:sp>
    <dsp:sp modelId="{6F01FC65-6206-4FF8-AFF5-1F0FF05EA8E3}">
      <dsp:nvSpPr>
        <dsp:cNvPr id="0" name=""/>
        <dsp:cNvSpPr/>
      </dsp:nvSpPr>
      <dsp:spPr>
        <a:xfrm>
          <a:off x="1574195" y="3016633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Игровые технологии</a:t>
          </a:r>
          <a:endParaRPr lang="ru-RU" sz="1400" kern="1200" dirty="0"/>
        </a:p>
      </dsp:txBody>
      <dsp:txXfrm>
        <a:off x="1574195" y="3016633"/>
        <a:ext cx="1978763" cy="603281"/>
      </dsp:txXfrm>
    </dsp:sp>
    <dsp:sp modelId="{B9CE664E-1A68-4F3F-B3AA-1833D8E43944}">
      <dsp:nvSpPr>
        <dsp:cNvPr id="0" name=""/>
        <dsp:cNvSpPr/>
      </dsp:nvSpPr>
      <dsp:spPr>
        <a:xfrm>
          <a:off x="1574195" y="3770735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ИКТ</a:t>
          </a:r>
          <a:endParaRPr lang="ru-RU" sz="1400" kern="1200" dirty="0"/>
        </a:p>
      </dsp:txBody>
      <dsp:txXfrm>
        <a:off x="1574195" y="3770735"/>
        <a:ext cx="1978763" cy="603281"/>
      </dsp:txXfrm>
    </dsp:sp>
    <dsp:sp modelId="{15F85994-1AF6-4AE8-9DDB-D91BB0FB426A}">
      <dsp:nvSpPr>
        <dsp:cNvPr id="0" name=""/>
        <dsp:cNvSpPr/>
      </dsp:nvSpPr>
      <dsp:spPr>
        <a:xfrm>
          <a:off x="1574195" y="4524837"/>
          <a:ext cx="1978763" cy="60328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Проблемное обучение</a:t>
          </a:r>
          <a:endParaRPr lang="ru-RU" sz="1400" kern="1200" dirty="0"/>
        </a:p>
      </dsp:txBody>
      <dsp:txXfrm>
        <a:off x="1574195" y="4524837"/>
        <a:ext cx="1978763" cy="603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CAE46-026D-4D27-BF8E-A03835B08ADC}">
      <dsp:nvSpPr>
        <dsp:cNvPr id="0" name=""/>
        <dsp:cNvSpPr/>
      </dsp:nvSpPr>
      <dsp:spPr>
        <a:xfrm>
          <a:off x="0" y="1242098"/>
          <a:ext cx="85042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C8627-9FA9-4679-A1B3-704D1414AE0D}">
      <dsp:nvSpPr>
        <dsp:cNvPr id="0" name=""/>
        <dsp:cNvSpPr/>
      </dsp:nvSpPr>
      <dsp:spPr>
        <a:xfrm>
          <a:off x="424796" y="135734"/>
          <a:ext cx="5947153" cy="13868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Видеоинструкции</a:t>
          </a:r>
          <a:r>
            <a:rPr lang="ru-RU" sz="1900" kern="1200" dirty="0" smtClean="0"/>
            <a:t> по практической подготовке, тренинги, </a:t>
          </a:r>
          <a:r>
            <a:rPr lang="ru-RU" sz="1900" kern="1200" dirty="0" err="1" smtClean="0"/>
            <a:t>арт-терапия</a:t>
          </a:r>
          <a:endParaRPr lang="ru-RU" sz="1900" kern="1200" dirty="0"/>
        </a:p>
      </dsp:txBody>
      <dsp:txXfrm>
        <a:off x="492494" y="203432"/>
        <a:ext cx="5811757" cy="1251407"/>
      </dsp:txXfrm>
    </dsp:sp>
    <dsp:sp modelId="{5A819819-0B89-4DC6-ACEF-74CD0CA84649}">
      <dsp:nvSpPr>
        <dsp:cNvPr id="0" name=""/>
        <dsp:cNvSpPr/>
      </dsp:nvSpPr>
      <dsp:spPr>
        <a:xfrm>
          <a:off x="0" y="2629090"/>
          <a:ext cx="85042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76FAA-9B7E-4E99-A84F-0076F2DBC66A}">
      <dsp:nvSpPr>
        <dsp:cNvPr id="0" name=""/>
        <dsp:cNvSpPr/>
      </dsp:nvSpPr>
      <dsp:spPr>
        <a:xfrm>
          <a:off x="425211" y="1823498"/>
          <a:ext cx="5952966" cy="1086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Видеоинструкции</a:t>
          </a:r>
          <a:r>
            <a:rPr lang="ru-RU" sz="1900" kern="1200" dirty="0" smtClean="0"/>
            <a:t> (методы применения и овладение техническими приемами/ зарядка)</a:t>
          </a:r>
          <a:endParaRPr lang="ru-RU" sz="1900" kern="1200" dirty="0"/>
        </a:p>
      </dsp:txBody>
      <dsp:txXfrm>
        <a:off x="478227" y="1876514"/>
        <a:ext cx="5846934" cy="979999"/>
      </dsp:txXfrm>
    </dsp:sp>
    <dsp:sp modelId="{AD7F0DF4-CDC4-4293-8414-769DE655765B}">
      <dsp:nvSpPr>
        <dsp:cNvPr id="0" name=""/>
        <dsp:cNvSpPr/>
      </dsp:nvSpPr>
      <dsp:spPr>
        <a:xfrm>
          <a:off x="0" y="3957465"/>
          <a:ext cx="85042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8D243-28E4-4970-B732-ECC8FDF186E9}">
      <dsp:nvSpPr>
        <dsp:cNvPr id="0" name=""/>
        <dsp:cNvSpPr/>
      </dsp:nvSpPr>
      <dsp:spPr>
        <a:xfrm>
          <a:off x="425211" y="3210490"/>
          <a:ext cx="5952966" cy="1027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Видеоинструкции</a:t>
          </a:r>
          <a:r>
            <a:rPr lang="ru-RU" sz="1900" kern="1200" dirty="0" smtClean="0"/>
            <a:t> (моделирование ситуаций, формализованное наблюдение)</a:t>
          </a:r>
          <a:endParaRPr lang="ru-RU" sz="1900" kern="1200" dirty="0"/>
        </a:p>
      </dsp:txBody>
      <dsp:txXfrm>
        <a:off x="475365" y="3260644"/>
        <a:ext cx="5852658" cy="927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EADF3-D36A-4DAD-B01E-93FB17508B68}">
      <dsp:nvSpPr>
        <dsp:cNvPr id="0" name=""/>
        <dsp:cNvSpPr/>
      </dsp:nvSpPr>
      <dsp:spPr>
        <a:xfrm>
          <a:off x="1317919" y="735856"/>
          <a:ext cx="1491890" cy="276194"/>
        </a:xfrm>
        <a:prstGeom prst="rect">
          <a:avLst/>
        </a:prstGeom>
        <a:solidFill>
          <a:schemeClr val="bg1">
            <a:lumMod val="95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Технологии </a:t>
          </a:r>
          <a:r>
            <a:rPr lang="ru-RU" sz="800" kern="1200" dirty="0" err="1" smtClean="0">
              <a:solidFill>
                <a:schemeClr val="tx1"/>
              </a:solidFill>
            </a:rPr>
            <a:t>разноуровневого</a:t>
          </a:r>
          <a:r>
            <a:rPr lang="ru-RU" sz="800" kern="1200" dirty="0" smtClean="0">
              <a:solidFill>
                <a:schemeClr val="tx1"/>
              </a:solidFill>
            </a:rPr>
            <a:t> обучения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1317919" y="735856"/>
        <a:ext cx="1491890" cy="276194"/>
      </dsp:txXfrm>
    </dsp:sp>
    <dsp:sp modelId="{A680311B-A270-4BAF-863F-28978581C1E9}">
      <dsp:nvSpPr>
        <dsp:cNvPr id="0" name=""/>
        <dsp:cNvSpPr/>
      </dsp:nvSpPr>
      <dsp:spPr>
        <a:xfrm>
          <a:off x="1317919" y="1095896"/>
          <a:ext cx="1491890" cy="749041"/>
        </a:xfrm>
        <a:prstGeom prst="rect">
          <a:avLst/>
        </a:prstGeom>
        <a:solidFill>
          <a:schemeClr val="tx2">
            <a:lumMod val="20000"/>
            <a:lumOff val="80000"/>
            <a:alpha val="3000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Метод правильного овладения базовым уровнем знаний и умений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Методология обучения в соответствии с диагнозом</a:t>
          </a:r>
          <a:endParaRPr lang="ru-RU" sz="800" kern="1200" dirty="0"/>
        </a:p>
      </dsp:txBody>
      <dsp:txXfrm>
        <a:off x="1317919" y="1095896"/>
        <a:ext cx="1491890" cy="749041"/>
      </dsp:txXfrm>
    </dsp:sp>
    <dsp:sp modelId="{E2401E63-946E-4B80-8A18-8E0C16AE6315}">
      <dsp:nvSpPr>
        <dsp:cNvPr id="0" name=""/>
        <dsp:cNvSpPr/>
      </dsp:nvSpPr>
      <dsp:spPr>
        <a:xfrm>
          <a:off x="3334149" y="735856"/>
          <a:ext cx="1491890" cy="276194"/>
        </a:xfrm>
        <a:prstGeom prst="rect">
          <a:avLst/>
        </a:prstGeom>
        <a:solidFill>
          <a:schemeClr val="bg1">
            <a:lumMod val="95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ИКТ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3334149" y="735856"/>
        <a:ext cx="1491890" cy="276194"/>
      </dsp:txXfrm>
    </dsp:sp>
    <dsp:sp modelId="{97405325-5C22-40B1-AA5D-515CD540C5EA}">
      <dsp:nvSpPr>
        <dsp:cNvPr id="0" name=""/>
        <dsp:cNvSpPr/>
      </dsp:nvSpPr>
      <dsp:spPr>
        <a:xfrm>
          <a:off x="3334149" y="1095896"/>
          <a:ext cx="1491890" cy="749041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Моделирование конкретных ситуаций/ решение практических задач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Видео инструкции/ видеопоследовательность</a:t>
          </a:r>
          <a:endParaRPr lang="ru-RU" sz="800" kern="1200" dirty="0"/>
        </a:p>
      </dsp:txBody>
      <dsp:txXfrm>
        <a:off x="3334149" y="1095896"/>
        <a:ext cx="1491890" cy="749041"/>
      </dsp:txXfrm>
    </dsp:sp>
    <dsp:sp modelId="{FD1CDDD4-D3D1-48A2-811A-5C2527B06089}">
      <dsp:nvSpPr>
        <dsp:cNvPr id="0" name=""/>
        <dsp:cNvSpPr/>
      </dsp:nvSpPr>
      <dsp:spPr>
        <a:xfrm>
          <a:off x="5422379" y="735856"/>
          <a:ext cx="1491890" cy="276194"/>
        </a:xfrm>
        <a:prstGeom prst="rect">
          <a:avLst/>
        </a:prstGeom>
        <a:solidFill>
          <a:schemeClr val="bg1">
            <a:lumMod val="95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Коррекционно-развивающие технологии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5422379" y="735856"/>
        <a:ext cx="1491890" cy="276194"/>
      </dsp:txXfrm>
    </dsp:sp>
    <dsp:sp modelId="{F4E53869-F264-4105-9589-FBC139349ABA}">
      <dsp:nvSpPr>
        <dsp:cNvPr id="0" name=""/>
        <dsp:cNvSpPr/>
      </dsp:nvSpPr>
      <dsp:spPr>
        <a:xfrm>
          <a:off x="5422379" y="1167901"/>
          <a:ext cx="1491890" cy="7490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Тренинги 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Арт - терапия</a:t>
          </a:r>
          <a:endParaRPr lang="ru-RU" sz="800" kern="1200" dirty="0"/>
        </a:p>
      </dsp:txBody>
      <dsp:txXfrm>
        <a:off x="5422379" y="1167901"/>
        <a:ext cx="1491890" cy="749041"/>
      </dsp:txXfrm>
    </dsp:sp>
    <dsp:sp modelId="{200F9AB3-AAC2-4079-B921-476A78D3B702}">
      <dsp:nvSpPr>
        <dsp:cNvPr id="0" name=""/>
        <dsp:cNvSpPr/>
      </dsp:nvSpPr>
      <dsp:spPr>
        <a:xfrm>
          <a:off x="2254021" y="2536056"/>
          <a:ext cx="1491890" cy="27619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Проблемное обучение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2254021" y="2536056"/>
        <a:ext cx="1491890" cy="276194"/>
      </dsp:txXfrm>
    </dsp:sp>
    <dsp:sp modelId="{94FAD920-0B82-4144-A0A6-12E8B8865751}">
      <dsp:nvSpPr>
        <dsp:cNvPr id="0" name=""/>
        <dsp:cNvSpPr/>
      </dsp:nvSpPr>
      <dsp:spPr>
        <a:xfrm>
          <a:off x="2254021" y="2968104"/>
          <a:ext cx="1491890" cy="7490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Мотивация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Реализация творческого потенциала</a:t>
          </a:r>
          <a:endParaRPr lang="ru-RU" sz="800" kern="1200" dirty="0"/>
        </a:p>
      </dsp:txBody>
      <dsp:txXfrm>
        <a:off x="2254021" y="2968104"/>
        <a:ext cx="1491890" cy="749041"/>
      </dsp:txXfrm>
    </dsp:sp>
    <dsp:sp modelId="{8F08FE9A-97ED-48ED-9AFD-FAF54A339C5C}">
      <dsp:nvSpPr>
        <dsp:cNvPr id="0" name=""/>
        <dsp:cNvSpPr/>
      </dsp:nvSpPr>
      <dsp:spPr>
        <a:xfrm>
          <a:off x="4414263" y="2536056"/>
          <a:ext cx="1491890" cy="27619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err="1" smtClean="0">
              <a:solidFill>
                <a:schemeClr val="tx1"/>
              </a:solidFill>
            </a:rPr>
            <a:t>Практико</a:t>
          </a:r>
          <a:r>
            <a:rPr lang="ru-RU" sz="800" kern="1200" dirty="0" smtClean="0">
              <a:solidFill>
                <a:schemeClr val="tx1"/>
              </a:solidFill>
            </a:rPr>
            <a:t> – ориентированное обучение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4414263" y="2536056"/>
        <a:ext cx="1491890" cy="276194"/>
      </dsp:txXfrm>
    </dsp:sp>
    <dsp:sp modelId="{B6D4617D-D012-4EF8-AD48-DF21C8DD958A}">
      <dsp:nvSpPr>
        <dsp:cNvPr id="0" name=""/>
        <dsp:cNvSpPr/>
      </dsp:nvSpPr>
      <dsp:spPr>
        <a:xfrm>
          <a:off x="4414263" y="2968104"/>
          <a:ext cx="1491890" cy="7490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Методы наблюдений, технические приемы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Разбор конкретных ситуаций</a:t>
          </a:r>
          <a:endParaRPr lang="ru-RU" sz="800" kern="1200" dirty="0"/>
        </a:p>
      </dsp:txBody>
      <dsp:txXfrm>
        <a:off x="4414263" y="2968104"/>
        <a:ext cx="1491890" cy="749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0F4DE07-DFFB-4172-9637-F53FC001FF4D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2DBD06-39C3-4710-AD4E-E8132D4155E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293096"/>
            <a:ext cx="6400800" cy="18002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100" dirty="0" smtClean="0">
                <a:solidFill>
                  <a:srgbClr val="002060"/>
                </a:solidFill>
              </a:rPr>
              <a:t>Преподаватели ГБПОУ «ОНТ»</a:t>
            </a:r>
          </a:p>
          <a:p>
            <a:pPr algn="l"/>
            <a:r>
              <a:rPr lang="ru-RU" sz="2100" dirty="0" err="1" smtClean="0">
                <a:solidFill>
                  <a:srgbClr val="002060"/>
                </a:solidFill>
              </a:rPr>
              <a:t>Щёкин</a:t>
            </a:r>
            <a:r>
              <a:rPr lang="ru-RU" sz="2100" dirty="0" smtClean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Илья </a:t>
            </a:r>
            <a:r>
              <a:rPr lang="ru-RU" sz="2100" dirty="0" err="1" smtClean="0">
                <a:solidFill>
                  <a:srgbClr val="002060"/>
                </a:solidFill>
              </a:rPr>
              <a:t>николаевич</a:t>
            </a:r>
            <a:r>
              <a:rPr lang="ru-RU" sz="2100" dirty="0" smtClean="0">
                <a:solidFill>
                  <a:srgbClr val="002060"/>
                </a:solidFill>
              </a:rPr>
              <a:t>,</a:t>
            </a:r>
          </a:p>
          <a:p>
            <a:pPr algn="l"/>
            <a:r>
              <a:rPr lang="ru-RU" sz="2100" dirty="0" err="1" smtClean="0">
                <a:solidFill>
                  <a:srgbClr val="002060"/>
                </a:solidFill>
              </a:rPr>
              <a:t>Рау</a:t>
            </a:r>
            <a:r>
              <a:rPr lang="ru-RU" sz="2100" dirty="0" smtClean="0">
                <a:solidFill>
                  <a:srgbClr val="002060"/>
                </a:solidFill>
              </a:rPr>
              <a:t> </a:t>
            </a:r>
            <a:r>
              <a:rPr lang="ru-RU" sz="2100" dirty="0" err="1" smtClean="0">
                <a:solidFill>
                  <a:srgbClr val="002060"/>
                </a:solidFill>
              </a:rPr>
              <a:t>галина</a:t>
            </a:r>
            <a:r>
              <a:rPr lang="ru-RU" sz="2100" dirty="0" smtClean="0">
                <a:solidFill>
                  <a:srgbClr val="002060"/>
                </a:solidFill>
              </a:rPr>
              <a:t> </a:t>
            </a:r>
            <a:r>
              <a:rPr lang="ru-RU" sz="2100" dirty="0" err="1" smtClean="0">
                <a:solidFill>
                  <a:srgbClr val="002060"/>
                </a:solidFill>
              </a:rPr>
              <a:t>ивановна</a:t>
            </a:r>
            <a:endParaRPr lang="ru-RU" sz="2100" dirty="0" smtClean="0">
              <a:solidFill>
                <a:srgbClr val="002060"/>
              </a:solidFill>
            </a:endParaRP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2024</a:t>
            </a:r>
          </a:p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000108"/>
            <a:ext cx="8643998" cy="21193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ЦИФРОВЫЕ ИНСТРУМЕНТЫ В УСЛОВИЯХ АДАПТИРОВАНИЯ К ПРОФЕССИОНАЛЬНОЙ ПОДГОТОВКЕ ОБУЧАЮЩИХСЯ С ОВЗ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Заключение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Благодаря цифровым инструментам в условиях </a:t>
            </a:r>
            <a:r>
              <a:rPr lang="ru-RU" dirty="0" err="1"/>
              <a:t>адаптирования</a:t>
            </a:r>
            <a:r>
              <a:rPr lang="ru-RU" dirty="0"/>
              <a:t> к профессиональной подготовке обучающихся с ОВЗ реализуется эффективное овладение базовыми знаниями и умениями, самостоятельность делать выводы, ориентации в современном информационном пространстве.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65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260648"/>
            <a:ext cx="8503920" cy="821832"/>
          </a:xfrm>
        </p:spPr>
        <p:txBody>
          <a:bodyPr>
            <a:normAutofit/>
          </a:bodyPr>
          <a:lstStyle/>
          <a:p>
            <a:r>
              <a:rPr lang="ru-RU" sz="4200" dirty="0" smtClean="0"/>
              <a:t>СПАСИБО ЗА ВНИМАНИЕ!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41054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АКТУАЛЬНОСТЬ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 создании образовательного маршрута для обучающихся с ОВЗ необходимо учитывать индивидуальные особенности здоровья, создавать формы обучения, которые мотивируют и визуализирует трудовой процесс в системе профессиональной подготовки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17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ЦЕЛЬ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8503920" cy="2334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200" dirty="0" smtClean="0"/>
              <a:t>Мотивация обучающихся с ОВЗ к профессиональной подготовке.</a:t>
            </a:r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оздание доступности применения технологий и методов обучения в рамках освоения базовых знаний и умений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466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Задачи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Разработать методический комплект теоретического и практического обучения с применением ДОТ и элементов ЭО для формирования визуализации профессиональной подготовки;</a:t>
            </a:r>
          </a:p>
          <a:p>
            <a:r>
              <a:rPr lang="ru-RU" dirty="0" smtClean="0"/>
              <a:t>Мотивировать обучающихся с ОВЗ в рамках профессиональной подготовки;</a:t>
            </a:r>
          </a:p>
          <a:p>
            <a:r>
              <a:rPr lang="ru-RU" dirty="0" smtClean="0"/>
              <a:t>Повысить качество практического обучения;</a:t>
            </a:r>
          </a:p>
          <a:p>
            <a:r>
              <a:rPr lang="ru-RU" dirty="0" smtClean="0"/>
              <a:t>Воспитать самостоятельность и эффективный результат формирования знаний и умений в условиях приобретения профессиональных навыков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31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обучения коррекционного развития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7006552" cy="226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Обзор применяемых технологий в обучении студентов с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ОВЗ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49817257"/>
              </p:ext>
            </p:extLst>
          </p:nvPr>
        </p:nvGraphicFramePr>
        <p:xfrm>
          <a:off x="5076056" y="1340768"/>
          <a:ext cx="412812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2492896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Проблема применения цифровых инструментов в условиях </a:t>
            </a:r>
            <a:r>
              <a:rPr lang="ru-RU" dirty="0" err="1"/>
              <a:t>адаптирования</a:t>
            </a:r>
            <a:r>
              <a:rPr lang="ru-RU" dirty="0"/>
              <a:t> профессиональной подготовки коррекционно-развивающего обучения имеет определенные градации воздействия на результаты освоения теоретических и практических навыков обучающихся с ОВЗ по профессии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6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Совершенствование учебного и воспитательного процесса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Применение ДОТ и методов электронного обучения;</a:t>
            </a:r>
          </a:p>
          <a:p>
            <a:r>
              <a:rPr lang="ru-RU" dirty="0" smtClean="0"/>
              <a:t>Применение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 и технологий </a:t>
            </a:r>
            <a:r>
              <a:rPr lang="ru-RU" dirty="0" err="1" smtClean="0"/>
              <a:t>разноуровневого</a:t>
            </a:r>
            <a:r>
              <a:rPr lang="ru-RU" dirty="0" smtClean="0"/>
              <a:t> обучения;</a:t>
            </a:r>
          </a:p>
          <a:p>
            <a:r>
              <a:rPr lang="ru-RU" dirty="0" smtClean="0"/>
              <a:t>Применение элементов модульного обучения;</a:t>
            </a:r>
          </a:p>
          <a:p>
            <a:r>
              <a:rPr lang="ru-RU" dirty="0" smtClean="0"/>
              <a:t>Применение игровых технологий;</a:t>
            </a:r>
          </a:p>
          <a:p>
            <a:r>
              <a:rPr lang="ru-RU" dirty="0" smtClean="0"/>
              <a:t>Моделирование и демонстрация ситуаций/ практик</a:t>
            </a:r>
          </a:p>
          <a:p>
            <a:r>
              <a:rPr lang="ru-RU" dirty="0" smtClean="0"/>
              <a:t>Применение методик </a:t>
            </a:r>
            <a:r>
              <a:rPr lang="ru-RU" dirty="0" err="1" smtClean="0"/>
              <a:t>практико</a:t>
            </a:r>
            <a:r>
              <a:rPr lang="ru-RU" dirty="0" smtClean="0"/>
              <a:t> – ориентированного обучения.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Цифровые инструменты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218466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реализации технологий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60636704"/>
              </p:ext>
            </p:extLst>
          </p:nvPr>
        </p:nvGraphicFramePr>
        <p:xfrm>
          <a:off x="301752" y="1397000"/>
          <a:ext cx="830269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54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</TotalTime>
  <Words>341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Georgia</vt:lpstr>
      <vt:lpstr>Wingdings</vt:lpstr>
      <vt:lpstr>Wingdings 2</vt:lpstr>
      <vt:lpstr>Официальная</vt:lpstr>
      <vt:lpstr>ЦИФРОВЫЕ ИНСТРУМЕНТЫ В УСЛОВИЯХ АДАПТИРОВАНИЯ К ПРОФЕССИОНАЛЬНОЙ ПОДГОТОВКЕ ОБУЧАЮЩИХСЯ С ОВЗ</vt:lpstr>
      <vt:lpstr>АКТУАЛЬНОСТЬ</vt:lpstr>
      <vt:lpstr>ЦЕЛЬ</vt:lpstr>
      <vt:lpstr>Задачи</vt:lpstr>
      <vt:lpstr>Проблема обучения коррекционного развития</vt:lpstr>
      <vt:lpstr>Обзор применяемых технологий в обучении студентов с ОВЗ</vt:lpstr>
      <vt:lpstr>Совершенствование учебного и воспитательного процесса</vt:lpstr>
      <vt:lpstr>Цифровые инструменты</vt:lpstr>
      <vt:lpstr>Инструменты реализации технологий 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ЦИФРОВЫЕ ИНСТРУМЕНТЫ В УСЛОВИЯХ АДАПТИРОВАНИЯ К ПРОФЕССИОНАЛЬНОЙ ПОДГОТОВКЕ ОБУЧАЮЩИХСЯ С ОВЗ</dc:title>
  <dc:creator>пк-1</dc:creator>
  <cp:lastModifiedBy>User</cp:lastModifiedBy>
  <cp:revision>12</cp:revision>
  <dcterms:created xsi:type="dcterms:W3CDTF">2024-11-05T06:10:53Z</dcterms:created>
  <dcterms:modified xsi:type="dcterms:W3CDTF">2024-11-27T07:01:44Z</dcterms:modified>
</cp:coreProperties>
</file>