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1" r:id="rId6"/>
    <p:sldId id="264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24" autoAdjust="0"/>
  </p:normalViewPr>
  <p:slideViewPr>
    <p:cSldViewPr>
      <p:cViewPr varScale="1">
        <p:scale>
          <a:sx n="84" d="100"/>
          <a:sy n="84" d="100"/>
        </p:scale>
        <p:origin x="1430" y="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4311C32-CF25-4581-953E-A6EB86F011ED}" type="doc">
      <dgm:prSet loTypeId="urn:microsoft.com/office/officeart/2008/layout/AlternatingHexagons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9DDB8CA-18E2-4726-9D14-51899663DB19}">
      <dgm:prSet phldrT="[Текст]"/>
      <dgm:spPr/>
      <dgm:t>
        <a:bodyPr/>
        <a:lstStyle/>
        <a:p>
          <a:r>
            <a:rPr lang="ru-RU" dirty="0" smtClean="0"/>
            <a:t>Видеоролики</a:t>
          </a:r>
          <a:endParaRPr lang="ru-RU" dirty="0"/>
        </a:p>
      </dgm:t>
    </dgm:pt>
    <dgm:pt modelId="{B3B14244-0442-42DE-9F48-BCF6AA886B50}" type="parTrans" cxnId="{654DCDD3-3B15-40B3-8AC2-244A3C4E5426}">
      <dgm:prSet/>
      <dgm:spPr/>
      <dgm:t>
        <a:bodyPr/>
        <a:lstStyle/>
        <a:p>
          <a:endParaRPr lang="ru-RU"/>
        </a:p>
      </dgm:t>
    </dgm:pt>
    <dgm:pt modelId="{6AA8DAFE-AE39-45ED-A463-E1666CD1BDD2}" type="sibTrans" cxnId="{654DCDD3-3B15-40B3-8AC2-244A3C4E5426}">
      <dgm:prSet/>
      <dgm:spPr/>
      <dgm:t>
        <a:bodyPr/>
        <a:lstStyle/>
        <a:p>
          <a:endParaRPr lang="ru-RU"/>
        </a:p>
      </dgm:t>
    </dgm:pt>
    <dgm:pt modelId="{82788357-1A34-4B9F-BD78-BDAD604880B3}">
      <dgm:prSet phldrT="[Текст]"/>
      <dgm:spPr/>
      <dgm:t>
        <a:bodyPr/>
        <a:lstStyle/>
        <a:p>
          <a:r>
            <a:rPr lang="ru-RU" dirty="0" smtClean="0"/>
            <a:t>Теоретическое обучение</a:t>
          </a:r>
          <a:endParaRPr lang="ru-RU" dirty="0"/>
        </a:p>
      </dgm:t>
    </dgm:pt>
    <dgm:pt modelId="{04918A40-483E-4412-BA30-65934E5C0E2E}" type="parTrans" cxnId="{5AFA9983-EDD3-49B4-8B75-7E2A4D0E1929}">
      <dgm:prSet/>
      <dgm:spPr/>
      <dgm:t>
        <a:bodyPr/>
        <a:lstStyle/>
        <a:p>
          <a:endParaRPr lang="ru-RU"/>
        </a:p>
      </dgm:t>
    </dgm:pt>
    <dgm:pt modelId="{A09F03B5-D781-41D1-AE88-C2D1597FDC27}" type="sibTrans" cxnId="{5AFA9983-EDD3-49B4-8B75-7E2A4D0E1929}">
      <dgm:prSet/>
      <dgm:spPr/>
      <dgm:t>
        <a:bodyPr/>
        <a:lstStyle/>
        <a:p>
          <a:endParaRPr lang="ru-RU"/>
        </a:p>
      </dgm:t>
    </dgm:pt>
    <dgm:pt modelId="{F053A8F0-9E94-4CB3-948F-F8D06B141B54}">
      <dgm:prSet phldrT="[Текст]"/>
      <dgm:spPr/>
      <dgm:t>
        <a:bodyPr/>
        <a:lstStyle/>
        <a:p>
          <a:r>
            <a:rPr lang="ru-RU" dirty="0" smtClean="0"/>
            <a:t>Система практических заданий с применением ДОТ и смешанного обучения</a:t>
          </a:r>
          <a:endParaRPr lang="ru-RU" dirty="0"/>
        </a:p>
      </dgm:t>
    </dgm:pt>
    <dgm:pt modelId="{F87C3BBB-EDB4-4BFF-B264-C4AF63910AEE}" type="parTrans" cxnId="{26E89D0E-A4EF-494E-B067-399DE605480C}">
      <dgm:prSet/>
      <dgm:spPr/>
      <dgm:t>
        <a:bodyPr/>
        <a:lstStyle/>
        <a:p>
          <a:endParaRPr lang="ru-RU"/>
        </a:p>
      </dgm:t>
    </dgm:pt>
    <dgm:pt modelId="{1E4A25D2-CB27-497A-A5C9-FCA76A8E6DDE}" type="sibTrans" cxnId="{26E89D0E-A4EF-494E-B067-399DE605480C}">
      <dgm:prSet/>
      <dgm:spPr/>
      <dgm:t>
        <a:bodyPr/>
        <a:lstStyle/>
        <a:p>
          <a:endParaRPr lang="ru-RU"/>
        </a:p>
      </dgm:t>
    </dgm:pt>
    <dgm:pt modelId="{867D8231-88F0-40EC-85C3-92723393DAD5}">
      <dgm:prSet phldrT="[Текст]"/>
      <dgm:spPr/>
      <dgm:t>
        <a:bodyPr/>
        <a:lstStyle/>
        <a:p>
          <a:r>
            <a:rPr lang="ru-RU" dirty="0" smtClean="0"/>
            <a:t>Технологии</a:t>
          </a:r>
          <a:endParaRPr lang="ru-RU" dirty="0"/>
        </a:p>
      </dgm:t>
    </dgm:pt>
    <dgm:pt modelId="{47878FD7-BA18-4553-9466-B4398C3ABA9F}" type="parTrans" cxnId="{A9C75673-C549-4368-882C-9479D91C6D2C}">
      <dgm:prSet/>
      <dgm:spPr/>
      <dgm:t>
        <a:bodyPr/>
        <a:lstStyle/>
        <a:p>
          <a:endParaRPr lang="ru-RU"/>
        </a:p>
      </dgm:t>
    </dgm:pt>
    <dgm:pt modelId="{788E2C6E-2C7F-4D05-BD11-439D267719D0}" type="sibTrans" cxnId="{A9C75673-C549-4368-882C-9479D91C6D2C}">
      <dgm:prSet/>
      <dgm:spPr/>
      <dgm:t>
        <a:bodyPr/>
        <a:lstStyle/>
        <a:p>
          <a:endParaRPr lang="ru-RU"/>
        </a:p>
      </dgm:t>
    </dgm:pt>
    <dgm:pt modelId="{EADB026B-5B4B-4C5E-B7C3-4241706DAE6E}">
      <dgm:prSet phldrT="[Текст]"/>
      <dgm:spPr/>
      <dgm:t>
        <a:bodyPr/>
        <a:lstStyle/>
        <a:p>
          <a:r>
            <a:rPr lang="ru-RU" dirty="0" err="1" smtClean="0"/>
            <a:t>Видеинсрукции</a:t>
          </a:r>
          <a:endParaRPr lang="ru-RU" dirty="0"/>
        </a:p>
      </dgm:t>
    </dgm:pt>
    <dgm:pt modelId="{D4F69878-2639-4DE8-8FBC-C8ADFCDB4557}" type="parTrans" cxnId="{8AC789F1-3041-41B3-91DC-E8CCFEC7C643}">
      <dgm:prSet/>
      <dgm:spPr/>
      <dgm:t>
        <a:bodyPr/>
        <a:lstStyle/>
        <a:p>
          <a:endParaRPr lang="ru-RU"/>
        </a:p>
      </dgm:t>
    </dgm:pt>
    <dgm:pt modelId="{9D9CF23C-23E9-42FC-8D46-265A77F64047}" type="sibTrans" cxnId="{8AC789F1-3041-41B3-91DC-E8CCFEC7C643}">
      <dgm:prSet/>
      <dgm:spPr/>
      <dgm:t>
        <a:bodyPr/>
        <a:lstStyle/>
        <a:p>
          <a:endParaRPr lang="ru-RU"/>
        </a:p>
      </dgm:t>
    </dgm:pt>
    <dgm:pt modelId="{EA086163-8DCF-49D7-9027-A56C26B49DBB}">
      <dgm:prSet phldrT="[Текст]"/>
      <dgm:spPr/>
      <dgm:t>
        <a:bodyPr/>
        <a:lstStyle/>
        <a:p>
          <a:r>
            <a:rPr lang="ru-RU" dirty="0" smtClean="0"/>
            <a:t>Практическое обучение</a:t>
          </a:r>
          <a:endParaRPr lang="ru-RU" dirty="0"/>
        </a:p>
      </dgm:t>
    </dgm:pt>
    <dgm:pt modelId="{311CCACC-5A2D-4A8F-833F-BA9E126D81E2}" type="parTrans" cxnId="{9B298377-0727-46EB-BC7B-482A2489FF3A}">
      <dgm:prSet/>
      <dgm:spPr/>
      <dgm:t>
        <a:bodyPr/>
        <a:lstStyle/>
        <a:p>
          <a:endParaRPr lang="ru-RU"/>
        </a:p>
      </dgm:t>
    </dgm:pt>
    <dgm:pt modelId="{FADA3496-2287-4EE0-90C4-77BF2ECF7814}" type="sibTrans" cxnId="{9B298377-0727-46EB-BC7B-482A2489FF3A}">
      <dgm:prSet/>
      <dgm:spPr/>
      <dgm:t>
        <a:bodyPr/>
        <a:lstStyle/>
        <a:p>
          <a:endParaRPr lang="ru-RU"/>
        </a:p>
      </dgm:t>
    </dgm:pt>
    <dgm:pt modelId="{CC125189-02F8-4F52-B888-025EB3601C6B}" type="pres">
      <dgm:prSet presAssocID="{14311C32-CF25-4581-953E-A6EB86F011ED}" presName="Name0" presStyleCnt="0">
        <dgm:presLayoutVars>
          <dgm:chMax/>
          <dgm:chPref/>
          <dgm:dir/>
          <dgm:animLvl val="lvl"/>
        </dgm:presLayoutVars>
      </dgm:prSet>
      <dgm:spPr/>
    </dgm:pt>
    <dgm:pt modelId="{7E7A6941-0B8B-420B-A0B2-9E627B3E42B4}" type="pres">
      <dgm:prSet presAssocID="{D9DDB8CA-18E2-4726-9D14-51899663DB19}" presName="composite" presStyleCnt="0"/>
      <dgm:spPr/>
    </dgm:pt>
    <dgm:pt modelId="{D8E26461-84BC-4A1B-A5B5-1959545AEC24}" type="pres">
      <dgm:prSet presAssocID="{D9DDB8CA-18E2-4726-9D14-51899663DB19}" presName="Parent1" presStyleLbl="node1" presStyleIdx="0" presStyleCnt="6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177DF00-117F-402D-9B37-2A45F7B523DB}" type="pres">
      <dgm:prSet presAssocID="{D9DDB8CA-18E2-4726-9D14-51899663DB19}" presName="Childtext1" presStyleLbl="revTx" presStyleIdx="0" presStyleCnt="3">
        <dgm:presLayoutVars>
          <dgm:chMax val="0"/>
          <dgm:chPref val="0"/>
          <dgm:bulletEnabled val="1"/>
        </dgm:presLayoutVars>
      </dgm:prSet>
      <dgm:spPr/>
    </dgm:pt>
    <dgm:pt modelId="{673983A2-6153-4FA6-B5D2-2A0C1F741B0E}" type="pres">
      <dgm:prSet presAssocID="{D9DDB8CA-18E2-4726-9D14-51899663DB19}" presName="BalanceSpacing" presStyleCnt="0"/>
      <dgm:spPr/>
    </dgm:pt>
    <dgm:pt modelId="{9E7C1565-F6D5-4641-A01E-3F321E9D2014}" type="pres">
      <dgm:prSet presAssocID="{D9DDB8CA-18E2-4726-9D14-51899663DB19}" presName="BalanceSpacing1" presStyleCnt="0"/>
      <dgm:spPr/>
    </dgm:pt>
    <dgm:pt modelId="{E636D358-DAEF-48D8-9B0F-2B337138CDC9}" type="pres">
      <dgm:prSet presAssocID="{6AA8DAFE-AE39-45ED-A463-E1666CD1BDD2}" presName="Accent1Text" presStyleLbl="node1" presStyleIdx="1" presStyleCnt="6"/>
      <dgm:spPr/>
    </dgm:pt>
    <dgm:pt modelId="{5A0F13B7-A8B9-4061-9111-E3B38A2E96EC}" type="pres">
      <dgm:prSet presAssocID="{6AA8DAFE-AE39-45ED-A463-E1666CD1BDD2}" presName="spaceBetweenRectangles" presStyleCnt="0"/>
      <dgm:spPr/>
    </dgm:pt>
    <dgm:pt modelId="{D296F393-CFA0-447D-BB44-27F5A3FA4D25}" type="pres">
      <dgm:prSet presAssocID="{F053A8F0-9E94-4CB3-948F-F8D06B141B54}" presName="composite" presStyleCnt="0"/>
      <dgm:spPr/>
    </dgm:pt>
    <dgm:pt modelId="{A3367921-85A4-4A25-837D-7E07200D1246}" type="pres">
      <dgm:prSet presAssocID="{F053A8F0-9E94-4CB3-948F-F8D06B141B54}" presName="Parent1" presStyleLbl="node1" presStyleIdx="2" presStyleCnt="6">
        <dgm:presLayoutVars>
          <dgm:chMax val="1"/>
          <dgm:chPref val="1"/>
          <dgm:bulletEnabled val="1"/>
        </dgm:presLayoutVars>
      </dgm:prSet>
      <dgm:spPr/>
    </dgm:pt>
    <dgm:pt modelId="{FD8D0AC6-BA16-414D-9D32-D3086A4D0923}" type="pres">
      <dgm:prSet presAssocID="{F053A8F0-9E94-4CB3-948F-F8D06B141B54}" presName="Childtext1" presStyleLbl="revTx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A25162F-A68A-4FE4-AE75-41BE972E5A4E}" type="pres">
      <dgm:prSet presAssocID="{F053A8F0-9E94-4CB3-948F-F8D06B141B54}" presName="BalanceSpacing" presStyleCnt="0"/>
      <dgm:spPr/>
    </dgm:pt>
    <dgm:pt modelId="{C2E6C4E9-3FA5-46B6-80F7-A8D77735A07B}" type="pres">
      <dgm:prSet presAssocID="{F053A8F0-9E94-4CB3-948F-F8D06B141B54}" presName="BalanceSpacing1" presStyleCnt="0"/>
      <dgm:spPr/>
    </dgm:pt>
    <dgm:pt modelId="{9016C6BC-3DB0-4D07-B592-7E6C47BC02B1}" type="pres">
      <dgm:prSet presAssocID="{1E4A25D2-CB27-497A-A5C9-FCA76A8E6DDE}" presName="Accent1Text" presStyleLbl="node1" presStyleIdx="3" presStyleCnt="6"/>
      <dgm:spPr/>
    </dgm:pt>
    <dgm:pt modelId="{CB7B0672-AFB9-4D7B-9E8E-6993E1A7B269}" type="pres">
      <dgm:prSet presAssocID="{1E4A25D2-CB27-497A-A5C9-FCA76A8E6DDE}" presName="spaceBetweenRectangles" presStyleCnt="0"/>
      <dgm:spPr/>
    </dgm:pt>
    <dgm:pt modelId="{8723FB80-A5D9-421D-B5A6-5C0674DDF958}" type="pres">
      <dgm:prSet presAssocID="{EADB026B-5B4B-4C5E-B7C3-4241706DAE6E}" presName="composite" presStyleCnt="0"/>
      <dgm:spPr/>
    </dgm:pt>
    <dgm:pt modelId="{45B5D332-BBF8-47BF-8165-14473AB087DA}" type="pres">
      <dgm:prSet presAssocID="{EADB026B-5B4B-4C5E-B7C3-4241706DAE6E}" presName="Parent1" presStyleLbl="node1" presStyleIdx="4" presStyleCnt="6">
        <dgm:presLayoutVars>
          <dgm:chMax val="1"/>
          <dgm:chPref val="1"/>
          <dgm:bulletEnabled val="1"/>
        </dgm:presLayoutVars>
      </dgm:prSet>
      <dgm:spPr/>
    </dgm:pt>
    <dgm:pt modelId="{B7577FE8-92C1-4A2B-BDEE-6EF03B6273CF}" type="pres">
      <dgm:prSet presAssocID="{EADB026B-5B4B-4C5E-B7C3-4241706DAE6E}" presName="Childtext1" presStyleLbl="revTx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105D3BF-4022-4B8D-A0EE-F6D1C0570380}" type="pres">
      <dgm:prSet presAssocID="{EADB026B-5B4B-4C5E-B7C3-4241706DAE6E}" presName="BalanceSpacing" presStyleCnt="0"/>
      <dgm:spPr/>
    </dgm:pt>
    <dgm:pt modelId="{BF9C182D-F5DA-4831-A29F-59311B549E87}" type="pres">
      <dgm:prSet presAssocID="{EADB026B-5B4B-4C5E-B7C3-4241706DAE6E}" presName="BalanceSpacing1" presStyleCnt="0"/>
      <dgm:spPr/>
    </dgm:pt>
    <dgm:pt modelId="{FE0272B3-88A3-4189-85E6-0675C5D38E18}" type="pres">
      <dgm:prSet presAssocID="{9D9CF23C-23E9-42FC-8D46-265A77F64047}" presName="Accent1Text" presStyleLbl="node1" presStyleIdx="5" presStyleCnt="6"/>
      <dgm:spPr/>
    </dgm:pt>
  </dgm:ptLst>
  <dgm:cxnLst>
    <dgm:cxn modelId="{8AC789F1-3041-41B3-91DC-E8CCFEC7C643}" srcId="{14311C32-CF25-4581-953E-A6EB86F011ED}" destId="{EADB026B-5B4B-4C5E-B7C3-4241706DAE6E}" srcOrd="2" destOrd="0" parTransId="{D4F69878-2639-4DE8-8FBC-C8ADFCDB4557}" sibTransId="{9D9CF23C-23E9-42FC-8D46-265A77F64047}"/>
    <dgm:cxn modelId="{661EA5AD-243E-4FE7-ACD3-6F8547A6DB86}" type="presOf" srcId="{82788357-1A34-4B9F-BD78-BDAD604880B3}" destId="{3177DF00-117F-402D-9B37-2A45F7B523DB}" srcOrd="0" destOrd="0" presId="urn:microsoft.com/office/officeart/2008/layout/AlternatingHexagons"/>
    <dgm:cxn modelId="{E20137F6-86BF-4430-938C-9749B91F4418}" type="presOf" srcId="{F053A8F0-9E94-4CB3-948F-F8D06B141B54}" destId="{A3367921-85A4-4A25-837D-7E07200D1246}" srcOrd="0" destOrd="0" presId="urn:microsoft.com/office/officeart/2008/layout/AlternatingHexagons"/>
    <dgm:cxn modelId="{8654729F-4503-4C87-82D2-EDFF4B824676}" type="presOf" srcId="{EADB026B-5B4B-4C5E-B7C3-4241706DAE6E}" destId="{45B5D332-BBF8-47BF-8165-14473AB087DA}" srcOrd="0" destOrd="0" presId="urn:microsoft.com/office/officeart/2008/layout/AlternatingHexagons"/>
    <dgm:cxn modelId="{9A96E5F4-3BA9-4C46-AF09-43E5F6C2D5CE}" type="presOf" srcId="{867D8231-88F0-40EC-85C3-92723393DAD5}" destId="{FD8D0AC6-BA16-414D-9D32-D3086A4D0923}" srcOrd="0" destOrd="0" presId="urn:microsoft.com/office/officeart/2008/layout/AlternatingHexagons"/>
    <dgm:cxn modelId="{5AFA9983-EDD3-49B4-8B75-7E2A4D0E1929}" srcId="{D9DDB8CA-18E2-4726-9D14-51899663DB19}" destId="{82788357-1A34-4B9F-BD78-BDAD604880B3}" srcOrd="0" destOrd="0" parTransId="{04918A40-483E-4412-BA30-65934E5C0E2E}" sibTransId="{A09F03B5-D781-41D1-AE88-C2D1597FDC27}"/>
    <dgm:cxn modelId="{26E89D0E-A4EF-494E-B067-399DE605480C}" srcId="{14311C32-CF25-4581-953E-A6EB86F011ED}" destId="{F053A8F0-9E94-4CB3-948F-F8D06B141B54}" srcOrd="1" destOrd="0" parTransId="{F87C3BBB-EDB4-4BFF-B264-C4AF63910AEE}" sibTransId="{1E4A25D2-CB27-497A-A5C9-FCA76A8E6DDE}"/>
    <dgm:cxn modelId="{9B298377-0727-46EB-BC7B-482A2489FF3A}" srcId="{EADB026B-5B4B-4C5E-B7C3-4241706DAE6E}" destId="{EA086163-8DCF-49D7-9027-A56C26B49DBB}" srcOrd="0" destOrd="0" parTransId="{311CCACC-5A2D-4A8F-833F-BA9E126D81E2}" sibTransId="{FADA3496-2287-4EE0-90C4-77BF2ECF7814}"/>
    <dgm:cxn modelId="{7C25275B-181A-423C-922A-D7AA07F06BF0}" type="presOf" srcId="{6AA8DAFE-AE39-45ED-A463-E1666CD1BDD2}" destId="{E636D358-DAEF-48D8-9B0F-2B337138CDC9}" srcOrd="0" destOrd="0" presId="urn:microsoft.com/office/officeart/2008/layout/AlternatingHexagons"/>
    <dgm:cxn modelId="{A9C75673-C549-4368-882C-9479D91C6D2C}" srcId="{F053A8F0-9E94-4CB3-948F-F8D06B141B54}" destId="{867D8231-88F0-40EC-85C3-92723393DAD5}" srcOrd="0" destOrd="0" parTransId="{47878FD7-BA18-4553-9466-B4398C3ABA9F}" sibTransId="{788E2C6E-2C7F-4D05-BD11-439D267719D0}"/>
    <dgm:cxn modelId="{654DCDD3-3B15-40B3-8AC2-244A3C4E5426}" srcId="{14311C32-CF25-4581-953E-A6EB86F011ED}" destId="{D9DDB8CA-18E2-4726-9D14-51899663DB19}" srcOrd="0" destOrd="0" parTransId="{B3B14244-0442-42DE-9F48-BCF6AA886B50}" sibTransId="{6AA8DAFE-AE39-45ED-A463-E1666CD1BDD2}"/>
    <dgm:cxn modelId="{6CFB3BE5-61F5-4140-AA99-CD0EDA3DB856}" type="presOf" srcId="{1E4A25D2-CB27-497A-A5C9-FCA76A8E6DDE}" destId="{9016C6BC-3DB0-4D07-B592-7E6C47BC02B1}" srcOrd="0" destOrd="0" presId="urn:microsoft.com/office/officeart/2008/layout/AlternatingHexagons"/>
    <dgm:cxn modelId="{D9EF1F69-4613-49B2-819C-13E30182B66D}" type="presOf" srcId="{D9DDB8CA-18E2-4726-9D14-51899663DB19}" destId="{D8E26461-84BC-4A1B-A5B5-1959545AEC24}" srcOrd="0" destOrd="0" presId="urn:microsoft.com/office/officeart/2008/layout/AlternatingHexagons"/>
    <dgm:cxn modelId="{1FBDD8B0-6E75-4593-8A52-D237A3FA8B3C}" type="presOf" srcId="{14311C32-CF25-4581-953E-A6EB86F011ED}" destId="{CC125189-02F8-4F52-B888-025EB3601C6B}" srcOrd="0" destOrd="0" presId="urn:microsoft.com/office/officeart/2008/layout/AlternatingHexagons"/>
    <dgm:cxn modelId="{3F4BEECA-14AE-49A3-837D-1E4CB366C1B1}" type="presOf" srcId="{EA086163-8DCF-49D7-9027-A56C26B49DBB}" destId="{B7577FE8-92C1-4A2B-BDEE-6EF03B6273CF}" srcOrd="0" destOrd="0" presId="urn:microsoft.com/office/officeart/2008/layout/AlternatingHexagons"/>
    <dgm:cxn modelId="{394D1816-36D0-4284-AF46-B1307D3F1CA3}" type="presOf" srcId="{9D9CF23C-23E9-42FC-8D46-265A77F64047}" destId="{FE0272B3-88A3-4189-85E6-0675C5D38E18}" srcOrd="0" destOrd="0" presId="urn:microsoft.com/office/officeart/2008/layout/AlternatingHexagons"/>
    <dgm:cxn modelId="{A82C88F5-FD3F-45A2-A661-4D04530E38BD}" type="presParOf" srcId="{CC125189-02F8-4F52-B888-025EB3601C6B}" destId="{7E7A6941-0B8B-420B-A0B2-9E627B3E42B4}" srcOrd="0" destOrd="0" presId="urn:microsoft.com/office/officeart/2008/layout/AlternatingHexagons"/>
    <dgm:cxn modelId="{AF6A97A0-937E-45CB-A507-0C2FB75E0286}" type="presParOf" srcId="{7E7A6941-0B8B-420B-A0B2-9E627B3E42B4}" destId="{D8E26461-84BC-4A1B-A5B5-1959545AEC24}" srcOrd="0" destOrd="0" presId="urn:microsoft.com/office/officeart/2008/layout/AlternatingHexagons"/>
    <dgm:cxn modelId="{A6C71327-0B3B-4232-8A04-783D080D5AEE}" type="presParOf" srcId="{7E7A6941-0B8B-420B-A0B2-9E627B3E42B4}" destId="{3177DF00-117F-402D-9B37-2A45F7B523DB}" srcOrd="1" destOrd="0" presId="urn:microsoft.com/office/officeart/2008/layout/AlternatingHexagons"/>
    <dgm:cxn modelId="{CEF72E6A-7F86-4942-AFD8-E236A163AF57}" type="presParOf" srcId="{7E7A6941-0B8B-420B-A0B2-9E627B3E42B4}" destId="{673983A2-6153-4FA6-B5D2-2A0C1F741B0E}" srcOrd="2" destOrd="0" presId="urn:microsoft.com/office/officeart/2008/layout/AlternatingHexagons"/>
    <dgm:cxn modelId="{949B5002-8FAC-4838-9571-18298C563C8D}" type="presParOf" srcId="{7E7A6941-0B8B-420B-A0B2-9E627B3E42B4}" destId="{9E7C1565-F6D5-4641-A01E-3F321E9D2014}" srcOrd="3" destOrd="0" presId="urn:microsoft.com/office/officeart/2008/layout/AlternatingHexagons"/>
    <dgm:cxn modelId="{744952E0-4D58-4307-B08C-640CB881A937}" type="presParOf" srcId="{7E7A6941-0B8B-420B-A0B2-9E627B3E42B4}" destId="{E636D358-DAEF-48D8-9B0F-2B337138CDC9}" srcOrd="4" destOrd="0" presId="urn:microsoft.com/office/officeart/2008/layout/AlternatingHexagons"/>
    <dgm:cxn modelId="{5336E002-173E-4FB8-BC0B-89B1A4FC9F99}" type="presParOf" srcId="{CC125189-02F8-4F52-B888-025EB3601C6B}" destId="{5A0F13B7-A8B9-4061-9111-E3B38A2E96EC}" srcOrd="1" destOrd="0" presId="urn:microsoft.com/office/officeart/2008/layout/AlternatingHexagons"/>
    <dgm:cxn modelId="{5D763508-B32D-4237-8AEF-AE35558CAB05}" type="presParOf" srcId="{CC125189-02F8-4F52-B888-025EB3601C6B}" destId="{D296F393-CFA0-447D-BB44-27F5A3FA4D25}" srcOrd="2" destOrd="0" presId="urn:microsoft.com/office/officeart/2008/layout/AlternatingHexagons"/>
    <dgm:cxn modelId="{65343742-4DD7-470F-8FD8-50048E790284}" type="presParOf" srcId="{D296F393-CFA0-447D-BB44-27F5A3FA4D25}" destId="{A3367921-85A4-4A25-837D-7E07200D1246}" srcOrd="0" destOrd="0" presId="urn:microsoft.com/office/officeart/2008/layout/AlternatingHexagons"/>
    <dgm:cxn modelId="{EA812E2E-F8AC-4BE4-A198-B1F77E2E627A}" type="presParOf" srcId="{D296F393-CFA0-447D-BB44-27F5A3FA4D25}" destId="{FD8D0AC6-BA16-414D-9D32-D3086A4D0923}" srcOrd="1" destOrd="0" presId="urn:microsoft.com/office/officeart/2008/layout/AlternatingHexagons"/>
    <dgm:cxn modelId="{AF946658-D119-4EA7-933E-BD5B3C5B2B26}" type="presParOf" srcId="{D296F393-CFA0-447D-BB44-27F5A3FA4D25}" destId="{8A25162F-A68A-4FE4-AE75-41BE972E5A4E}" srcOrd="2" destOrd="0" presId="urn:microsoft.com/office/officeart/2008/layout/AlternatingHexagons"/>
    <dgm:cxn modelId="{1D952755-886D-4D48-8615-BEF19194BF54}" type="presParOf" srcId="{D296F393-CFA0-447D-BB44-27F5A3FA4D25}" destId="{C2E6C4E9-3FA5-46B6-80F7-A8D77735A07B}" srcOrd="3" destOrd="0" presId="urn:microsoft.com/office/officeart/2008/layout/AlternatingHexagons"/>
    <dgm:cxn modelId="{C0B5C2EF-85AC-4738-9990-878D947A3AFA}" type="presParOf" srcId="{D296F393-CFA0-447D-BB44-27F5A3FA4D25}" destId="{9016C6BC-3DB0-4D07-B592-7E6C47BC02B1}" srcOrd="4" destOrd="0" presId="urn:microsoft.com/office/officeart/2008/layout/AlternatingHexagons"/>
    <dgm:cxn modelId="{0C5319C9-0B11-4083-8BDF-BCA254BCAEE9}" type="presParOf" srcId="{CC125189-02F8-4F52-B888-025EB3601C6B}" destId="{CB7B0672-AFB9-4D7B-9E8E-6993E1A7B269}" srcOrd="3" destOrd="0" presId="urn:microsoft.com/office/officeart/2008/layout/AlternatingHexagons"/>
    <dgm:cxn modelId="{5E4352EB-2096-4738-99D5-140B6E486D78}" type="presParOf" srcId="{CC125189-02F8-4F52-B888-025EB3601C6B}" destId="{8723FB80-A5D9-421D-B5A6-5C0674DDF958}" srcOrd="4" destOrd="0" presId="urn:microsoft.com/office/officeart/2008/layout/AlternatingHexagons"/>
    <dgm:cxn modelId="{A795D3F4-16EE-40A4-BAB6-1A6BCCD51658}" type="presParOf" srcId="{8723FB80-A5D9-421D-B5A6-5C0674DDF958}" destId="{45B5D332-BBF8-47BF-8165-14473AB087DA}" srcOrd="0" destOrd="0" presId="urn:microsoft.com/office/officeart/2008/layout/AlternatingHexagons"/>
    <dgm:cxn modelId="{DD32601B-247F-4554-818E-BB268C8AEF98}" type="presParOf" srcId="{8723FB80-A5D9-421D-B5A6-5C0674DDF958}" destId="{B7577FE8-92C1-4A2B-BDEE-6EF03B6273CF}" srcOrd="1" destOrd="0" presId="urn:microsoft.com/office/officeart/2008/layout/AlternatingHexagons"/>
    <dgm:cxn modelId="{9277E2C2-CE7C-4837-A329-93CB97BDCD76}" type="presParOf" srcId="{8723FB80-A5D9-421D-B5A6-5C0674DDF958}" destId="{4105D3BF-4022-4B8D-A0EE-F6D1C0570380}" srcOrd="2" destOrd="0" presId="urn:microsoft.com/office/officeart/2008/layout/AlternatingHexagons"/>
    <dgm:cxn modelId="{81E857A2-6D72-4B22-B300-5DD374937613}" type="presParOf" srcId="{8723FB80-A5D9-421D-B5A6-5C0674DDF958}" destId="{BF9C182D-F5DA-4831-A29F-59311B549E87}" srcOrd="3" destOrd="0" presId="urn:microsoft.com/office/officeart/2008/layout/AlternatingHexagons"/>
    <dgm:cxn modelId="{AE64DA7E-1DE6-4727-8B69-25D63E926531}" type="presParOf" srcId="{8723FB80-A5D9-421D-B5A6-5C0674DDF958}" destId="{FE0272B3-88A3-4189-85E6-0675C5D38E18}" srcOrd="4" destOrd="0" presId="urn:microsoft.com/office/officeart/2008/layout/AlternatingHexagon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8E26461-84BC-4A1B-A5B5-1959545AEC24}">
      <dsp:nvSpPr>
        <dsp:cNvPr id="0" name=""/>
        <dsp:cNvSpPr/>
      </dsp:nvSpPr>
      <dsp:spPr>
        <a:xfrm rot="5400000">
          <a:off x="3377547" y="119915"/>
          <a:ext cx="1841688" cy="1602269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dirty="0" smtClean="0"/>
            <a:t>Видеоролики</a:t>
          </a:r>
          <a:endParaRPr lang="ru-RU" sz="1100" kern="1200" dirty="0"/>
        </a:p>
      </dsp:txBody>
      <dsp:txXfrm rot="-5400000">
        <a:off x="3746943" y="287202"/>
        <a:ext cx="1102895" cy="1267696"/>
      </dsp:txXfrm>
    </dsp:sp>
    <dsp:sp modelId="{3177DF00-117F-402D-9B37-2A45F7B523DB}">
      <dsp:nvSpPr>
        <dsp:cNvPr id="0" name=""/>
        <dsp:cNvSpPr/>
      </dsp:nvSpPr>
      <dsp:spPr>
        <a:xfrm>
          <a:off x="5148147" y="368543"/>
          <a:ext cx="2055324" cy="110501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dirty="0" smtClean="0"/>
            <a:t>Теоретическое обучение</a:t>
          </a:r>
          <a:endParaRPr lang="ru-RU" sz="1100" kern="1200" dirty="0"/>
        </a:p>
      </dsp:txBody>
      <dsp:txXfrm>
        <a:off x="5148147" y="368543"/>
        <a:ext cx="2055324" cy="1105013"/>
      </dsp:txXfrm>
    </dsp:sp>
    <dsp:sp modelId="{E636D358-DAEF-48D8-9B0F-2B337138CDC9}">
      <dsp:nvSpPr>
        <dsp:cNvPr id="0" name=""/>
        <dsp:cNvSpPr/>
      </dsp:nvSpPr>
      <dsp:spPr>
        <a:xfrm rot="5400000">
          <a:off x="1647096" y="119915"/>
          <a:ext cx="1841688" cy="1602269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600" kern="1200"/>
        </a:p>
      </dsp:txBody>
      <dsp:txXfrm rot="-5400000">
        <a:off x="2016492" y="287202"/>
        <a:ext cx="1102895" cy="1267696"/>
      </dsp:txXfrm>
    </dsp:sp>
    <dsp:sp modelId="{A3367921-85A4-4A25-837D-7E07200D1246}">
      <dsp:nvSpPr>
        <dsp:cNvPr id="0" name=""/>
        <dsp:cNvSpPr/>
      </dsp:nvSpPr>
      <dsp:spPr>
        <a:xfrm rot="5400000">
          <a:off x="2509006" y="1683141"/>
          <a:ext cx="1841688" cy="1602269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dirty="0" smtClean="0"/>
            <a:t>Система практических заданий с применением ДОТ и смешанного обучения</a:t>
          </a:r>
          <a:endParaRPr lang="ru-RU" sz="1100" kern="1200" dirty="0"/>
        </a:p>
      </dsp:txBody>
      <dsp:txXfrm rot="-5400000">
        <a:off x="2878402" y="1850428"/>
        <a:ext cx="1102895" cy="1267696"/>
      </dsp:txXfrm>
    </dsp:sp>
    <dsp:sp modelId="{FD8D0AC6-BA16-414D-9D32-D3086A4D0923}">
      <dsp:nvSpPr>
        <dsp:cNvPr id="0" name=""/>
        <dsp:cNvSpPr/>
      </dsp:nvSpPr>
      <dsp:spPr>
        <a:xfrm>
          <a:off x="573391" y="1931769"/>
          <a:ext cx="1989024" cy="110501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dirty="0" smtClean="0"/>
            <a:t>Технологии</a:t>
          </a:r>
          <a:endParaRPr lang="ru-RU" sz="1100" kern="1200" dirty="0"/>
        </a:p>
      </dsp:txBody>
      <dsp:txXfrm>
        <a:off x="573391" y="1931769"/>
        <a:ext cx="1989024" cy="1105013"/>
      </dsp:txXfrm>
    </dsp:sp>
    <dsp:sp modelId="{9016C6BC-3DB0-4D07-B592-7E6C47BC02B1}">
      <dsp:nvSpPr>
        <dsp:cNvPr id="0" name=""/>
        <dsp:cNvSpPr/>
      </dsp:nvSpPr>
      <dsp:spPr>
        <a:xfrm rot="5400000">
          <a:off x="4239457" y="1683141"/>
          <a:ext cx="1841688" cy="1602269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600" kern="1200"/>
        </a:p>
      </dsp:txBody>
      <dsp:txXfrm rot="-5400000">
        <a:off x="4608853" y="1850428"/>
        <a:ext cx="1102895" cy="1267696"/>
      </dsp:txXfrm>
    </dsp:sp>
    <dsp:sp modelId="{45B5D332-BBF8-47BF-8165-14473AB087DA}">
      <dsp:nvSpPr>
        <dsp:cNvPr id="0" name=""/>
        <dsp:cNvSpPr/>
      </dsp:nvSpPr>
      <dsp:spPr>
        <a:xfrm rot="5400000">
          <a:off x="3377547" y="3246366"/>
          <a:ext cx="1841688" cy="1602269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dirty="0" err="1" smtClean="0"/>
            <a:t>Видеинсрукции</a:t>
          </a:r>
          <a:endParaRPr lang="ru-RU" sz="1100" kern="1200" dirty="0"/>
        </a:p>
      </dsp:txBody>
      <dsp:txXfrm rot="-5400000">
        <a:off x="3746943" y="3413653"/>
        <a:ext cx="1102895" cy="1267696"/>
      </dsp:txXfrm>
    </dsp:sp>
    <dsp:sp modelId="{B7577FE8-92C1-4A2B-BDEE-6EF03B6273CF}">
      <dsp:nvSpPr>
        <dsp:cNvPr id="0" name=""/>
        <dsp:cNvSpPr/>
      </dsp:nvSpPr>
      <dsp:spPr>
        <a:xfrm>
          <a:off x="5148147" y="3494994"/>
          <a:ext cx="2055324" cy="110501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dirty="0" smtClean="0"/>
            <a:t>Практическое обучение</a:t>
          </a:r>
          <a:endParaRPr lang="ru-RU" sz="1100" kern="1200" dirty="0"/>
        </a:p>
      </dsp:txBody>
      <dsp:txXfrm>
        <a:off x="5148147" y="3494994"/>
        <a:ext cx="2055324" cy="1105013"/>
      </dsp:txXfrm>
    </dsp:sp>
    <dsp:sp modelId="{FE0272B3-88A3-4189-85E6-0675C5D38E18}">
      <dsp:nvSpPr>
        <dsp:cNvPr id="0" name=""/>
        <dsp:cNvSpPr/>
      </dsp:nvSpPr>
      <dsp:spPr>
        <a:xfrm rot="5400000">
          <a:off x="1647096" y="3246366"/>
          <a:ext cx="1841688" cy="1602269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600" kern="1200"/>
        </a:p>
      </dsp:txBody>
      <dsp:txXfrm rot="-5400000">
        <a:off x="2016492" y="3413653"/>
        <a:ext cx="1102895" cy="126769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AlternatingHexagons">
  <dgm:title val=""/>
  <dgm:desc val=""/>
  <dgm:catLst>
    <dgm:cat type="list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1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Name0">
    <dgm:varLst>
      <dgm:chMax/>
      <dgm:chPref/>
      <dgm:dir/>
      <dgm:animLvl val="lvl"/>
    </dgm:varLst>
    <dgm:alg type="lin">
      <dgm:param type="linDir" val="fromT"/>
    </dgm:alg>
    <dgm:shape xmlns:r="http://schemas.openxmlformats.org/officeDocument/2006/relationships" r:blip="">
      <dgm:adjLst/>
    </dgm:shape>
    <dgm:constrLst>
      <dgm:constr type="primFontSz" for="des" forName="Parent1" val="65"/>
      <dgm:constr type="primFontSz" for="des" forName="Childtext1" refType="primFontSz" refFor="des" refForName="Parent1" op="lte"/>
      <dgm:constr type="w" for="ch" forName="composite" refType="w"/>
      <dgm:constr type="h" for="ch" forName="composite" refType="h"/>
      <dgm:constr type="h" for="ch" forName="spaceBetweenRectangles" refType="w" refFor="ch" refForName="composite" fact="-0.042"/>
      <dgm:constr type="sp" refType="h" refFor="ch" refForName="composite" op="equ" fact="0.1"/>
    </dgm:constrLst>
    <dgm:forEach name="nodesForEach" axis="ch" ptType="node">
      <dgm:layoutNode name="composite">
        <dgm:alg type="composite">
          <dgm:param type="ar" val="3.6"/>
        </dgm:alg>
        <dgm:shape xmlns:r="http://schemas.openxmlformats.org/officeDocument/2006/relationships" r:blip="">
          <dgm:adjLst/>
        </dgm:shape>
        <dgm:choose name="Name1">
          <dgm:if name="Name2" func="var" arg="dir" op="equ" val="norm">
            <dgm:choose name="Name3">
              <dgm:if name="Name4" axis="self" ptType="node" func="posOdd" op="equ" val="1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/>
                  <dgm:constr type="h" for="ch" forName="BalanceSpacing" refType="h" fact="0.1"/>
                  <dgm:constr type="l" for="ch" forName="BalanceSpacing1" refType="w" fact="0.69"/>
                  <dgm:constr type="t" for="ch" forName="BalanceSpacing1" refType="h" fact="0.2"/>
                  <dgm:constr type="w" for="ch" forName="BalanceSpacing1" refType="w" fact="0.31"/>
                  <dgm:constr type="h" for="ch" forName="BalanceSpacing1" refType="h" fact="0.6"/>
                </dgm:constrLst>
              </dgm:if>
              <dgm:else name="Name5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  <dgm:constr type="l" for="ch" forName="BalanceSpacing1" refType="w" fact="0"/>
                  <dgm:constr type="t" for="ch" forName="BalanceSpacing1" refType="h" fact="0.2"/>
                  <dgm:constr type="w" for="ch" forName="BalanceSpacing1" refType="w" fact="0.3"/>
                  <dgm:constr type="h" for="ch" forName="BalanceSpacing1" refType="h" fact="0.6"/>
                </dgm:constrLst>
              </dgm:else>
            </dgm:choose>
          </dgm:if>
          <dgm:else name="Name6">
            <dgm:choose name="Name7">
              <dgm:if name="Name8" axis="self" ptType="node" func="posOdd" op="equ" val="1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if>
              <dgm:else name="Name9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else>
            </dgm:choose>
          </dgm:else>
        </dgm:choose>
        <dgm:layoutNode name="Parent1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rot="90" type="hexagon" r:blip="">
            <dgm:adjLst>
              <dgm:adj idx="1" val="0.25"/>
              <dgm:adj idx="2" val="1.154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hildtext1" styleLbl="revTx">
          <dgm:varLst>
            <dgm:chMax val="0"/>
            <dgm:chPref val="0"/>
            <dgm:bulletEnabled val="1"/>
          </dgm:varLst>
          <dgm:choose name="Name10">
            <dgm:if name="Name11" func="var" arg="dir" op="equ" val="norm">
              <dgm:choose name="Name12">
                <dgm:if name="Name13" axis="self" ptType="node" func="posOdd" op="equ" val="1">
                  <dgm:alg type="tx">
                    <dgm:param type="parTxLTRAlign" val="l"/>
                  </dgm:alg>
                </dgm:if>
                <dgm:else name="Name14">
                  <dgm:alg type="tx">
                    <dgm:param type="parTxLTRAlign" val="r"/>
                  </dgm:alg>
                </dgm:else>
              </dgm:choose>
            </dgm:if>
            <dgm:else name="Name15">
              <dgm:choose name="Name16">
                <dgm:if name="Name17" axis="self" ptType="node" func="posOdd" op="equ" val="1">
                  <dgm:alg type="tx">
                    <dgm:param type="parTxLTRAlign" val="r"/>
                  </dgm:alg>
                </dgm:if>
                <dgm:else name="Name18">
                  <dgm:alg type="tx">
                    <dgm:param type="parTxLTRAlign" val="l"/>
                  </dgm:alg>
                </dgm:else>
              </dgm:choose>
            </dgm:else>
          </dgm:choose>
          <dgm:shape xmlns:r="http://schemas.openxmlformats.org/officeDocument/2006/relationships" type="rect" r:blip="">
            <dgm:adjLst/>
          </dgm:shape>
          <dgm:presOf axis="des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BalanceSpacing">
          <dgm:alg type="sp"/>
          <dgm:shape xmlns:r="http://schemas.openxmlformats.org/officeDocument/2006/relationships" r:blip="">
            <dgm:adjLst/>
          </dgm:shape>
        </dgm:layoutNode>
        <dgm:layoutNode name="BalanceSpacing1">
          <dgm:alg type="sp"/>
          <dgm:shape xmlns:r="http://schemas.openxmlformats.org/officeDocument/2006/relationships" r:blip="">
            <dgm:adjLst/>
          </dgm:shape>
        </dgm:layoutNode>
        <dgm:forEach name="Name19" axis="followSib" ptType="sibTrans" hideLastTrans="0" cnt="1">
          <dgm:layoutNode name="Accent1Text" styleLbl="node1">
            <dgm:alg type="tx"/>
            <dgm:shape xmlns:r="http://schemas.openxmlformats.org/officeDocument/2006/relationships" rot="90" type="hexagon" r:blip="">
              <dgm:adjLst>
                <dgm:adj idx="1" val="0.25"/>
                <dgm:adj idx="2" val="1.1547"/>
              </dgm:adjLst>
            </dgm:shape>
            <dgm:presOf axis="self" ptType="sibTrans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forEach>
      </dgm:layoutNode>
      <dgm:forEach name="Name2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27.11.2024</a:t>
            </a:fld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27.11.2024</a:t>
            </a:fld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27.11.2024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Содержимое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Содержимое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27.11.2024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27.11.2024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одержимое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27.11.2024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27.11.2024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27.11.2024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334803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МИНИСТЕРСТВО ОБРАЗОВАНИЯ САМАРСКОЙ ОБЛАСТИ</a:t>
            </a:r>
            <a:b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государственное бюджетное профессиональное</a:t>
            </a:r>
            <a:b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образовательное учреждение Самарской области</a:t>
            </a:r>
            <a:b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16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Отрадненский</a:t>
            </a: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нефтяной техникум»</a:t>
            </a:r>
            <a:b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ФОРМИРОВАНИЕ ПРОФЕССИОНАЛЬНОЙ СОСТАВЛЯЮЩЕЙ У СТУДЕНТОВ </a:t>
            </a:r>
            <a:r>
              <a:rPr lang="ru-RU" sz="3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СПО </a:t>
            </a:r>
            <a:br>
              <a:rPr lang="ru-RU" sz="3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НА ЗАНЯТИЯХ ФИЗИКИ</a:t>
            </a: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16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1642224" y="3143248"/>
            <a:ext cx="7065912" cy="2143140"/>
          </a:xfrm>
        </p:spPr>
        <p:txBody>
          <a:bodyPr>
            <a:normAutofit fontScale="92500"/>
          </a:bodyPr>
          <a:lstStyle/>
          <a:p>
            <a:endParaRPr lang="ru-RU" sz="16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              </a:t>
            </a:r>
          </a:p>
          <a:p>
            <a:pPr>
              <a:buNone/>
            </a:pPr>
            <a:endParaRPr lang="ru-RU" sz="16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16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Васильев </a:t>
            </a:r>
            <a:r>
              <a:rPr lang="ru-RU" sz="2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Кирилл </a:t>
            </a:r>
            <a:r>
              <a:rPr lang="ru-RU" sz="2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Валериевич,</a:t>
            </a:r>
          </a:p>
          <a:p>
            <a:pPr>
              <a:buNone/>
            </a:pPr>
            <a:r>
              <a:rPr lang="ru-RU" sz="2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Преподаватель ГБПОУ «</a:t>
            </a:r>
            <a:r>
              <a:rPr lang="ru-RU" sz="2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Отрадненский</a:t>
            </a:r>
            <a:r>
              <a:rPr lang="ru-RU" sz="2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нефтяной техникум» </a:t>
            </a:r>
          </a:p>
          <a:p>
            <a:pPr>
              <a:buNone/>
            </a:pPr>
            <a:endParaRPr lang="ru-RU" sz="22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C:\Users\Пользователь\Pictures\герб онт 2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2910" y="357166"/>
            <a:ext cx="999314" cy="1063100"/>
          </a:xfrm>
          <a:prstGeom prst="rect">
            <a:avLst/>
          </a:prstGeom>
          <a:noFill/>
        </p:spPr>
      </p:pic>
      <p:sp>
        <p:nvSpPr>
          <p:cNvPr id="12" name="TextBox 11"/>
          <p:cNvSpPr txBox="1"/>
          <p:nvPr/>
        </p:nvSpPr>
        <p:spPr>
          <a:xfrm>
            <a:off x="3143240" y="6000768"/>
            <a:ext cx="25717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г. о. Отрадный 2024г</a:t>
            </a:r>
            <a:endParaRPr lang="ru-RU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907704" y="3503862"/>
            <a:ext cx="65103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Направление: «Современные образовательные технологии»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8075240" cy="2019192"/>
          </a:xfrm>
        </p:spPr>
        <p:txBody>
          <a:bodyPr>
            <a:normAutofit/>
          </a:bodyPr>
          <a:lstStyle/>
          <a:p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Современные образовательные технологии играют ключевую роль в изменении подходов к обучению, делая процесс усвоения знаний более эффективным, доступным и интересным для студентов. В условиях быстро меняющегося мира и стремительного развития науки и техники, методы преподавания физики также претерпевают значительные </a:t>
            </a: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изменения, связанные необходимостью </a:t>
            </a: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подготовки </a:t>
            </a: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молодых рабочих/ </a:t>
            </a: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специалистов, способных мыслить креативно, решать </a:t>
            </a: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нестандартные </a:t>
            </a: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задачи и применять полученные знания </a:t>
            </a: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и умения в рамках профессиональной подготовки.</a:t>
            </a:r>
            <a:endParaRPr lang="ru-RU" sz="16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bg1"/>
                </a:solidFill>
              </a:rPr>
              <a:t>Актуальность</a:t>
            </a:r>
            <a:endParaRPr lang="ru-RU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4953016"/>
          </a:xfrm>
        </p:spPr>
        <p:txBody>
          <a:bodyPr>
            <a:noAutofit/>
          </a:bodyPr>
          <a:lstStyle/>
          <a:p>
            <a:r>
              <a:rPr lang="ru-RU" sz="1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Создание условий для формирования базовых знаний и умений обучающихся на первоначальном этапе профессиональной подготовки в рамках реализации образовательных программ, а главное – мотивации для освоения профессии или профессиональной деятельности.</a:t>
            </a:r>
            <a:endParaRPr lang="ru-RU" sz="18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19146"/>
          </a:xfrm>
        </p:spPr>
        <p:txBody>
          <a:bodyPr/>
          <a:lstStyle/>
          <a:p>
            <a:r>
              <a:rPr lang="ru-RU" dirty="0" smtClean="0">
                <a:solidFill>
                  <a:schemeClr val="bg1"/>
                </a:solidFill>
              </a:rPr>
              <a:t>Цель</a:t>
            </a:r>
            <a:endParaRPr lang="ru-RU" dirty="0">
              <a:solidFill>
                <a:schemeClr val="bg1"/>
              </a:solidFill>
            </a:endParaRPr>
          </a:p>
        </p:txBody>
      </p:sp>
      <p:pic>
        <p:nvPicPr>
          <p:cNvPr id="15362" name="Picture 2" descr="C:\Users\Пользователь\Desktop\image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491880" y="3010492"/>
            <a:ext cx="4866334" cy="332771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69296"/>
          </a:xfrm>
        </p:spPr>
        <p:txBody>
          <a:bodyPr>
            <a:normAutofit fontScale="47500" lnSpcReduction="20000"/>
          </a:bodyPr>
          <a:lstStyle/>
          <a:p>
            <a:pPr marL="273050" indent="0">
              <a:buNone/>
            </a:pPr>
            <a:endParaRPr lang="ru-RU" sz="6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273050" indent="258763"/>
            <a:r>
              <a:rPr lang="ru-RU" sz="6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Создавать комплексность образовательного процесса.</a:t>
            </a:r>
            <a:endParaRPr lang="ru-RU" sz="6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273050" indent="258763"/>
            <a:r>
              <a:rPr lang="ru-RU" sz="6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Стимулировать активное участие в освоении профессиональных навыков.</a:t>
            </a:r>
            <a:endParaRPr lang="ru-RU" sz="6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273050" indent="258763"/>
            <a:r>
              <a:rPr lang="ru-RU" sz="6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Визуализировать теоретическое и практическое обучение</a:t>
            </a:r>
            <a:r>
              <a:rPr lang="ru-RU" sz="6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6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273050" indent="258763"/>
            <a:r>
              <a:rPr lang="ru-RU" sz="6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Обеспечивать понятийное формирование методологий профессиональной составляющей согласно профессиональным навыкам.</a:t>
            </a:r>
            <a:endParaRPr lang="ru-RU" sz="6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bg1"/>
                </a:solidFill>
              </a:rPr>
              <a:t>Задачи</a:t>
            </a:r>
            <a:endParaRPr lang="ru-RU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КЕЙС-МЕТОД</a:t>
            </a:r>
            <a:endParaRPr lang="ru-RU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00034" y="1643051"/>
            <a:ext cx="3495902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Применение </a:t>
            </a: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кейс метода позволяет развивать критическое мышление, способности к анализу, принятию решений и командной работе. Такой подход обеспечивает студентов не только теоретическими знаниями, но и практическими навыками и опытом, необходимыми для успешной карьеры в различных областях.</a:t>
            </a:r>
            <a:endParaRPr lang="ru-RU" sz="2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6386" name="Picture 2" descr="C:\Users\Пользователь\Desktop\images (1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427984" y="1916832"/>
            <a:ext cx="4424373" cy="308551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  <a:t>Технологии </a:t>
            </a:r>
            <a:endParaRPr lang="ru-RU" dirty="0">
              <a:solidFill>
                <a:schemeClr val="accent3">
                  <a:lumMod val="50000"/>
                </a:schemeClr>
              </a:solidFill>
            </a:endParaRPr>
          </a:p>
        </p:txBody>
      </p:sp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458001663"/>
              </p:ext>
            </p:extLst>
          </p:nvPr>
        </p:nvGraphicFramePr>
        <p:xfrm>
          <a:off x="755576" y="1196752"/>
          <a:ext cx="7776864" cy="49685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260288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 структуру кейса может входить</a:t>
            </a:r>
            <a:endParaRPr lang="ru-RU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00034" y="1571612"/>
            <a:ext cx="3971924" cy="4572000"/>
          </a:xfrm>
        </p:spPr>
        <p:txBody>
          <a:bodyPr>
            <a:normAutofit fontScale="85000" lnSpcReduction="10000"/>
          </a:bodyPr>
          <a:lstStyle/>
          <a:p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1.Презентация, ориентированная не только на теоретический материал предмета, но и на практическое применения в профессиональной подготовке;</a:t>
            </a:r>
            <a:endParaRPr lang="ru-RU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2.Материал кейса 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 проработкой нестандартных задач/ решений;</a:t>
            </a:r>
            <a:endParaRPr lang="ru-RU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3.Перечень 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практических 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заданий для 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формирования самостоятельной подготовки и проектной деятельности;</a:t>
            </a:r>
            <a:endParaRPr lang="ru-RU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857752" y="1524000"/>
            <a:ext cx="3850384" cy="1833562"/>
          </a:xfrm>
        </p:spPr>
        <p:txBody>
          <a:bodyPr>
            <a:normAutofit fontScale="85000" lnSpcReduction="10000"/>
          </a:bodyPr>
          <a:lstStyle/>
          <a:p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4.Проведение бинарных лекций (совместно с мастерами производственного обучения)</a:t>
            </a:r>
            <a:endParaRPr lang="ru-RU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7410" name="Picture 2" descr="C:\Users\Пользователь\Desktop\images (2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357686" y="3143248"/>
            <a:ext cx="4429156" cy="325757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  <a:t>Примеры…</a:t>
            </a:r>
            <a:endParaRPr lang="ru-RU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https://code-qr.ru/storage/generated/2024/11/27/7eddffd568f2ae618c2255343295dc6d/2024112712039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3668" y="1524000"/>
            <a:ext cx="4474468" cy="44744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245</TotalTime>
  <Words>279</Words>
  <Application>Microsoft Office PowerPoint</Application>
  <PresentationFormat>Экран (4:3)</PresentationFormat>
  <Paragraphs>34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3" baseType="lpstr">
      <vt:lpstr>Arial</vt:lpstr>
      <vt:lpstr>Constantia</vt:lpstr>
      <vt:lpstr>Times New Roman</vt:lpstr>
      <vt:lpstr>Wingdings 2</vt:lpstr>
      <vt:lpstr>Бумажная</vt:lpstr>
      <vt:lpstr>МИНИСТЕРСТВО ОБРАЗОВАНИЯ САМАРСКОЙ ОБЛАСТИ государственное бюджетное профессиональное  образовательное учреждение Самарской области «Отрадненский нефтяной техникум»    ФОРМИРОВАНИЕ ПРОФЕССИОНАЛЬНОЙ СОСТАВЛЯЮЩЕЙ У СТУДЕНТОВ СПО  НА ЗАНЯТИЯХ ФИЗИКИ </vt:lpstr>
      <vt:lpstr>Актуальность</vt:lpstr>
      <vt:lpstr>Цель</vt:lpstr>
      <vt:lpstr>Задачи</vt:lpstr>
      <vt:lpstr>КЕЙС-МЕТОД</vt:lpstr>
      <vt:lpstr>Технологии </vt:lpstr>
      <vt:lpstr>В структуру кейса может входить</vt:lpstr>
      <vt:lpstr>Примеры…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МИНИСТЕРСТВО ОБРАЗОВАНИЯ САМАРСКОЙ ОБЛАСТИ государственное бюджетное профессиональное  образовательное учреждение Самарской области «Отрадненский нефтяной техникум»    Формирование профессиональной составляющей у студентов СПО на занятиях физики по профессии 13.01.10 «Электромонтер по ремонту и обслуживанию электрооборудования (по отраслям)».</dc:title>
  <dc:creator>Пользователь</dc:creator>
  <cp:lastModifiedBy>User</cp:lastModifiedBy>
  <cp:revision>7</cp:revision>
  <dcterms:created xsi:type="dcterms:W3CDTF">2024-11-27T04:20:43Z</dcterms:created>
  <dcterms:modified xsi:type="dcterms:W3CDTF">2024-11-27T09:37:05Z</dcterms:modified>
</cp:coreProperties>
</file>