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Outfit Extra Bold" panose="020B0604020202020204" charset="0"/>
      <p:regular r:id="rId12"/>
    </p:embeddedFont>
    <p:embeddedFont>
      <p:font typeface="Arim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-1061" y="-403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BE96D-9106-44FC-AD23-DAD994A01C5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005CF-CB54-4FFD-98F1-4F74E74BA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7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57010" y="553454"/>
            <a:ext cx="9182500" cy="3980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ru-RU" sz="44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Использование </a:t>
            </a:r>
            <a:r>
              <a:rPr lang="ru-RU" sz="4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цифровых технологий для организации практической подготовки в рамках </a:t>
            </a:r>
            <a:r>
              <a:rPr lang="ru-RU" sz="44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освоения профессиональных дисциплин</a:t>
            </a:r>
            <a:endParaRPr lang="en-US" sz="4400" b="1" dirty="0">
              <a:solidFill>
                <a:srgbClr val="231971"/>
              </a:solidFill>
              <a:latin typeface="Outfit Extra Bold" pitchFamily="34" charset="0"/>
              <a:ea typeface="Outfit Extra Bold" pitchFamily="34" charset="-122"/>
              <a:cs typeface="Outfit Extra Bold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984751" y="6654969"/>
            <a:ext cx="9154759" cy="717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ru-RU" sz="160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Ларькина</a:t>
            </a:r>
            <a:r>
              <a:rPr lang="ru-RU" sz="160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Т.В., Кузьмина Д.С., Авдиенко В.В., преподаватели ГБПОУ «ГК г. Сызрани»</a:t>
            </a:r>
            <a:endParaRPr lang="en-US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2" y="966630"/>
            <a:ext cx="5062738" cy="4959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4803" y="4356076"/>
            <a:ext cx="7584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Одна из </a:t>
            </a:r>
            <a:r>
              <a:rPr lang="ru-RU" sz="2400" i="1" dirty="0"/>
              <a:t>самых актуальных тем в области образования — использование цифровых технологий для организации практической подготовки в рамках освоения специальных дисциплин.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068" y="732830"/>
            <a:ext cx="13164264" cy="1308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Преимущества использования цифровых технологий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3068" y="2696289"/>
            <a:ext cx="471249" cy="471249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07375" y="2774752"/>
            <a:ext cx="122515" cy="314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450" dirty="0"/>
          </a:p>
        </p:txBody>
      </p:sp>
      <p:sp>
        <p:nvSpPr>
          <p:cNvPr id="5" name="Text 3"/>
          <p:cNvSpPr/>
          <p:nvPr/>
        </p:nvSpPr>
        <p:spPr>
          <a:xfrm>
            <a:off x="1413748" y="2696289"/>
            <a:ext cx="3263265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Доступность и гибкость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1413748" y="3149084"/>
            <a:ext cx="3567827" cy="3685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Одним из основных преимуществ цифровых технологий является их доступность. Студенты могут получать доступ к учебным материалам и ресурсам в любое время и в любом месте. Это позволяет им учиться в удобном для себя темпе, что особенно важно для практических дисциплин, где необходимо много времени для освоения навыков.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191006" y="2696289"/>
            <a:ext cx="471249" cy="471249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36143" y="2774752"/>
            <a:ext cx="180975" cy="314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450" dirty="0"/>
          </a:p>
        </p:txBody>
      </p:sp>
      <p:sp>
        <p:nvSpPr>
          <p:cNvPr id="9" name="Text 7"/>
          <p:cNvSpPr/>
          <p:nvPr/>
        </p:nvSpPr>
        <p:spPr>
          <a:xfrm>
            <a:off x="5871686" y="2696289"/>
            <a:ext cx="3567827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Интерактивность и вовлеченность</a:t>
            </a:r>
            <a:endParaRPr lang="en-US" sz="2050" dirty="0"/>
          </a:p>
        </p:txBody>
      </p:sp>
      <p:sp>
        <p:nvSpPr>
          <p:cNvPr id="10" name="Text 8"/>
          <p:cNvSpPr/>
          <p:nvPr/>
        </p:nvSpPr>
        <p:spPr>
          <a:xfrm>
            <a:off x="5871686" y="3476268"/>
            <a:ext cx="3567827" cy="3350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Цифровые технологии предлагают множество интерактивных инструментов, которые могут сделать процесс обучения более увлекательным. Виртуальные лаборатории, симуляции и обучающие игры позволяют студентам активно участвовать в процессе, что способствует лучшему усвоению материала.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9648944" y="2696289"/>
            <a:ext cx="471249" cy="471249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5153" y="2774752"/>
            <a:ext cx="178832" cy="314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450" dirty="0"/>
          </a:p>
        </p:txBody>
      </p:sp>
      <p:sp>
        <p:nvSpPr>
          <p:cNvPr id="13" name="Text 11"/>
          <p:cNvSpPr/>
          <p:nvPr/>
        </p:nvSpPr>
        <p:spPr>
          <a:xfrm>
            <a:off x="10329624" y="2696289"/>
            <a:ext cx="3567827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Индивидуализация обучения</a:t>
            </a:r>
            <a:endParaRPr lang="en-US" sz="2050" dirty="0"/>
          </a:p>
        </p:txBody>
      </p:sp>
      <p:sp>
        <p:nvSpPr>
          <p:cNvPr id="14" name="Text 12"/>
          <p:cNvSpPr/>
          <p:nvPr/>
        </p:nvSpPr>
        <p:spPr>
          <a:xfrm>
            <a:off x="10329624" y="3184168"/>
            <a:ext cx="3567827" cy="4020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Цифровые технологии позволяют адаптировать образовательный процесс под индивидуальные потребности каждого студента. Системы адаптивного обучения могут анализировать успехи студентов и предлагать им персонализированные задания и рекомендации. Это особенно важно для практических дисциплин, где уровень подготовки студентов может значительно варьироваться.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661" y="1210151"/>
            <a:ext cx="13055203" cy="641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Примеры использования цифровых технологий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18661" y="2365058"/>
            <a:ext cx="366152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Виртуальные лаборатории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18661" y="2891195"/>
            <a:ext cx="4063127" cy="2957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Виртуальные лаборатории представляют собой мощный инструмент для проведения практических занятий в условиях, когда доступ к реальному оборудованию ограничен. Например, в области химии студенты могут проводить эксперименты в виртуальной среде, что позволяет им изучать сложные процессы без риска для здоровья и безопасности.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290423" y="2365058"/>
            <a:ext cx="4045863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Симуляции и моделирование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290423" y="2891195"/>
            <a:ext cx="4063127" cy="394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Симуляции и моделирование — это еще один способ использования цифровых технологий в практической подготовке. В медицине, например, студенты могут тренироваться на виртуальных пациентах, что позволяет им отрабатывать навыки диагностики и лечения без риска для реальных пациентов. В инженерии симуляции процессов позволяют студентам тестировать свои решения и видеть результаты в реальном времени.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862185" y="2365058"/>
            <a:ext cx="4063127" cy="641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Платформы для онлайн-обучения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9862185" y="2907268"/>
            <a:ext cx="4063127" cy="2957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Платформы для онлайн-обучения, такие как Coursera, edX и другие, предоставляют доступ к курсам от ведущих университетов и компаний. Это позволяет студентам осваивать специальные дисциплины в удобном формате, а также получать сертификаты, которые могут повысить их конкурентоспособность на рынке труда.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3178" y="822960"/>
            <a:ext cx="13304044" cy="2368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Цифровые технологии в специальности </a:t>
            </a:r>
            <a:endParaRPr lang="ru-RU" sz="3700" b="1" dirty="0">
              <a:solidFill>
                <a:srgbClr val="231971"/>
              </a:solidFill>
              <a:latin typeface="Outfit Extra Bold" pitchFamily="34" charset="0"/>
              <a:ea typeface="Outfit Extra Bold" pitchFamily="34" charset="-122"/>
              <a:cs typeface="Outfit Extra Bold" pitchFamily="34" charset="-120"/>
            </a:endParaRPr>
          </a:p>
          <a:p>
            <a:pPr marL="0" indent="0">
              <a:lnSpc>
                <a:spcPts val="4650"/>
              </a:lnSpc>
              <a:buNone/>
            </a:pPr>
            <a:r>
              <a:rPr lang="ru-RU" sz="37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</a:t>
            </a:r>
            <a:r>
              <a:rPr lang="en-US" sz="3700" b="1" dirty="0" err="1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Техническая</a:t>
            </a:r>
            <a:r>
              <a:rPr lang="en-US" sz="37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en-US" sz="37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эксплуатация подъемно-транспортных, строительных, дорожных машин и </a:t>
            </a:r>
            <a:r>
              <a:rPr lang="en-US" sz="3700" b="1" dirty="0" err="1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оборудования</a:t>
            </a:r>
            <a:r>
              <a:rPr lang="ru-RU" sz="37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»</a:t>
            </a:r>
            <a:endParaRPr lang="en-US" sz="3700" dirty="0"/>
          </a:p>
        </p:txBody>
      </p:sp>
      <p:sp>
        <p:nvSpPr>
          <p:cNvPr id="3" name="Shape 1"/>
          <p:cNvSpPr/>
          <p:nvPr/>
        </p:nvSpPr>
        <p:spPr>
          <a:xfrm>
            <a:off x="663178" y="3570327"/>
            <a:ext cx="4308396" cy="3836194"/>
          </a:xfrm>
          <a:prstGeom prst="roundRect">
            <a:avLst>
              <a:gd name="adj" fmla="val 207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60227" y="3767376"/>
            <a:ext cx="3277195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Виртуальные симуляторы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60227" y="4176951"/>
            <a:ext cx="3914299" cy="3032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Использование виртуальных симуляторов, которые позволяют студентам управлять подъемно-транспортными и строительными машинами в безопасной среде. Такие симуляторы могут воспроизводить реальные условия работы, включая различные погодные условия и сложные ландшафты. Это помогает студентам развивать навыки управления без риска повреждения оборудования или травм.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5161002" y="3570327"/>
            <a:ext cx="4308396" cy="3836194"/>
          </a:xfrm>
          <a:prstGeom prst="roundRect">
            <a:avLst>
              <a:gd name="adj" fmla="val 207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358051" y="3767376"/>
            <a:ext cx="3914299" cy="591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3D-моделирование и CAD-системы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8051" y="4460240"/>
            <a:ext cx="3914299" cy="2426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Применение программного обеспечения для 3D-моделирования и CAD (Computer-Aided Design) позволяет студентам проектировать детали и узлы машин, а также проводить анализ их работы. Это помогает им понять конструктивные особенности и принципы работы оборудования.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9658826" y="3570327"/>
            <a:ext cx="4308396" cy="3836194"/>
          </a:xfrm>
          <a:prstGeom prst="roundRect">
            <a:avLst>
              <a:gd name="adj" fmla="val 207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55875" y="3767376"/>
            <a:ext cx="3914299" cy="591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Обучающие платформы и онлайн-курсы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55875" y="4472940"/>
            <a:ext cx="3914299" cy="2122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Платформы, такие как Coursera или Udemy, могут предложить курсы по технической эксплуатации и обслуживанию строительной техники. Это дает студентам возможность учиться у экспертов и получать актуальные знания, которые они могут применять на практике.</a:t>
            </a:r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1272" y="684133"/>
            <a:ext cx="7841456" cy="1163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Виртуальная и дополненная реальность (VR/AR)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2" y="2126456"/>
            <a:ext cx="930473" cy="22627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60828" y="2312551"/>
            <a:ext cx="2751773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Обучение на практике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860828" y="2714863"/>
            <a:ext cx="6631900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Использование технологий виртуальной и дополненной реальности для создания интерактивных учебных модулей. Например, студенты могут "осматривать" машины в 3D-пространстве, изучать их устройство и порядок обслуживания, а также проходить практические задания по ремонту и эксплуатации.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2" y="4389239"/>
            <a:ext cx="930473" cy="166747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60828" y="4575334"/>
            <a:ext cx="3133249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Интерактивное обучение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860828" y="4977646"/>
            <a:ext cx="6631900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VR/AR технологии позволяют студентам взаимодействовать с виртуальными моделями машин, что делает обучение более интересным и запоминающимся.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72" y="6056709"/>
            <a:ext cx="930473" cy="148875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60828" y="6242804"/>
            <a:ext cx="3822978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Безопасность и эффективность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860828" y="6645116"/>
            <a:ext cx="6631900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VR/AR технологии позволяют студентам изучать сложные процессы и процедуры в безопасной среде, без риска для себя и оборудования.</a:t>
            </a:r>
            <a:endParaRPr lang="en-US" sz="14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0"/>
            <a:ext cx="6076950" cy="8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3634" y="736759"/>
            <a:ext cx="6834307" cy="649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Мобильные приложения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3634" y="1697593"/>
            <a:ext cx="7689533" cy="5795248"/>
          </a:xfrm>
          <a:prstGeom prst="roundRect">
            <a:avLst>
              <a:gd name="adj" fmla="val 150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21254" y="1705213"/>
            <a:ext cx="7674293" cy="192666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29018" y="1837492"/>
            <a:ext cx="3417808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Инструкции и диагностика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69974" y="1837492"/>
            <a:ext cx="3417808" cy="1662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Разработка мобильных приложений, которые предоставляют доступ к инструкциям по эксплуатации и обслуживанию машин.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221254" y="3631883"/>
            <a:ext cx="7674293" cy="22590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429018" y="3764161"/>
            <a:ext cx="3417808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Функции диагностики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0269974" y="3764161"/>
            <a:ext cx="3417808" cy="1994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Такие приложения могут включать функции диагностики, позволяя студентам проводить анализ состояния оборудования и выявлять потенциальные неисправности.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221254" y="5890974"/>
            <a:ext cx="7674293" cy="159424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429018" y="6023253"/>
            <a:ext cx="3417808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Доступность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269974" y="6023253"/>
            <a:ext cx="3417808" cy="1329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Мобильные приложения позволяют студентам получать доступ к информации в любое время и в любом месте.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4" b="12666"/>
          <a:stretch/>
        </p:blipFill>
        <p:spPr bwMode="auto">
          <a:xfrm>
            <a:off x="5334516" y="25709"/>
            <a:ext cx="9295884" cy="355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0"/>
          <p:cNvSpPr/>
          <p:nvPr/>
        </p:nvSpPr>
        <p:spPr>
          <a:xfrm>
            <a:off x="729615" y="3258971"/>
            <a:ext cx="10420469" cy="651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Дистанционное обучение и вебинары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5" y="4143494"/>
            <a:ext cx="521137" cy="5211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9615" y="4873109"/>
            <a:ext cx="2606040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Обмен опытом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29615" y="5323880"/>
            <a:ext cx="4181951" cy="2334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Организация дистанционных занятий и вебинаров с участием опытных специалистов и практиков из отрасли. Это позволяет студентам получать актуальные знания и делиться опытом с профессионалами, не выходя из аудитории.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224" y="4143494"/>
            <a:ext cx="521137" cy="5211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4224" y="4873109"/>
            <a:ext cx="2652832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Доступ к экспертам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5224224" y="5323880"/>
            <a:ext cx="4181951" cy="1000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Дистанционное обучение позволяет студентам учиться у ведущих специалистов из разных стран.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834" y="4143494"/>
            <a:ext cx="521137" cy="5211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834" y="4873109"/>
            <a:ext cx="2606040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Гибкость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9718834" y="5323880"/>
            <a:ext cx="4181951" cy="1000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Дистанционное обучение позволяет студентам учиться в удобное для них время и в удобном для них темпе.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7705" y="822960"/>
            <a:ext cx="5290423" cy="614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Проблемы и вызовы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0955" y="1731645"/>
            <a:ext cx="22860" cy="5674995"/>
          </a:xfrm>
          <a:prstGeom prst="roundRect">
            <a:avLst>
              <a:gd name="adj" fmla="val 361014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1180564" y="2162175"/>
            <a:ext cx="687705" cy="22860"/>
          </a:xfrm>
          <a:prstGeom prst="roundRect">
            <a:avLst>
              <a:gd name="adj" fmla="val 361014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761345" y="1952625"/>
            <a:ext cx="442079" cy="442079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24818" y="2026206"/>
            <a:ext cx="1150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2996" y="1928098"/>
            <a:ext cx="6071949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Необходимость в качественном оборудовании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62996" y="2352913"/>
            <a:ext cx="6393299" cy="1571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Несмотря на все преимущества, использование цифровых технологий в образовании также сталкивается с определенными вызовами. Во-первых, это необходимость в качественном оборудовании и программном обеспечении, что может быть проблемой для некоторых образовательных учреждений.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80564" y="4747974"/>
            <a:ext cx="687705" cy="22860"/>
          </a:xfrm>
          <a:prstGeom prst="roundRect">
            <a:avLst>
              <a:gd name="adj" fmla="val 361014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761345" y="4538424"/>
            <a:ext cx="442079" cy="442079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7434" y="4612005"/>
            <a:ext cx="169783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62996" y="4513898"/>
            <a:ext cx="3702963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Подготовка преподавателей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62996" y="4938713"/>
            <a:ext cx="6393299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Требуется подготовка преподавателей, которые должны быть готовы использовать новые технологии в своей работе.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80564" y="6390799"/>
            <a:ext cx="687705" cy="22860"/>
          </a:xfrm>
          <a:prstGeom prst="roundRect">
            <a:avLst>
              <a:gd name="adj" fmla="val 361014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761345" y="6181249"/>
            <a:ext cx="442079" cy="442079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98505" y="6254829"/>
            <a:ext cx="167759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62996" y="6156722"/>
            <a:ext cx="319278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Доступность технологий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62996" y="6581537"/>
            <a:ext cx="6393299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Важно обеспечить доступность технологий для всех студентов, чтобы никто не оказался вне образовательного процесса.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-2333" r="37000" b="-4167"/>
          <a:stretch/>
        </p:blipFill>
        <p:spPr bwMode="auto">
          <a:xfrm>
            <a:off x="8834648" y="-231541"/>
            <a:ext cx="5795752" cy="884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48500" y="879951"/>
            <a:ext cx="6725364" cy="1126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ru-RU" sz="40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Заключение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6477000" y="2247900"/>
            <a:ext cx="7607538" cy="4126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2400" dirty="0" smtClean="0"/>
              <a:t>Использование </a:t>
            </a:r>
            <a:r>
              <a:rPr lang="ru-RU" sz="2400" dirty="0"/>
              <a:t>цифровых технологий для организации практической подготовки в рамках освоения специальных дисциплин открывает перед нами огромные возможности. Это не только улучшает качество обучения, но и делает его более доступным и интересным для студентов. Однако для успешной реализации этих технологий необходимо преодолевать существующие вызовы и активно работать над повышением квалификации преподавателей.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" y="1163875"/>
            <a:ext cx="5059363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1"/>
          <p:cNvSpPr/>
          <p:nvPr/>
        </p:nvSpPr>
        <p:spPr>
          <a:xfrm>
            <a:off x="4984751" y="6654969"/>
            <a:ext cx="9154759" cy="717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ru-RU" sz="160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Ларькина</a:t>
            </a:r>
            <a:r>
              <a:rPr lang="ru-RU" sz="160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Т.В., Кузьмина Д.С., Авдиенко В.В., преподаватели ГБПОУ «ГК г. Сызрани»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92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883</Words>
  <Application>Microsoft Office PowerPoint</Application>
  <PresentationFormat>Произвольный</PresentationFormat>
  <Paragraphs>71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Outfit Extra Bold</vt:lpstr>
      <vt:lpstr>Arimo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Виктория Красавская</cp:lastModifiedBy>
  <cp:revision>8</cp:revision>
  <dcterms:created xsi:type="dcterms:W3CDTF">2024-11-25T08:39:48Z</dcterms:created>
  <dcterms:modified xsi:type="dcterms:W3CDTF">2024-11-26T08:55:32Z</dcterms:modified>
</cp:coreProperties>
</file>