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D174-D892-48E2-A74B-EF56931F621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BE3F-5C58-4157-8AB2-AA3FF96D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6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D174-D892-48E2-A74B-EF56931F621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BE3F-5C58-4157-8AB2-AA3FF96D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6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D174-D892-48E2-A74B-EF56931F621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BE3F-5C58-4157-8AB2-AA3FF96D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9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D174-D892-48E2-A74B-EF56931F621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BE3F-5C58-4157-8AB2-AA3FF96D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0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D174-D892-48E2-A74B-EF56931F621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BE3F-5C58-4157-8AB2-AA3FF96D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8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D174-D892-48E2-A74B-EF56931F621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BE3F-5C58-4157-8AB2-AA3FF96D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9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D174-D892-48E2-A74B-EF56931F621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BE3F-5C58-4157-8AB2-AA3FF96D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D174-D892-48E2-A74B-EF56931F621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BE3F-5C58-4157-8AB2-AA3FF96D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3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D174-D892-48E2-A74B-EF56931F621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BE3F-5C58-4157-8AB2-AA3FF96D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9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D174-D892-48E2-A74B-EF56931F621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BE3F-5C58-4157-8AB2-AA3FF96D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5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D174-D892-48E2-A74B-EF56931F621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BE3F-5C58-4157-8AB2-AA3FF96D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6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FD174-D892-48E2-A74B-EF56931F621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4BE3F-5C58-4157-8AB2-AA3FF96D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5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663" y="3474720"/>
            <a:ext cx="4244976" cy="3383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" y="3163893"/>
            <a:ext cx="4714951" cy="36026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688" y="2353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Игра как наиболее доступная технология освоения финансовой грамотности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5128" y="5348542"/>
            <a:ext cx="9144000" cy="1655762"/>
          </a:xfrm>
        </p:spPr>
        <p:txBody>
          <a:bodyPr/>
          <a:lstStyle/>
          <a:p>
            <a:r>
              <a:rPr lang="ru-RU" dirty="0" smtClean="0"/>
              <a:t>Скок Елизавета Анатольевна</a:t>
            </a:r>
          </a:p>
          <a:p>
            <a:r>
              <a:rPr lang="ru-RU" dirty="0" smtClean="0"/>
              <a:t>ГБПОУ СО «ТПК»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07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515" y="546774"/>
            <a:ext cx="8707629" cy="57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18821"/>
            <a:ext cx="10515600" cy="1325563"/>
          </a:xfrm>
        </p:spPr>
        <p:txBody>
          <a:bodyPr/>
          <a:lstStyle/>
          <a:p>
            <a:r>
              <a:rPr lang="ru-RU" dirty="0" smtClean="0"/>
              <a:t>Актуальные элементы финансовой грамотности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9424" y="2405185"/>
            <a:ext cx="8001000" cy="3031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 бюджета;  </a:t>
            </a:r>
            <a:endParaRPr lang="ru-RU" sz="2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Инвестирование;  </a:t>
            </a:r>
            <a:endParaRPr lang="ru-RU" sz="2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Сбережение и снижение рисков; </a:t>
            </a:r>
            <a:endParaRPr lang="ru-RU" sz="2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Самосовершенствование;  </a:t>
            </a:r>
            <a:endParaRPr lang="ru-RU" sz="2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Компетенция. 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80" y="219654"/>
            <a:ext cx="10515600" cy="1325563"/>
          </a:xfrm>
        </p:spPr>
        <p:txBody>
          <a:bodyPr/>
          <a:lstStyle/>
          <a:p>
            <a:r>
              <a:rPr lang="ru-RU" dirty="0" smtClean="0"/>
              <a:t>Игровые технологии обучения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65192" y="3191137"/>
            <a:ext cx="51297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задаёт ситуации;  </a:t>
            </a:r>
            <a:endParaRPr lang="ru-RU" sz="2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обстоятельства; </a:t>
            </a:r>
            <a:endParaRPr lang="ru-RU" sz="2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предлагает выбор; 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 мотивацию. 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5336" y="1645920"/>
            <a:ext cx="87782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это способы, методы и приёмы, с помощью которых преподаватель :  </a:t>
            </a:r>
            <a:endParaRPr lang="ru-RU" sz="2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2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 личных финансов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12" y="2103004"/>
            <a:ext cx="10527752" cy="45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4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2"/>
            <a:ext cx="123619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490" y="113442"/>
            <a:ext cx="10139630" cy="1432216"/>
          </a:xfrm>
        </p:spPr>
        <p:txBody>
          <a:bodyPr/>
          <a:lstStyle/>
          <a:p>
            <a:r>
              <a:rPr lang="ru-RU" dirty="0" smtClean="0"/>
              <a:t>Игровые кейсы по финансовой грамотности</a:t>
            </a:r>
            <a:endParaRPr lang="ru-RU" dirty="0"/>
          </a:p>
        </p:txBody>
      </p:sp>
      <p:pic>
        <p:nvPicPr>
          <p:cNvPr id="3" name="Рисунок 2" descr="https://sun9-66.userapi.com/impg/8gXfxRLGiYaDEIA0Yk4I4FuUkbFtJr7_XEFmCw/byX-5d6Ay8Q.jpg?size=1920x1440&amp;quality=95&amp;sign=a0d0f0c65340ebaa736335e4b3af3574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/>
          <a:stretch/>
        </p:blipFill>
        <p:spPr bwMode="auto">
          <a:xfrm>
            <a:off x="1256878" y="1837028"/>
            <a:ext cx="4572635" cy="2979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094" y="3681709"/>
            <a:ext cx="4822354" cy="31762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4106" y="5144726"/>
            <a:ext cx="385054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Игра «Лучший  вкладчик»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5491" y="2034076"/>
            <a:ext cx="43635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Игра «Где лучше оформить кредит»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2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71373"/>
            <a:ext cx="10515600" cy="1325563"/>
          </a:xfrm>
        </p:spPr>
        <p:txBody>
          <a:bodyPr/>
          <a:lstStyle/>
          <a:p>
            <a:r>
              <a:rPr lang="ru-RU" dirty="0" smtClean="0"/>
              <a:t>Игра «Бизнес-план на салфетке»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136" y="1668308"/>
            <a:ext cx="3633216" cy="4847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68308"/>
            <a:ext cx="3666744" cy="48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904" y="237745"/>
            <a:ext cx="9835896" cy="1452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игровой технологии в изучении дисциплины Основы финансовой грамотности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2224" y="2125855"/>
            <a:ext cx="83210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0" i="0" dirty="0" smtClean="0">
                <a:solidFill>
                  <a:srgbClr val="333333"/>
                </a:solidFill>
                <a:effectLst/>
              </a:rPr>
              <a:t>активизирует воспитанников;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0" i="0" dirty="0" smtClean="0">
                <a:solidFill>
                  <a:srgbClr val="333333"/>
                </a:solidFill>
                <a:effectLst/>
              </a:rPr>
              <a:t>повышает познавательный интерес;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0" i="0" dirty="0" smtClean="0">
                <a:solidFill>
                  <a:srgbClr val="333333"/>
                </a:solidFill>
                <a:effectLst/>
              </a:rPr>
              <a:t>вызывает эмоциональный подъём;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0" i="0" dirty="0" smtClean="0">
                <a:solidFill>
                  <a:srgbClr val="333333"/>
                </a:solidFill>
                <a:effectLst/>
              </a:rPr>
              <a:t>способствует развитию творчества;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0" i="0" dirty="0" smtClean="0">
                <a:solidFill>
                  <a:srgbClr val="333333"/>
                </a:solidFill>
                <a:effectLst/>
              </a:rPr>
              <a:t>максимально концентрирует время занятий за счёт чётко сформулированных условий игры;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0" i="0" dirty="0" smtClean="0">
                <a:solidFill>
                  <a:srgbClr val="333333"/>
                </a:solidFill>
                <a:effectLst/>
              </a:rPr>
              <a:t>позволяет педагогу варьировать стратегию и тактику игровых действий за счёт усложнения или упрощения игровых задач в зависимости от уровня освоения материала.</a:t>
            </a:r>
            <a:endParaRPr lang="ru-RU" sz="26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931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5952" y="2624328"/>
            <a:ext cx="5340096" cy="123444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588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129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Игра как наиболее доступная технология освоения финансовой грамотности </vt:lpstr>
      <vt:lpstr>Презентация PowerPoint</vt:lpstr>
      <vt:lpstr>Актуальные элементы финансовой грамотности</vt:lpstr>
      <vt:lpstr>Игровые технологии обучения</vt:lpstr>
      <vt:lpstr>Жизненный цикл личных финансов</vt:lpstr>
      <vt:lpstr>Игровые кейсы по финансовой грамотности</vt:lpstr>
      <vt:lpstr>Игра «Бизнес-план на салфетке»</vt:lpstr>
      <vt:lpstr>Значение игровой технологии в изучении дисциплины Основы финансовой грамотности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как наиболее доступная технология освоения финансовой грамотности </dc:title>
  <dc:creator>Лиза</dc:creator>
  <cp:lastModifiedBy>Лиза</cp:lastModifiedBy>
  <cp:revision>5</cp:revision>
  <dcterms:created xsi:type="dcterms:W3CDTF">2024-12-11T15:24:20Z</dcterms:created>
  <dcterms:modified xsi:type="dcterms:W3CDTF">2024-12-11T15:58:16Z</dcterms:modified>
</cp:coreProperties>
</file>