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n" panose="020B0604020202020204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33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2772" y="2411125"/>
            <a:ext cx="8548577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4450" dirty="0">
                <a:solidFill>
                  <a:srgbClr val="1B1B27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Роль искусственного  интеллекта в преподавании финансовой грамотности по специальности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4450" dirty="0">
                <a:solidFill>
                  <a:srgbClr val="1B1B27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44.02.01 Дошкольное образование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124676" y="7485090"/>
            <a:ext cx="289464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ru-RU" sz="2200" b="1" dirty="0">
                <a:solidFill>
                  <a:srgbClr val="404155"/>
                </a:solidFill>
                <a:latin typeface="Times New Roman" panose="02020603050405020304" pitchFamily="18" charset="0"/>
                <a:ea typeface="Nobile Bold" pitchFamily="34" charset="-122"/>
                <a:cs typeface="Times New Roman" panose="02020603050405020304" pitchFamily="18" charset="0"/>
              </a:rPr>
              <a:t>Самара, 2024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A6E9B-A6D7-4239-A48B-78999F053B63}"/>
              </a:ext>
            </a:extLst>
          </p:cNvPr>
          <p:cNvSpPr txBox="1"/>
          <p:nvPr/>
        </p:nvSpPr>
        <p:spPr>
          <a:xfrm>
            <a:off x="457200" y="6284853"/>
            <a:ext cx="601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Алла Дмитриевна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61FD-0BC3-416B-AA17-42B5F0C4F55E}"/>
              </a:ext>
            </a:extLst>
          </p:cNvPr>
          <p:cNvSpPr txBox="1"/>
          <p:nvPr/>
        </p:nvSpPr>
        <p:spPr>
          <a:xfrm>
            <a:off x="-251206" y="235376"/>
            <a:ext cx="1041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«Самарский социально-педагогический колледж»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1409" y="138311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Искусственный интеллект как инструмент индивидуального обучения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509486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Искусственный интеллект может адаптировать процесс обучения к индивидуальным потребностям </a:t>
            </a:r>
            <a:r>
              <a:rPr lang="ru-RU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обучающегося</a:t>
            </a: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, анализируя его знания и выявляя пробелы. Он может создавать индивидуальные траектории обучения, </a:t>
            </a:r>
            <a:endParaRPr lang="ru-RU" sz="1750" dirty="0"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компенсируя недостающие знания и развивая навыки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2101595" y="50651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Анализ данных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566130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Сбор информации о студенте через анкеты позволяет определить сильные и слабые стороны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588349" y="5067323"/>
            <a:ext cx="40736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Индивидуализация обучения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9521" y="566130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ИИ создает индивидуальные учебные планы, учитывая характеристики </a:t>
            </a:r>
            <a:r>
              <a:rPr lang="ru-RU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обучающегося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EBE6D9-50C4-43B3-87D5-3EB988BF8E40}"/>
              </a:ext>
            </a:extLst>
          </p:cNvPr>
          <p:cNvSpPr/>
          <p:nvPr/>
        </p:nvSpPr>
        <p:spPr>
          <a:xfrm>
            <a:off x="12269972" y="7591647"/>
            <a:ext cx="2254102" cy="542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b="32995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9610" y="491847"/>
            <a:ext cx="8143950" cy="1396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Преимущества ИИ </a:t>
            </a:r>
            <a:r>
              <a:rPr lang="ru-RU" sz="4350" dirty="0">
                <a:solidFill>
                  <a:srgbClr val="1B1B27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при обучении финансовой грамотности</a:t>
            </a:r>
            <a:endParaRPr lang="en-US" sz="4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82241" y="2525435"/>
            <a:ext cx="7579519" cy="1787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Искусственный интеллект способен моделировать реальные финансовые ситуации, предлагая студентам практические примеры и погружая их в реальные сценарии. Он также ускоряет процесс обучения за счет автоматизации задач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82241" y="4815840"/>
            <a:ext cx="391120" cy="391120"/>
          </a:xfrm>
          <a:prstGeom prst="roundRect">
            <a:avLst>
              <a:gd name="adj" fmla="val 2400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396841" y="4815840"/>
            <a:ext cx="3063478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Моделирование реальных ситуаций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96841" y="5648325"/>
            <a:ext cx="3063478" cy="1787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Искусственный интеллект создает реалистичные сценарии, помогающие </a:t>
            </a:r>
            <a:r>
              <a:rPr lang="ru-RU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обучающимся</a:t>
            </a: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понять финансовые процессы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683800" y="4815840"/>
            <a:ext cx="391120" cy="391120"/>
          </a:xfrm>
          <a:prstGeom prst="roundRect">
            <a:avLst>
              <a:gd name="adj" fmla="val 2400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298400" y="4815840"/>
            <a:ext cx="3063478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Повышение скорости обучения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298400" y="5648325"/>
            <a:ext cx="3063478" cy="1787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Искусственный интеллект автоматизирует задачи, сокращая время на обучение и увеличивая производительность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11842" y="548699"/>
            <a:ext cx="11844670" cy="656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100" dirty="0">
                <a:solidFill>
                  <a:srgbClr val="1B1B27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Проблемы и ограничения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35925" y="1656397"/>
            <a:ext cx="13532968" cy="1009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Несмотря на огромный потенциал искусственного интеллекта в финансовом образовании, существуют и определенные ограничения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891" y="2901910"/>
            <a:ext cx="2171105" cy="154793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986570" y="3666173"/>
            <a:ext cx="77629" cy="420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5321260" y="3112175"/>
            <a:ext cx="2628424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Автоматизация</a:t>
            </a:r>
            <a:endParaRPr lang="en-US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21260" y="3566874"/>
            <a:ext cx="8362950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Искусственный интеллект автоматизирует многие образовательные процессы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63503" y="4466511"/>
            <a:ext cx="8678466" cy="11430"/>
          </a:xfrm>
          <a:prstGeom prst="roundRect">
            <a:avLst>
              <a:gd name="adj" fmla="val 772676"/>
            </a:avLst>
          </a:prstGeom>
          <a:solidFill>
            <a:srgbClr val="B8BFDF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398" y="4502348"/>
            <a:ext cx="4342209" cy="154793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956923" y="5065990"/>
            <a:ext cx="137041" cy="420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6406872" y="4712613"/>
            <a:ext cx="2628424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Автоном</a:t>
            </a:r>
            <a:r>
              <a:rPr lang="ru-RU" sz="205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ность</a:t>
            </a:r>
            <a:endParaRPr lang="en-US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406872" y="5167313"/>
            <a:ext cx="7277338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Полная автономность обучения с минимизацией роли преподавателя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6249114" y="6066949"/>
            <a:ext cx="7592854" cy="11430"/>
          </a:xfrm>
          <a:prstGeom prst="roundRect">
            <a:avLst>
              <a:gd name="adj" fmla="val 772676"/>
            </a:avLst>
          </a:prstGeom>
          <a:solidFill>
            <a:srgbClr val="B8BFDF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87" y="6102787"/>
            <a:ext cx="6513433" cy="154793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951684" y="6666428"/>
            <a:ext cx="147637" cy="420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7492484" y="6313051"/>
            <a:ext cx="2628424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Функциональность</a:t>
            </a:r>
            <a:endParaRPr lang="en-US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7492484" y="6767751"/>
            <a:ext cx="6191726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ИИ ограничен своей функциональностью и алгоритмами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DB80F13-C336-41F1-8940-7A544D7279F2}"/>
              </a:ext>
            </a:extLst>
          </p:cNvPr>
          <p:cNvSpPr/>
          <p:nvPr/>
        </p:nvSpPr>
        <p:spPr>
          <a:xfrm>
            <a:off x="12269972" y="7591647"/>
            <a:ext cx="2254102" cy="542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025860" y="322837"/>
            <a:ext cx="65786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Практические примеры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939054" y="117621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Существуют уже разработанные платформы и сервисы, которые используют искусственный интеллект для обучения финансовой грамотности. Эти инструменты могут создавать видеоуроки, кейсы и тестовые задания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31" y="2331327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06036" y="2973277"/>
            <a:ext cx="33043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Акулы нейронных сетей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0" y="3424312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Сервис для создания видео</a:t>
            </a:r>
            <a:r>
              <a:rPr lang="ru-RU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-</a:t>
            </a: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уроков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976" y="2330170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042846" y="29732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ЕС Чат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254763" y="3446043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Платформа для создания кейсов и тестов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5745" y="2331327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2061040" y="29732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Joytekа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0135368" y="347840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Платформа для создания уроков и квестов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0CC209-7CF7-46CC-9A43-9CD0B643098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-39797" y="5830373"/>
            <a:ext cx="3262056" cy="24460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76F84D-AEB2-41F9-9206-DEE61E48932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470308" y="3848062"/>
            <a:ext cx="2200832" cy="25599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32B7B5-74B3-473F-98C5-C39E89C029D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462905" y="4398861"/>
            <a:ext cx="3704590" cy="29902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DA4E7B-DC48-430E-BDBC-61F76E2BBD4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9999818" y="4398861"/>
            <a:ext cx="4320548" cy="299021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2882B73-76AD-43A8-B205-EFEB318744DF}"/>
              </a:ext>
            </a:extLst>
          </p:cNvPr>
          <p:cNvSpPr/>
          <p:nvPr/>
        </p:nvSpPr>
        <p:spPr>
          <a:xfrm>
            <a:off x="12269972" y="7591647"/>
            <a:ext cx="2254102" cy="542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5920" y="1331833"/>
            <a:ext cx="7752158" cy="621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Направления внедрения ИИ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95920" y="2251591"/>
            <a:ext cx="7752159" cy="95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Внедрение искусственного интеллекта в финансовое образование студентов неэкономических специальностей предполагает реализацию нескольких актуальных направлений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95920" y="3429714"/>
            <a:ext cx="3776662" cy="1789986"/>
          </a:xfrm>
          <a:prstGeom prst="roundRect">
            <a:avLst>
              <a:gd name="adj" fmla="val 4666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245274" y="3634955"/>
            <a:ext cx="2730222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Управление знаниями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02375" y="4066222"/>
            <a:ext cx="3363754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Анализ данных через тестирования и анкеты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671417" y="3429714"/>
            <a:ext cx="3776662" cy="1789986"/>
          </a:xfrm>
          <a:prstGeom prst="roundRect">
            <a:avLst>
              <a:gd name="adj" fmla="val 4666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77872" y="3652243"/>
            <a:ext cx="3363754" cy="621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Индивидуальный образовательный маршрут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877872" y="4376976"/>
            <a:ext cx="3363754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Построение индивидуальной траектории обучения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95920" y="5418534"/>
            <a:ext cx="3776662" cy="1479233"/>
          </a:xfrm>
          <a:prstGeom prst="roundRect">
            <a:avLst>
              <a:gd name="adj" fmla="val 5646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02327" y="5644873"/>
            <a:ext cx="3321129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Отслеживание результатов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02375" y="6055043"/>
            <a:ext cx="3363754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Учет траекторий личного и профессионального развития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671417" y="5418534"/>
            <a:ext cx="3776662" cy="1479233"/>
          </a:xfrm>
          <a:prstGeom prst="roundRect">
            <a:avLst>
              <a:gd name="adj" fmla="val 5646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877872" y="5624989"/>
            <a:ext cx="3201710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Погружение в содержание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877872" y="6055043"/>
            <a:ext cx="3363754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Углубление понимания через выявление предпочтений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9257" y="565071"/>
            <a:ext cx="7705487" cy="1284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Будущее финансового образования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19257" y="2157532"/>
            <a:ext cx="7705487" cy="1314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Искусственный интеллект может стать ключевым инструментом для повышения качества образования в будущем. Он способствует более эффективной организации обучения, улучшению результатов и расширению компетенций </a:t>
            </a:r>
            <a:r>
              <a:rPr lang="ru-RU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обучающихся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016079" y="3703558"/>
            <a:ext cx="22860" cy="3963233"/>
          </a:xfrm>
          <a:prstGeom prst="roundRect">
            <a:avLst>
              <a:gd name="adj" fmla="val 377587"/>
            </a:avLst>
          </a:prstGeom>
          <a:solidFill>
            <a:srgbClr val="B8BFDF"/>
          </a:solidFill>
          <a:ln/>
        </p:spPr>
      </p:sp>
      <p:sp>
        <p:nvSpPr>
          <p:cNvPr id="6" name="Shape 3"/>
          <p:cNvSpPr/>
          <p:nvPr/>
        </p:nvSpPr>
        <p:spPr>
          <a:xfrm>
            <a:off x="1235809" y="4154329"/>
            <a:ext cx="719257" cy="22860"/>
          </a:xfrm>
          <a:prstGeom prst="roundRect">
            <a:avLst>
              <a:gd name="adj" fmla="val 377587"/>
            </a:avLst>
          </a:prstGeom>
          <a:solidFill>
            <a:srgbClr val="B8BFDF"/>
          </a:solidFill>
          <a:ln/>
        </p:spPr>
      </p:sp>
      <p:sp>
        <p:nvSpPr>
          <p:cNvPr id="7" name="Shape 4"/>
          <p:cNvSpPr/>
          <p:nvPr/>
        </p:nvSpPr>
        <p:spPr>
          <a:xfrm>
            <a:off x="796350" y="3934658"/>
            <a:ext cx="462320" cy="462320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81968" y="4011692"/>
            <a:ext cx="91083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157770" y="3909060"/>
            <a:ext cx="350222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Повышение эффективности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157770" y="4353401"/>
            <a:ext cx="6266974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Оптимизация образовательного процесса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235809" y="5543907"/>
            <a:ext cx="719257" cy="22860"/>
          </a:xfrm>
          <a:prstGeom prst="roundRect">
            <a:avLst>
              <a:gd name="adj" fmla="val 377587"/>
            </a:avLst>
          </a:prstGeom>
          <a:solidFill>
            <a:srgbClr val="B8BFDF"/>
          </a:solidFill>
          <a:ln/>
        </p:spPr>
      </p:sp>
      <p:sp>
        <p:nvSpPr>
          <p:cNvPr id="12" name="Shape 9"/>
          <p:cNvSpPr/>
          <p:nvPr/>
        </p:nvSpPr>
        <p:spPr>
          <a:xfrm>
            <a:off x="796350" y="5324237"/>
            <a:ext cx="462320" cy="462320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47083" y="5401270"/>
            <a:ext cx="160734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157770" y="5298638"/>
            <a:ext cx="301835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Улучшение результатов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157770" y="5742980"/>
            <a:ext cx="6266974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Повышение качества знаний и навыков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235809" y="6933486"/>
            <a:ext cx="719257" cy="22860"/>
          </a:xfrm>
          <a:prstGeom prst="roundRect">
            <a:avLst>
              <a:gd name="adj" fmla="val 377587"/>
            </a:avLst>
          </a:prstGeom>
          <a:solidFill>
            <a:srgbClr val="B8BFDF"/>
          </a:solidFill>
          <a:ln/>
        </p:spPr>
      </p:sp>
      <p:sp>
        <p:nvSpPr>
          <p:cNvPr id="17" name="Shape 14"/>
          <p:cNvSpPr/>
          <p:nvPr/>
        </p:nvSpPr>
        <p:spPr>
          <a:xfrm>
            <a:off x="796350" y="6713815"/>
            <a:ext cx="462320" cy="462320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40891" y="6790849"/>
            <a:ext cx="173117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157770" y="6688217"/>
            <a:ext cx="3323630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Расширение компетенций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157770" y="7132558"/>
            <a:ext cx="6266974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Развитие новых способностей и знаний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08936" y="23118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Заключение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3369112"/>
            <a:ext cx="75564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Внедрение искусственного интеллекта в </a:t>
            </a:r>
            <a:r>
              <a:rPr lang="ru-RU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процесс преподавания дисциплины Основы финансовой грамотности </a:t>
            </a:r>
            <a:r>
              <a:rPr lang="en-US" sz="1750" dirty="0"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имеет огромный потенциал. ИИ может стать эффективным инструментом для индивидуализации обучения, повышения мотивации и достижения лучших результатов. Важно продолжать исследовать возможности и разрабатывать новые решения для оптимизации применения ИИ в образовании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13EC73-D731-4F7E-9E28-AAF3C0335504}"/>
              </a:ext>
            </a:extLst>
          </p:cNvPr>
          <p:cNvSpPr/>
          <p:nvPr/>
        </p:nvSpPr>
        <p:spPr>
          <a:xfrm>
            <a:off x="12269972" y="7591647"/>
            <a:ext cx="2254102" cy="542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502E83-2184-4578-A753-810059557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95" y="700501"/>
            <a:ext cx="1025022" cy="111147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18C9225-6A27-492D-B438-E9D611CEF3BB}"/>
              </a:ext>
            </a:extLst>
          </p:cNvPr>
          <p:cNvSpPr txBox="1">
            <a:spLocks/>
          </p:cNvSpPr>
          <p:nvPr/>
        </p:nvSpPr>
        <p:spPr>
          <a:xfrm>
            <a:off x="2732021" y="2842169"/>
            <a:ext cx="9905999" cy="391564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Алла Дмитриевна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(преподаватель ГБПОУ Самарской области «ССПК»)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all_sid@bk.ru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+79372110831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9A4AFB-7A16-43D0-AC55-E337E3829062}"/>
              </a:ext>
            </a:extLst>
          </p:cNvPr>
          <p:cNvSpPr/>
          <p:nvPr/>
        </p:nvSpPr>
        <p:spPr>
          <a:xfrm>
            <a:off x="12269972" y="7591647"/>
            <a:ext cx="2254102" cy="542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962223-D162-42E9-897A-BC8D4A70D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9" y="6058330"/>
            <a:ext cx="1801762" cy="18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4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429</Words>
  <Application>Microsoft Office PowerPoint</Application>
  <PresentationFormat>Произвольный</PresentationFormat>
  <Paragraphs>76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Calibri</vt:lpstr>
      <vt:lpstr>Corben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Автор</cp:lastModifiedBy>
  <cp:revision>8</cp:revision>
  <dcterms:created xsi:type="dcterms:W3CDTF">2024-12-12T09:00:37Z</dcterms:created>
  <dcterms:modified xsi:type="dcterms:W3CDTF">2024-12-12T10:54:03Z</dcterms:modified>
</cp:coreProperties>
</file>