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  <p:sldId id="258" r:id="rId5"/>
    <p:sldId id="260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64" autoAdjust="0"/>
    <p:restoredTop sz="94662" autoAdjust="0"/>
  </p:normalViewPr>
  <p:slideViewPr>
    <p:cSldViewPr>
      <p:cViewPr varScale="1">
        <p:scale>
          <a:sx n="69" d="100"/>
          <a:sy n="69" d="100"/>
        </p:scale>
        <p:origin x="-15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789040"/>
            <a:ext cx="83058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«Финансовая </a:t>
            </a:r>
            <a:r>
              <a:rPr lang="ru-RU" sz="3600" dirty="0" smtClean="0"/>
              <a:t>грамотность в системе формирования компетенций у студентов специальности 40.02.02 «Правоохранительная деятельность »</a:t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</a:t>
            </a:r>
            <a:r>
              <a:rPr lang="ru-RU" sz="3600" dirty="0" smtClean="0"/>
              <a:t>Пугачева Юлия Евгеньевна                         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1595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0"/>
            <a:ext cx="81439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настоящее время уделяется пристальное внимание вопросам, связанным с повышением уровня финансовой грамотности, культуры населения и способам защиты потребителей финансовых услуг. Статистические данные, свидетельствующие о том, что в связи со стремительным развитием инноваций и технологий граждане нередко оказываются жертвами собственной финансовой </a:t>
            </a:r>
            <a:r>
              <a:rPr lang="ru-RU" dirty="0" smtClean="0"/>
              <a:t>некомпетентности.</a:t>
            </a:r>
            <a:endParaRPr lang="ru-RU" dirty="0"/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10396" y="-41719816"/>
            <a:ext cx="18288000" cy="12430125"/>
          </a:xfrm>
          <a:prstGeom prst="rect">
            <a:avLst/>
          </a:prstGeom>
          <a:noFill/>
        </p:spPr>
      </p:pic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8143900" cy="5143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2864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8728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0"/>
            <a:ext cx="1855768" cy="185576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357554" y="0"/>
            <a:ext cx="5786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раскрытие и расследование «сквозных» преступлений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2357430"/>
            <a:ext cx="5715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некоторые преступные схемы, применяемые в сети Интернет, связанные с площадкой «</a:t>
            </a:r>
            <a:r>
              <a:rPr lang="ru-RU" dirty="0" err="1" smtClean="0"/>
              <a:t>Авито</a:t>
            </a:r>
            <a:r>
              <a:rPr lang="ru-RU" dirty="0" smtClean="0"/>
              <a:t>», сетью «</a:t>
            </a:r>
            <a:r>
              <a:rPr lang="ru-RU" dirty="0" err="1" smtClean="0"/>
              <a:t>Инстаграмм</a:t>
            </a:r>
            <a:r>
              <a:rPr lang="ru-RU" dirty="0" smtClean="0"/>
              <a:t>», «В контакте». </a:t>
            </a:r>
            <a:endParaRPr lang="ru-RU" dirty="0"/>
          </a:p>
        </p:txBody>
      </p:sp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928802"/>
            <a:ext cx="2242231" cy="173772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62314" y="3244334"/>
            <a:ext cx="26193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форекс-мошенничество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8" name="Picture 6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857628"/>
            <a:ext cx="2000264" cy="1071570"/>
          </a:xfrm>
          <a:prstGeom prst="rect">
            <a:avLst/>
          </a:prstGeom>
          <a:noFill/>
        </p:spPr>
      </p:pic>
      <p:pic>
        <p:nvPicPr>
          <p:cNvPr id="3080" name="Picture 8" descr="Picture backgrou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5130817"/>
            <a:ext cx="1738775" cy="1727183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491270" y="3244334"/>
            <a:ext cx="41614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мошенничество </a:t>
            </a:r>
            <a:r>
              <a:rPr lang="ru-RU" dirty="0" smtClean="0"/>
              <a:t>с банковскими картами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646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331640" y="404664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1800" dirty="0" smtClean="0"/>
              <a:t> </a:t>
            </a:r>
          </a:p>
          <a:p>
            <a:pPr marL="82296" indent="0">
              <a:buNone/>
            </a:pPr>
            <a:endParaRPr lang="ru-RU" sz="1800" dirty="0" smtClean="0"/>
          </a:p>
          <a:p>
            <a:pPr marL="82296" indent="0">
              <a:buNone/>
            </a:pPr>
            <a:endParaRPr lang="ru-RU" sz="1800" dirty="0"/>
          </a:p>
          <a:p>
            <a:pPr marL="82296" indent="0">
              <a:buNone/>
            </a:pPr>
            <a:endParaRPr lang="ru-RU" sz="1800" dirty="0" smtClean="0"/>
          </a:p>
          <a:p>
            <a:pPr marL="82296" indent="0">
              <a:buNone/>
            </a:pPr>
            <a:endParaRPr lang="ru-RU" sz="1800" dirty="0"/>
          </a:p>
          <a:p>
            <a:pPr marL="82296" indent="0">
              <a:buNone/>
            </a:pPr>
            <a:endParaRPr lang="ru-RU" sz="1800" dirty="0" smtClean="0"/>
          </a:p>
          <a:p>
            <a:pPr marL="82296" indent="0">
              <a:buNone/>
            </a:pPr>
            <a:endParaRPr lang="ru-RU" sz="18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-2"/>
            <a:ext cx="807246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Сочетание </a:t>
            </a:r>
            <a:r>
              <a:rPr lang="ru-RU" dirty="0" err="1" smtClean="0"/>
              <a:t>общепрофессиональных</a:t>
            </a:r>
            <a:r>
              <a:rPr lang="ru-RU" dirty="0" smtClean="0"/>
              <a:t> и профессиональных компетенций на базе научной и практической составляющих обучения позволит увеличить вероятность подготовки кадров, способных принимать обоснованные управленческие решения не только в профессии, но и в быту, осуществлять финансовое планирование, использовать инновационные технологии, системно мыслить, применяя новые экономические знания в юриспруденции. </a:t>
            </a:r>
          </a:p>
          <a:p>
            <a:endParaRPr lang="ru-RU" dirty="0" smtClean="0"/>
          </a:p>
          <a:p>
            <a:r>
              <a:rPr lang="ru-RU" dirty="0" smtClean="0"/>
              <a:t>Обоснованным </a:t>
            </a:r>
            <a:r>
              <a:rPr lang="ru-RU" dirty="0" smtClean="0"/>
              <a:t>экономическим каркасом в обучении могут стать дисциплины «Экономика» и «Финансовое право», которые целесообразно преподавать по всем специальностям и специализациям как дисциплины обязательные. В ряд дисциплин, изучаемых студентами в области профессиональной деятельности, таких как гражданское, административное, уголовное, налоговое право, гражданский, уголовный процесс и др., целесообразно включить отдельные темы или вопросы экономической направленности с учетом развития инноваций и технологий.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0944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ru-RU" dirty="0" smtClean="0"/>
          </a:p>
          <a:p>
            <a:pPr marL="82296" indent="0" algn="ctr">
              <a:buNone/>
            </a:pP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12976"/>
            <a:ext cx="280831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90959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759</TotalTime>
  <Words>228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«Финансовая грамотность в системе формирования компетенций у студентов специальности 40.02.02 «Правоохранительная деятельность »                        Пугачева Юлия Евгеньевна                           </vt:lpstr>
      <vt:lpstr>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«Особенности деятельности специалистов органов социальной защиты населения по реализации прав многодетных семей »  Студент: Клапанова София Дмитриевна  Научный руководитель: Пугачева Юлия Евгеньевна</dc:title>
  <dc:creator>LEDI_DI</dc:creator>
  <cp:lastModifiedBy>Алексей Пугачев</cp:lastModifiedBy>
  <cp:revision>53</cp:revision>
  <dcterms:created xsi:type="dcterms:W3CDTF">2024-06-18T09:28:33Z</dcterms:created>
  <dcterms:modified xsi:type="dcterms:W3CDTF">2024-12-11T18:26:50Z</dcterms:modified>
</cp:coreProperties>
</file>