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5" r:id="rId2"/>
    <p:sldId id="258" r:id="rId3"/>
    <p:sldId id="259" r:id="rId4"/>
    <p:sldId id="260" r:id="rId5"/>
    <p:sldId id="284" r:id="rId6"/>
    <p:sldId id="267" r:id="rId7"/>
    <p:sldId id="268" r:id="rId8"/>
    <p:sldId id="272" r:id="rId9"/>
    <p:sldId id="273" r:id="rId10"/>
    <p:sldId id="278" r:id="rId11"/>
    <p:sldId id="281" r:id="rId12"/>
    <p:sldId id="283" r:id="rId13"/>
    <p:sldId id="277" r:id="rId14"/>
    <p:sldId id="279" r:id="rId15"/>
    <p:sldId id="274" r:id="rId16"/>
    <p:sldId id="27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60"/>
  </p:normalViewPr>
  <p:slideViewPr>
    <p:cSldViewPr>
      <p:cViewPr varScale="1">
        <p:scale>
          <a:sx n="70" d="100"/>
          <a:sy n="70" d="100"/>
        </p:scale>
        <p:origin x="-12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55E0E-DB8C-48E0-B9A2-9D19296BE0E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9F928-9614-4122-AB8E-AFCC74499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3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F928-9614-4122-AB8E-AFCC744993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4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FAA63B-A6A5-491D-896B-49AE10D81A5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6D85264-B0BC-49CA-8F9E-F9EFC4358B8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vk.com/wall-210366267_77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85801"/>
            <a:ext cx="7690048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6000" b="1" dirty="0">
                <a:solidFill>
                  <a:prstClr val="white"/>
                </a:solidFill>
                <a:ea typeface="+mj-ea"/>
                <a:cs typeface="+mj-cs"/>
              </a:rPr>
              <a:t>ФИНАНСОВАЯ ГРАМОТНОСТЬ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548680"/>
            <a:ext cx="4608512" cy="3730352"/>
          </a:xfrm>
        </p:spPr>
        <p:txBody>
          <a:bodyPr/>
          <a:lstStyle/>
          <a:p>
            <a:r>
              <a:rPr lang="ru-RU" dirty="0" smtClean="0"/>
              <a:t>Жалко свои?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Инвестируй чужие! </a:t>
            </a:r>
            <a:endParaRPr lang="ru-RU" dirty="0"/>
          </a:p>
        </p:txBody>
      </p:sp>
      <p:pic>
        <p:nvPicPr>
          <p:cNvPr id="6146" name="Picture 2" descr="C:\Users\User\Downloads\1000011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3244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5400600"/>
          </a:xfrm>
        </p:spPr>
        <p:txBody>
          <a:bodyPr/>
          <a:lstStyle/>
          <a:p>
            <a:r>
              <a:rPr lang="ru-RU" sz="4400" dirty="0" smtClean="0"/>
              <a:t>Фатальные ошибки: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dirty="0" smtClean="0"/>
              <a:t>1.Отсутствие цели.</a:t>
            </a:r>
            <a:br>
              <a:rPr lang="ru-RU" sz="4000" dirty="0" smtClean="0"/>
            </a:br>
            <a:r>
              <a:rPr lang="ru-RU" sz="4000" dirty="0" smtClean="0"/>
              <a:t>2.Отсутствие стратегии. </a:t>
            </a:r>
            <a:br>
              <a:rPr lang="ru-RU" sz="4000" dirty="0" smtClean="0"/>
            </a:br>
            <a:r>
              <a:rPr lang="ru-RU" sz="4000" dirty="0" smtClean="0"/>
              <a:t>3. Жадность/алчность.</a:t>
            </a:r>
            <a:br>
              <a:rPr lang="ru-RU" sz="4000" dirty="0" smtClean="0"/>
            </a:br>
            <a:r>
              <a:rPr lang="ru-RU" sz="4000" dirty="0" smtClean="0"/>
              <a:t>4. Работа с плечами/кредитами.</a:t>
            </a:r>
            <a:br>
              <a:rPr lang="ru-RU" sz="4000" dirty="0" smtClean="0"/>
            </a:br>
            <a:r>
              <a:rPr lang="ru-RU" sz="4000" dirty="0" smtClean="0"/>
              <a:t>5. Торговля шортами.</a:t>
            </a:r>
            <a:br>
              <a:rPr lang="ru-RU" sz="4000" dirty="0" smtClean="0"/>
            </a:br>
            <a:r>
              <a:rPr lang="ru-RU" sz="4000" dirty="0" smtClean="0"/>
              <a:t>6. Бездействие!!!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060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915" y="188640"/>
            <a:ext cx="8496944" cy="2232248"/>
          </a:xfrm>
        </p:spPr>
        <p:txBody>
          <a:bodyPr/>
          <a:lstStyle/>
          <a:p>
            <a:r>
              <a:rPr lang="ru-RU" sz="4400" dirty="0" smtClean="0"/>
              <a:t>Фатальные ошибки:</a:t>
            </a:r>
            <a:br>
              <a:rPr lang="ru-RU" sz="4400" dirty="0" smtClean="0"/>
            </a:br>
            <a:r>
              <a:rPr lang="ru-RU" sz="4000" dirty="0" smtClean="0"/>
              <a:t>1.Отсутствие цели? </a:t>
            </a:r>
            <a:br>
              <a:rPr lang="ru-RU" sz="4000" dirty="0" smtClean="0"/>
            </a:br>
            <a:r>
              <a:rPr lang="ru-RU" sz="4000" dirty="0" smtClean="0"/>
              <a:t>СМАРТ и </a:t>
            </a:r>
            <a:r>
              <a:rPr lang="ru-RU" sz="4000" dirty="0" err="1" smtClean="0"/>
              <a:t>Калькус</a:t>
            </a:r>
            <a:endParaRPr lang="ru-RU" sz="4400" dirty="0"/>
          </a:p>
        </p:txBody>
      </p:sp>
      <p:pic>
        <p:nvPicPr>
          <p:cNvPr id="3074" name="Picture 2" descr="C:\Users\User\Desktop\sm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6" y="2855608"/>
            <a:ext cx="9149226" cy="36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альку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30" y="-14130"/>
            <a:ext cx="2869738" cy="28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52928" cy="2304256"/>
          </a:xfrm>
        </p:spPr>
        <p:txBody>
          <a:bodyPr/>
          <a:lstStyle/>
          <a:p>
            <a:r>
              <a:rPr lang="ru-RU" dirty="0" smtClean="0"/>
              <a:t>Полезные посты за 2023 год</a:t>
            </a:r>
            <a:br>
              <a:rPr lang="ru-RU" dirty="0" smtClean="0"/>
            </a:br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/>
                <a:hlinkClick r:id="rId2"/>
              </a:rPr>
              <a:t>https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/>
                <a:hlinkClick r:id="rId2"/>
              </a:rPr>
              <a:t>://vk.com/wall-210366267_777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122" name="Picture 2" descr="C:\Users\User\Desktop\Посты за 2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87" y="2708920"/>
            <a:ext cx="4047104" cy="406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6120680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4400" dirty="0" smtClean="0"/>
              <a:t>Инвестиции реально изменили мою жизнь в лучшую сторону, разобраться и начать было лучшим, что я сделала за последние пару лет»</a:t>
            </a:r>
            <a:br>
              <a:rPr lang="ru-RU" sz="44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Виктория Коптева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9824" cy="2016224"/>
          </a:xfrm>
        </p:spPr>
        <p:txBody>
          <a:bodyPr/>
          <a:lstStyle/>
          <a:p>
            <a:r>
              <a:rPr lang="ru-RU" dirty="0" smtClean="0"/>
              <a:t>Ссылка на открытие ИИС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sz="4000" dirty="0" smtClean="0"/>
              <a:t>https://partner.finam.ru/rl/12845</a:t>
            </a:r>
            <a:endParaRPr lang="ru-RU" sz="4000" dirty="0"/>
          </a:p>
        </p:txBody>
      </p:sp>
      <p:pic>
        <p:nvPicPr>
          <p:cNvPr id="2050" name="Picture 2" descr="C:\Users\User\Desktop\Открыть ИИ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33387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9824" cy="2016224"/>
          </a:xfrm>
        </p:spPr>
        <p:txBody>
          <a:bodyPr/>
          <a:lstStyle/>
          <a:p>
            <a:pPr algn="ctr"/>
            <a:r>
              <a:rPr lang="ru-RU" dirty="0" smtClean="0"/>
              <a:t>Лучшие предложения по вкладам только на </a:t>
            </a:r>
            <a:r>
              <a:rPr lang="ru-RU" dirty="0" err="1" smtClean="0"/>
              <a:t>Финуслугах</a:t>
            </a:r>
            <a:endParaRPr lang="ru-RU" sz="4000" dirty="0"/>
          </a:p>
        </p:txBody>
      </p:sp>
      <p:pic>
        <p:nvPicPr>
          <p:cNvPr id="4098" name="Picture 2" descr="C:\Users\User\Downloads\1000013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8600"/>
            <a:ext cx="4392488" cy="44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89" y="3068638"/>
            <a:ext cx="3666721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543800" cy="1706488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Вступайте в наш клуб и проходите быстрый тест на уровень ФГ в закрепе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643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404664"/>
            <a:ext cx="7978080" cy="4896544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sz="4000" dirty="0" smtClean="0"/>
              <a:t>ОТ </a:t>
            </a:r>
            <a:r>
              <a:rPr lang="ru-RU" sz="9600" dirty="0" smtClean="0"/>
              <a:t>40 </a:t>
            </a:r>
            <a:r>
              <a:rPr lang="ru-RU" sz="6000" dirty="0" smtClean="0"/>
              <a:t>ЛЕТ</a:t>
            </a:r>
          </a:p>
          <a:p>
            <a:pPr marL="18288" indent="0">
              <a:buNone/>
            </a:pPr>
            <a:r>
              <a:rPr lang="ru-RU" sz="4000" dirty="0" smtClean="0"/>
              <a:t>ОТ </a:t>
            </a:r>
            <a:r>
              <a:rPr lang="ru-RU" sz="9600" dirty="0" smtClean="0"/>
              <a:t>40 </a:t>
            </a:r>
            <a:r>
              <a:rPr lang="ru-RU" sz="6000" dirty="0" smtClean="0"/>
              <a:t>ЧАСОВ</a:t>
            </a:r>
          </a:p>
          <a:p>
            <a:pPr marL="18288" indent="0">
              <a:buNone/>
            </a:pPr>
            <a:r>
              <a:rPr lang="ru-RU" sz="4000" dirty="0" smtClean="0"/>
              <a:t>ДО </a:t>
            </a:r>
            <a:r>
              <a:rPr lang="ru-RU" sz="9600" dirty="0" smtClean="0"/>
              <a:t>40 </a:t>
            </a:r>
            <a:r>
              <a:rPr lang="ru-RU" sz="8000" dirty="0" smtClean="0"/>
              <a:t>%</a:t>
            </a:r>
            <a:endParaRPr lang="ru-RU" sz="8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517232"/>
            <a:ext cx="7543800" cy="914400"/>
          </a:xfrm>
        </p:spPr>
        <p:txBody>
          <a:bodyPr/>
          <a:lstStyle/>
          <a:p>
            <a:pPr algn="ctr"/>
            <a:r>
              <a:rPr lang="ru-RU" sz="4000" dirty="0" smtClean="0"/>
              <a:t>И ЭТО ТО, ЧТО ВЫБИРАЮТ ЗА ВАС 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2416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54325"/>
            <a:ext cx="6096000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13800" b="1" dirty="0" smtClean="0"/>
              <a:t>F I R E</a:t>
            </a:r>
            <a:endParaRPr lang="ru-RU" sz="13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 ? </a:t>
            </a:r>
            <a:endParaRPr lang="ru-RU" dirty="0"/>
          </a:p>
        </p:txBody>
      </p:sp>
      <p:pic>
        <p:nvPicPr>
          <p:cNvPr id="1026" name="Picture 2" descr="D:\Копия Флеш работа\Вводный финграмотность\Ссылка 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"/>
            <a:ext cx="2649488" cy="26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8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3998919"/>
          </a:xfrm>
        </p:spPr>
        <p:txBody>
          <a:bodyPr>
            <a:normAutofit/>
          </a:bodyPr>
          <a:lstStyle/>
          <a:p>
            <a:pPr marL="532638" indent="-514350">
              <a:buFont typeface="+mj-lt"/>
              <a:buAutoNum type="arabicPeriod"/>
            </a:pPr>
            <a:r>
              <a:rPr lang="ru-RU" sz="2800" dirty="0" smtClean="0"/>
              <a:t>Пенсионный фонд – банкрот</a:t>
            </a:r>
          </a:p>
          <a:p>
            <a:pPr marL="532638" indent="-514350">
              <a:buFont typeface="+mj-lt"/>
              <a:buAutoNum type="arabicPeriod"/>
            </a:pPr>
            <a:r>
              <a:rPr lang="ru-RU" sz="2800" dirty="0" smtClean="0"/>
              <a:t>Соотношение пенсионеров к трудоспособным ½ при норме 1/4</a:t>
            </a:r>
          </a:p>
          <a:p>
            <a:pPr marL="532638" indent="-514350">
              <a:buFont typeface="+mj-lt"/>
              <a:buAutoNum type="arabicPeriod"/>
            </a:pPr>
            <a:r>
              <a:rPr lang="ru-RU" sz="2800" dirty="0" smtClean="0"/>
              <a:t>Уровень пенсионных выплат никогда не будет успевать за ростом цен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914400"/>
          </a:xfrm>
        </p:spPr>
        <p:txBody>
          <a:bodyPr/>
          <a:lstStyle/>
          <a:p>
            <a:r>
              <a:rPr lang="ru-RU" sz="4000" dirty="0" smtClean="0"/>
              <a:t>КАК С ПЕНСИЕЙ СЕЙЧАС</a:t>
            </a:r>
            <a:endParaRPr lang="ru-RU" sz="4000" dirty="0"/>
          </a:p>
        </p:txBody>
      </p:sp>
      <p:pic>
        <p:nvPicPr>
          <p:cNvPr id="2050" name="Picture 2" descr="D:\Копия Флеш работа\Вводный финграмотность\Песнь пенс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4571"/>
            <a:ext cx="2500248" cy="25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44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7919" y="1961063"/>
            <a:ext cx="8424936" cy="399891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1368152"/>
          </a:xfrm>
        </p:spPr>
        <p:txBody>
          <a:bodyPr/>
          <a:lstStyle/>
          <a:p>
            <a:pPr algn="ctr"/>
            <a:r>
              <a:rPr lang="ru-RU" sz="4000" dirty="0" smtClean="0"/>
              <a:t>Статья о пенсиях. </a:t>
            </a:r>
            <a:br>
              <a:rPr lang="ru-RU" sz="4000" dirty="0" smtClean="0"/>
            </a:br>
            <a:r>
              <a:rPr lang="ru-RU" sz="4000" dirty="0" smtClean="0"/>
              <a:t>Источник - Дзен</a:t>
            </a:r>
            <a:endParaRPr lang="ru-RU" sz="4000" dirty="0"/>
          </a:p>
        </p:txBody>
      </p:sp>
      <p:pic>
        <p:nvPicPr>
          <p:cNvPr id="5124" name="Picture 4" descr="C:\Users\User\Desktop\Дзен_Пенс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2869062" cy="28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03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53732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/>
              <a:t>Ежемесячно формирую третью пенсию.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Количество долей в российских компаниях выросло до 40.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Цель – 700К/1 000 000 на счету перевыполнена.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Все портфели показывают хорошую доходность.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Вернул все удержанные колледжем налоги за 2022 год в размере 52К</a:t>
            </a: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Использую возможности ИИС типа Б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Прочитал 3 электронные и одну аудиокнигу по развитию личных финансов</a:t>
            </a:r>
          </a:p>
          <a:p>
            <a:pPr>
              <a:buFont typeface="Wingdings" pitchFamily="2" charset="2"/>
              <a:buChar char="§"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1274440"/>
          </a:xfrm>
        </p:spPr>
        <p:txBody>
          <a:bodyPr/>
          <a:lstStyle/>
          <a:p>
            <a:pPr algn="ctr"/>
            <a:r>
              <a:rPr lang="ru-RU" sz="4000" dirty="0" smtClean="0"/>
              <a:t>Что делаю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3012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ownloads\1000013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96" y="692696"/>
            <a:ext cx="3324862" cy="738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0000130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58" y="692696"/>
            <a:ext cx="2974177" cy="69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1000013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64" y="692696"/>
            <a:ext cx="3322250" cy="738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7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IMG_20231012_0745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7" y="828674"/>
            <a:ext cx="7936025" cy="58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kvadrant_d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Доходность портфе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5" y="1296615"/>
            <a:ext cx="8839683" cy="45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21390235</TotalTime>
  <Words>168</Words>
  <Application>Microsoft Office PowerPoint</Application>
  <PresentationFormat>Экран (4:3)</PresentationFormat>
  <Paragraphs>29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Презентация PowerPoint</vt:lpstr>
      <vt:lpstr>И ЭТО ТО, ЧТО ВЫБИРАЮТ ЗА ВАС !</vt:lpstr>
      <vt:lpstr>ЧТО ЭТО ? </vt:lpstr>
      <vt:lpstr>КАК С ПЕНСИЕЙ СЕЙЧАС</vt:lpstr>
      <vt:lpstr>Статья о пенсиях.  Источник - Дзен</vt:lpstr>
      <vt:lpstr>Что делаю</vt:lpstr>
      <vt:lpstr>Презентация PowerPoint</vt:lpstr>
      <vt:lpstr>Презентация PowerPoint</vt:lpstr>
      <vt:lpstr>Презентация PowerPoint</vt:lpstr>
      <vt:lpstr>Жалко свои?   Инвестируй чужие! </vt:lpstr>
      <vt:lpstr>Фатальные ошибки:  1.Отсутствие цели. 2.Отсутствие стратегии.  3. Жадность/алчность. 4. Работа с плечами/кредитами. 5. Торговля шортами. 6. Бездействие!!!</vt:lpstr>
      <vt:lpstr>Фатальные ошибки: 1.Отсутствие цели?  СМАРТ и Калькус</vt:lpstr>
      <vt:lpstr>Полезные посты за 2023 год https://vk.com/wall-210366267_777</vt:lpstr>
      <vt:lpstr>«Инвестиции реально изменили мою жизнь в лучшую сторону, разобраться и начать было лучшим, что я сделала за последние пару лет»  Виктория Коптева</vt:lpstr>
      <vt:lpstr>Ссылка на открытие ИИС  https://partner.finam.ru/rl/12845</vt:lpstr>
      <vt:lpstr>Лучшие предложения по вкладам только на Финуслугах</vt:lpstr>
      <vt:lpstr>Благодарю за внимание!  Вступайте в наш клуб и проходите быстрый тест на уровень ФГ в закрепе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User</dc:creator>
  <cp:lastModifiedBy>User</cp:lastModifiedBy>
  <cp:revision>63</cp:revision>
  <dcterms:created xsi:type="dcterms:W3CDTF">2022-09-29T12:22:23Z</dcterms:created>
  <dcterms:modified xsi:type="dcterms:W3CDTF">2024-12-11T22:36:32Z</dcterms:modified>
</cp:coreProperties>
</file>