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 varScale="1">
        <p:scale>
          <a:sx n="50" d="100"/>
          <a:sy n="50" d="100"/>
        </p:scale>
        <p:origin x="-117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tv\Desktop\_____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6425"/>
            <a:ext cx="8424936" cy="52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7772400" cy="10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«ГК г. Сызрани»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992888" cy="460851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ПРОМЕЖУТОЧНАЯ АТТЕСТАЦИЯ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ВИДЕ ДЕМОНСТРАЦИОННОГО ЭКЗАМЕНА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специальность 08.02.01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algn="r"/>
            <a:endParaRPr lang="ru-RU" sz="2000" dirty="0" smtClean="0">
              <a:solidFill>
                <a:srgbClr val="0070C0"/>
              </a:solidFill>
            </a:endParaRPr>
          </a:p>
          <a:p>
            <a:pPr algn="r"/>
            <a:endParaRPr lang="ru-RU" sz="2000" dirty="0">
              <a:solidFill>
                <a:srgbClr val="0070C0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Преподаватели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Борисова О.С.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Ежкова И.Н.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785399"/>
              </p:ext>
            </p:extLst>
          </p:nvPr>
        </p:nvGraphicFramePr>
        <p:xfrm>
          <a:off x="395536" y="1484784"/>
          <a:ext cx="8352928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ПЛЮСЫ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МИНУСЫ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Студенты</a:t>
                      </a:r>
                      <a:r>
                        <a:rPr lang="ru-RU" baseline="0" dirty="0" smtClean="0"/>
                        <a:t> будут иметь представление о сдаче демонстрационного экзамена во время прохождения ГИА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этой процедуры</a:t>
                      </a:r>
                      <a:r>
                        <a:rPr lang="ru-RU" baseline="0" dirty="0" smtClean="0"/>
                        <a:t> , к сожалению, не фиксируется в документах студента нигде. Поэтому для педагога нет способа объяснить студентам, зачем они сдают подобный экзамен дважды в год.</a:t>
                      </a:r>
                      <a:endParaRPr lang="ru-RU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студентов сдача подобных экзаменов является стимулом для более тщательной подготовки к ГИА, к таким видам испытаний студенты относятся более ответственно, так как на экзамене идет видеотрансляция и они находятся только в самостоятельной деятельности, без помощи педагога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Программа</a:t>
                      </a:r>
                      <a:r>
                        <a:rPr lang="ru-RU" baseline="0" dirty="0" smtClean="0"/>
                        <a:t> «Компас строительный» несовершенна, в связи с плохим качеством Интернета часто программа «слетает», в следствии чего студенту приходится заново выполнять задание.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Любой экзамен является эмоционально тяжелым для студентов  </a:t>
                      </a:r>
                      <a:endParaRPr lang="ru-RU" dirty="0"/>
                    </a:p>
                  </a:txBody>
                  <a:tcPr marL="82321" marR="82321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08.02.01 Строительство и эксплуатация зданий и сооружений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3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btv\Downloads\2024-11-22_10-33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379"/>
            <a:ext cx="8784976" cy="649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700808"/>
            <a:ext cx="8028880" cy="442535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 19.11.2024 по 21.11.2024 в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Губернском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колледже г. Сызрани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проводилась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промежуточная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аттестация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 виде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демонстрационного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экзамена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 специальности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08.02.01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08.02.01 Строительство и эксплуатация зданий и сооружений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btv\Desktop\2024-2025\ДЭ 2024-2025\ПА 2024 ноябрь\фото 085-4, 081-4\общий вид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2780928"/>
            <a:ext cx="3456384" cy="38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700808"/>
            <a:ext cx="8028880" cy="442535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 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Для проведения экзамена была создана комиссия из работодателей в количестве 5 человек: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 главный эксперт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 три линейных эксперта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технический эксперт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(преподаватель колледжа)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08.02.01 Строительство и эксплуатация зданий и сооружений</a:t>
            </a:r>
            <a:endParaRPr lang="ru-RU" sz="2800" dirty="0"/>
          </a:p>
        </p:txBody>
      </p:sp>
      <p:pic>
        <p:nvPicPr>
          <p:cNvPr id="4099" name="Picture 3" descr="C:\Users\btv\Downloads\IMG_6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92" y="270892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процедуре экзамена принимали участие 20 студентов выпускной группы 081-4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08.02.01 Строительство и эксплуатация зданий и сооружений</a:t>
            </a:r>
            <a:endParaRPr lang="ru-RU" sz="2800" dirty="0"/>
          </a:p>
        </p:txBody>
      </p:sp>
      <p:pic>
        <p:nvPicPr>
          <p:cNvPr id="3074" name="Picture 2" descr="C:\Users\btv\Downloads\IMG_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360144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Для проведения промежуточной аттестации были использован Комплект оценочных материалов из системы БОМ2.0 Демонстрационный экзамен (ДЭ) – ИРПО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КОД 08.02.01 -1-2024 </a:t>
            </a:r>
          </a:p>
          <a:p>
            <a:pPr marL="0" indent="0">
              <a:buNone/>
            </a:pPr>
            <a:r>
              <a:rPr lang="ru-RU" b="1" dirty="0" smtClean="0"/>
              <a:t>Модуль 1 </a:t>
            </a:r>
            <a:r>
              <a:rPr lang="ru-RU" dirty="0" smtClean="0"/>
              <a:t>Участие в </a:t>
            </a:r>
          </a:p>
          <a:p>
            <a:pPr marL="0" indent="0">
              <a:buNone/>
            </a:pPr>
            <a:r>
              <a:rPr lang="ru-RU" dirty="0" smtClean="0"/>
              <a:t>проектировании зданий</a:t>
            </a:r>
          </a:p>
          <a:p>
            <a:pPr marL="0" indent="0">
              <a:buNone/>
            </a:pPr>
            <a:r>
              <a:rPr lang="ru-RU" dirty="0" smtClean="0"/>
              <a:t> и сооружений для ПА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08.02.01 Строительство и эксплуатация зданий и сооружений</a:t>
            </a:r>
            <a:endParaRPr lang="ru-RU" sz="2800" dirty="0"/>
          </a:p>
        </p:txBody>
      </p:sp>
      <p:pic>
        <p:nvPicPr>
          <p:cNvPr id="5122" name="Picture 2" descr="C:\Users\btv\Downloads\2024-11-21_10-46-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0" y="3573016"/>
            <a:ext cx="3942559" cy="22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916832"/>
            <a:ext cx="8028880" cy="420933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 колледже были создано 5 рабочих мест в компьютерном классе.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Экзамен проходил в две смены, так как для проведения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промежуточной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аттестации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длительность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экзамена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1,5 часа.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08.02.01 Строительство и эксплуатация зданий и сооружений</a:t>
            </a:r>
            <a:endParaRPr lang="ru-RU" sz="2800" dirty="0"/>
          </a:p>
        </p:txBody>
      </p:sp>
      <p:pic>
        <p:nvPicPr>
          <p:cNvPr id="6" name="Рисунок 5" descr="C:\Users\btv\Downloads\IMG_66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568352" cy="291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7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3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Во время экзамена студенты выполняли задание полученное ежедневно из цифровой системы. Они выполняли один модуль, им необходимо было выполнить расчет глубины сезонного промерзания грунта и выполнить чертеж схемы расположения фундаментных плит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08.02.01 Строительство и эксплуатация зданий и сооружений</a:t>
            </a:r>
            <a:endParaRPr lang="ru-RU" sz="2800" dirty="0"/>
          </a:p>
        </p:txBody>
      </p:sp>
      <p:pic>
        <p:nvPicPr>
          <p:cNvPr id="6146" name="Picture 2" descr="C:\Users\btv\Downloads\IMG_660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4859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btv\Downloads\2024-11-21_11-13-3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8594"/>
            <a:ext cx="4104456" cy="2348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0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060848"/>
            <a:ext cx="8028880" cy="406531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Результатом экзамена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является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ПАСПОРТ КОМПЕТЕНЦИЙ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 котором расписаны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результаты по критериям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08.02.01 Строительство и эксплуатация зданий и сооружений</a:t>
            </a:r>
            <a:endParaRPr lang="ru-RU" sz="2800" dirty="0"/>
          </a:p>
        </p:txBody>
      </p:sp>
      <p:pic>
        <p:nvPicPr>
          <p:cNvPr id="1026" name="Picture 2" descr="C:\Users\btv\Downloads\2024-11-22_10-27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92" y="2060848"/>
            <a:ext cx="33528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По окончанию экзамена экзаменационная комиссия выполняла оценку, согласно критериям из цифровой платформы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Максимальной количество баллов по промежуточной аттестации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составляет 26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08.02.01 Строительство и эксплуатация зданий и сооружений</a:t>
            </a:r>
            <a:endParaRPr lang="ru-RU" sz="2800" dirty="0"/>
          </a:p>
        </p:txBody>
      </p:sp>
      <p:pic>
        <p:nvPicPr>
          <p:cNvPr id="4" name="Рисунок 3" descr="C:\Users\btv\Downloads\2024-11-21_11-49-0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316267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9" name="Picture 1" descr="C:\Users\btv\Downloads\2024-11-21_11-55-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81078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301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ГБПОУ «ГК г. Сызрани»</vt:lpstr>
      <vt:lpstr>08.02.01 Строительство и эксплуатация зданий и сооружений</vt:lpstr>
      <vt:lpstr>08.02.01 Строительство и эксплуатация зданий и сооружений</vt:lpstr>
      <vt:lpstr>08.02.01 Строительство и эксплуатация зданий и сооружений</vt:lpstr>
      <vt:lpstr>08.02.01 Строительство и эксплуатация зданий и сооружений</vt:lpstr>
      <vt:lpstr>08.02.01 Строительство и эксплуатация зданий и сооружений</vt:lpstr>
      <vt:lpstr>08.02.01 Строительство и эксплуатация зданий и сооружений</vt:lpstr>
      <vt:lpstr>08.02.01 Строительство и эксплуатация зданий и сооружений</vt:lpstr>
      <vt:lpstr>08.02.01 Строительство и эксплуатация зданий и сооружений</vt:lpstr>
      <vt:lpstr>08.02.01 Строительство и эксплуатация зданий и сооружений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«ГК г. Сызрани</dc:title>
  <dc:creator>Татьяна В. Бессараб</dc:creator>
  <cp:lastModifiedBy>Татьяна В. Бессараб</cp:lastModifiedBy>
  <cp:revision>14</cp:revision>
  <dcterms:created xsi:type="dcterms:W3CDTF">2024-11-21T07:22:23Z</dcterms:created>
  <dcterms:modified xsi:type="dcterms:W3CDTF">2024-11-22T07:49:00Z</dcterms:modified>
</cp:coreProperties>
</file>