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4"/>
  </p:notesMasterIdLst>
  <p:sldIdLst>
    <p:sldId id="350" r:id="rId2"/>
    <p:sldId id="436" r:id="rId3"/>
  </p:sldIdLst>
  <p:sldSz cx="12192000" cy="6858000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C30BE57-261C-4AB2-8ADE-99C8B543C65E}">
          <p14:sldIdLst>
            <p14:sldId id="350"/>
            <p14:sldId id="436"/>
          </p14:sldIdLst>
        </p14:section>
        <p14:section name="Раздел без заголовка" id="{9A0A39B5-945B-41E3-B77D-9C12F2E24C0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CC"/>
    <a:srgbClr val="00437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926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44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5826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5826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fld id="{7A7BBCE1-84C6-47FC-9607-4EC1B94714B1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55803"/>
            <a:ext cx="5408930" cy="3891112"/>
          </a:xfrm>
          <a:prstGeom prst="rect">
            <a:avLst/>
          </a:prstGeom>
        </p:spPr>
        <p:txBody>
          <a:bodyPr vert="horz" lIns="90992" tIns="45496" rIns="90992" bIns="4549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86367"/>
            <a:ext cx="2929837" cy="495825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386367"/>
            <a:ext cx="2929837" cy="495825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fld id="{0B34DE8E-631C-4CDC-A828-B764847915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438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4DE8E-631C-4CDC-A828-B7648479150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37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99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41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1119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425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3553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333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383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80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68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37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43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23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54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38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51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35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B39B5-C409-4C5A-ADF0-D4D434C1CD0E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282CFB-DC49-449C-A19C-9A8F3A8445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78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1296" y="2893326"/>
            <a:ext cx="9828502" cy="3493479"/>
          </a:xfrm>
        </p:spPr>
        <p:txBody>
          <a:bodyPr/>
          <a:lstStyle/>
          <a:p>
            <a:pPr algn="ctr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Методический день </a:t>
            </a:r>
            <a:b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УГНиС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системе ПО СО</a:t>
            </a:r>
            <a:b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07.00.00 Архитектура</a:t>
            </a:r>
            <a:b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08.00.00 Техника и технологии строительства</a:t>
            </a:r>
            <a:b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«Демонстрационный экзамен как инструмент независимой оценки качества профессионального образования»</a:t>
            </a:r>
            <a:b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7200" b="1" dirty="0">
              <a:solidFill>
                <a:srgbClr val="004376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675" y="0"/>
            <a:ext cx="7533588" cy="1815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325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6253"/>
          </a:xfrm>
        </p:spPr>
        <p:txBody>
          <a:bodyPr/>
          <a:lstStyle/>
          <a:p>
            <a:pPr algn="ctr"/>
            <a:r>
              <a:rPr lang="ru-RU" dirty="0"/>
              <a:t>Темы выступления: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54635"/>
            <a:ext cx="10500182" cy="408672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Безбородова Е.А., преподаватель  Козловская Е.А., мастер п/о ГАПОУ «СЭК им. П. </a:t>
            </a:r>
            <a:r>
              <a:rPr lang="ru-RU" dirty="0" err="1">
                <a:solidFill>
                  <a:schemeClr val="tx1"/>
                </a:solidFill>
              </a:rPr>
              <a:t>Мачнева</a:t>
            </a:r>
            <a:r>
              <a:rPr lang="ru-RU" dirty="0">
                <a:solidFill>
                  <a:schemeClr val="tx1"/>
                </a:solidFill>
              </a:rPr>
              <a:t>» «ГИА в формате демонстрационного экзамена в рамках ФП «</a:t>
            </a:r>
            <a:r>
              <a:rPr lang="ru-RU" dirty="0" err="1">
                <a:solidFill>
                  <a:schemeClr val="tx1"/>
                </a:solidFill>
              </a:rPr>
              <a:t>Профессионалитет</a:t>
            </a:r>
            <a:r>
              <a:rPr lang="ru-RU" dirty="0">
                <a:solidFill>
                  <a:schemeClr val="tx1"/>
                </a:solidFill>
              </a:rPr>
              <a:t>»»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Дягилева А.А., методист ГБПОУ СО "ТПК» «Организация ДЭ: опыт и практика подготовки специалистов ГБПОУ СО "ТПК»»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Михайленко С.С., преподаватель ГБПОУ СО "ТПК" "Организация ДЭ: опыт и практика подготовки специалистов специальности 08.02.05  "Строительство и эксплуатация автомобильных дорог и аэродромов»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Ежкова И.Н., Борисова О.С., преподаватели ГБПОУ "ГК </a:t>
            </a:r>
            <a:r>
              <a:rPr lang="ru-RU" dirty="0" err="1">
                <a:solidFill>
                  <a:schemeClr val="tx1"/>
                </a:solidFill>
              </a:rPr>
              <a:t>г.Сызрани</a:t>
            </a:r>
            <a:r>
              <a:rPr lang="ru-RU" dirty="0">
                <a:solidFill>
                  <a:schemeClr val="tx1"/>
                </a:solidFill>
              </a:rPr>
              <a:t>" "Промежуточная аттестация в формате демонстрационного экзамена по специальности 08.02.01 Строительство и эксплуатация зданий и сооружений"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Самокрутова М.Г., преподаватель ГАПОУ </a:t>
            </a:r>
            <a:r>
              <a:rPr lang="ru-RU" dirty="0" err="1">
                <a:solidFill>
                  <a:schemeClr val="tx1"/>
                </a:solidFill>
              </a:rPr>
              <a:t>КТиХО</a:t>
            </a:r>
            <a:r>
              <a:rPr lang="ru-RU" dirty="0">
                <a:solidFill>
                  <a:schemeClr val="tx1"/>
                </a:solidFill>
              </a:rPr>
              <a:t> «Опыт работы по организации и проведению ДЭ в рамках ГИА по специальности 08.02.01 Строительство и эксплуатация зданий и сооружений в ГАПОУ </a:t>
            </a:r>
            <a:r>
              <a:rPr lang="ru-RU" dirty="0" err="1">
                <a:solidFill>
                  <a:schemeClr val="tx1"/>
                </a:solidFill>
              </a:rPr>
              <a:t>КТиХО</a:t>
            </a:r>
            <a:r>
              <a:rPr lang="ru-RU" dirty="0">
                <a:solidFill>
                  <a:schemeClr val="tx1"/>
                </a:solidFill>
              </a:rPr>
              <a:t>»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9104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7203</TotalTime>
  <Words>197</Words>
  <Application>Microsoft Office PowerPoint</Application>
  <PresentationFormat>Широкоэкранный</PresentationFormat>
  <Paragraphs>8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Грань</vt:lpstr>
      <vt:lpstr>Единый Методический день  УГНиС в системе ПО СО 07.00.00 Архитектура 08.00.00 Техника и технологии строительства тема: «Демонстрационный экзамен как инструмент независимой оценки качества профессионального образования»  </vt:lpstr>
      <vt:lpstr>Темы выступления: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 работы ОУ в КАИС «СГО»</dc:title>
  <dc:creator>Татьяна</dc:creator>
  <cp:lastModifiedBy>User</cp:lastModifiedBy>
  <cp:revision>389</cp:revision>
  <cp:lastPrinted>2021-08-30T11:51:51Z</cp:lastPrinted>
  <dcterms:created xsi:type="dcterms:W3CDTF">2014-12-03T08:54:34Z</dcterms:created>
  <dcterms:modified xsi:type="dcterms:W3CDTF">2024-11-28T06:23:35Z</dcterms:modified>
</cp:coreProperties>
</file>