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63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9670" y="164638"/>
            <a:ext cx="6528725" cy="818521"/>
          </a:xfrm>
          <a:prstGeom prst="rect">
            <a:avLst/>
          </a:prstGeom>
        </p:spPr>
        <p:txBody>
          <a:bodyPr/>
          <a:lstStyle>
            <a:lvl1pPr>
              <a:defRPr sz="5333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23659" y="6405331"/>
            <a:ext cx="1287733" cy="422149"/>
          </a:xfrm>
        </p:spPr>
        <p:txBody>
          <a:bodyPr/>
          <a:lstStyle>
            <a:lvl1pPr>
              <a:defRPr sz="1400"/>
            </a:lvl1pPr>
          </a:lstStyle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67808" y="6391523"/>
            <a:ext cx="6816757" cy="421613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>
              <a:defRPr b="1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1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4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23659" y="6405331"/>
            <a:ext cx="1287733" cy="452669"/>
          </a:xfrm>
        </p:spPr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91744" y="6435715"/>
            <a:ext cx="7680853" cy="421613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7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67">
                <a:solidFill>
                  <a:schemeClr val="accent6">
                    <a:lumMod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15680" y="6405331"/>
            <a:ext cx="1287733" cy="452669"/>
          </a:xfrm>
        </p:spPr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79776" y="6395918"/>
            <a:ext cx="7488832" cy="42161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7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15680" y="2660915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6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07702" y="160479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07702" y="227687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2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883" y="260648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9883" y="1508787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4773149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03712" y="356659"/>
            <a:ext cx="633670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3712" y="5349214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0863" y="6213310"/>
            <a:ext cx="128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0070C0"/>
                </a:solidFill>
              </a:defRPr>
            </a:lvl1pPr>
          </a:lstStyle>
          <a:p>
            <a:fld id="{11723041-8365-4CBF-9E5B-0451593C80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83499" y="6213310"/>
            <a:ext cx="9121013" cy="42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1"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2597" y="6117299"/>
            <a:ext cx="505811" cy="55714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77" y="0"/>
            <a:ext cx="2106823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" y="0"/>
            <a:ext cx="29626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19670" y="275167"/>
            <a:ext cx="6816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114366" y="1508787"/>
            <a:ext cx="6816757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962695" y="0"/>
            <a:ext cx="9229303" cy="68580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533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3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4267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09585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733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21917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82875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438339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6078" y="1998321"/>
            <a:ext cx="9360363" cy="31432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молодого преподавателя, как форма рефлексии и самоанализа в период адаптации </a:t>
            </a:r>
            <a:endParaRPr lang="ru-RU" sz="4267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23659" y="6281914"/>
            <a:ext cx="1287733" cy="422149"/>
          </a:xfrm>
        </p:spPr>
        <p:txBody>
          <a:bodyPr/>
          <a:lstStyle/>
          <a:p>
            <a:fld id="{F875C7DE-DF5B-4D36-840C-C7141FDD7F76}" type="datetime1">
              <a:rPr lang="ru-RU" smtClean="0">
                <a:solidFill>
                  <a:schemeClr val="accent1"/>
                </a:solidFill>
              </a:rPr>
              <a:pPr/>
              <a:t>19.11.2024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11392" y="6282450"/>
            <a:ext cx="6816757" cy="42161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10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6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23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3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1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6345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42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7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929" y="2164466"/>
            <a:ext cx="8505008" cy="2812648"/>
          </a:xfrm>
        </p:spPr>
        <p:txBody>
          <a:bodyPr>
            <a:noAutofit/>
          </a:bodyPr>
          <a:lstStyle/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7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881" y="63045"/>
            <a:ext cx="5472608" cy="1143000"/>
          </a:xfrm>
        </p:spPr>
        <p:txBody>
          <a:bodyPr>
            <a:no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648" y="2164084"/>
            <a:ext cx="9264352" cy="39151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преподавателя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на основе тщательно продуманной дорожной карты молодого специалиста, а также методических рекомендаций, касающихся создания портфолио для повышения квалификационной категории и листа стимулирования, что в свою очередь является инструментом  для систематизации и интеграции педагогического опыта, который служит основой для профессионального роста и развития молодого специалиста.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>
                <a:solidFill>
                  <a:schemeClr val="accent1"/>
                </a:solidFill>
              </a:rPr>
              <a:pPr/>
              <a:t>19.11.2024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002" y="89136"/>
            <a:ext cx="2937182" cy="864096"/>
          </a:xfrm>
        </p:spPr>
        <p:txBody>
          <a:bodyPr>
            <a:noAutofit/>
          </a:bodyPr>
          <a:lstStyle/>
          <a:p>
            <a:pPr algn="l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7724" y="2147582"/>
            <a:ext cx="8448939" cy="431319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информационного пространства между молодым педагогом и наставником, для коммуникации, рефлексии и самоанализа 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F901-E3B2-41C8-948E-90397373BB7B}" type="datetime1">
              <a:rPr lang="ru-RU" smtClean="0">
                <a:solidFill>
                  <a:schemeClr val="accent1"/>
                </a:solidFill>
              </a:rPr>
              <a:pPr/>
              <a:t>19.11.2024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85445" y="189804"/>
            <a:ext cx="5177043" cy="864096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0339" y="2650971"/>
            <a:ext cx="8050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структурированного подхода и системы оценки результатов наставничества, сложно определить его влияние на развитие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9344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7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1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33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56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1F497D"/>
      </a:accent1>
      <a:accent2>
        <a:srgbClr val="1F497D"/>
      </a:accent2>
      <a:accent3>
        <a:srgbClr val="366092"/>
      </a:accent3>
      <a:accent4>
        <a:srgbClr val="8DB3E2"/>
      </a:accent4>
      <a:accent5>
        <a:srgbClr val="4BACC6"/>
      </a:accent5>
      <a:accent6>
        <a:srgbClr val="C6D9F0"/>
      </a:accent6>
      <a:hlink>
        <a:srgbClr val="0000BF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192BFD2D-2D73-42DF-B868-C06C64E11244}" vid="{498CA192-13B2-4AC9-95C9-F1E824FEF2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6682</TotalTime>
  <Words>138</Words>
  <Application>Microsoft Office PowerPoint</Application>
  <PresentationFormat>Произвольный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Электронное портфолио молодого преподавателя, как форма рефлексии и самоанализа в период адаптации </vt:lpstr>
      <vt:lpstr>Актуальность</vt:lpstr>
      <vt:lpstr>Цель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Начальная страница: регистрация/вход</dc:title>
  <dc:creator>Анастасия</dc:creator>
  <cp:lastModifiedBy>Учитель</cp:lastModifiedBy>
  <cp:revision>67</cp:revision>
  <dcterms:created xsi:type="dcterms:W3CDTF">2023-02-12T16:10:18Z</dcterms:created>
  <dcterms:modified xsi:type="dcterms:W3CDTF">2024-11-19T10:55:18Z</dcterms:modified>
</cp:coreProperties>
</file>