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</p:sldMasterIdLst>
  <p:notesMasterIdLst>
    <p:notesMasterId r:id="rId47"/>
  </p:notesMasterIdLst>
  <p:sldIdLst>
    <p:sldId id="256" r:id="rId2"/>
    <p:sldId id="257" r:id="rId3"/>
    <p:sldId id="258" r:id="rId4"/>
    <p:sldId id="260" r:id="rId5"/>
    <p:sldId id="261" r:id="rId6"/>
    <p:sldId id="290" r:id="rId7"/>
    <p:sldId id="293" r:id="rId8"/>
    <p:sldId id="29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92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6" r:id="rId34"/>
    <p:sldId id="285" r:id="rId35"/>
    <p:sldId id="287" r:id="rId36"/>
    <p:sldId id="294" r:id="rId37"/>
    <p:sldId id="288" r:id="rId38"/>
    <p:sldId id="289" r:id="rId39"/>
    <p:sldId id="295" r:id="rId40"/>
    <p:sldId id="297" r:id="rId41"/>
    <p:sldId id="298" r:id="rId42"/>
    <p:sldId id="299" r:id="rId43"/>
    <p:sldId id="302" r:id="rId44"/>
    <p:sldId id="300" r:id="rId45"/>
    <p:sldId id="301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57E05A-EA44-4749-B602-EE5AC52611E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705218-4173-4C4C-AB9E-1FD7649888A3}">
      <dgm:prSet/>
      <dgm:spPr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gm:spPr>
      <dgm:t>
        <a:bodyPr/>
        <a:lstStyle/>
        <a:p>
          <a:pPr rtl="0"/>
          <a:r>
            <a:rPr lang="ru-RU" dirty="0" smtClean="0"/>
            <a:t>Научиться составлять рекомендации по правилам здорового образа жизни для иностранных граждан.</a:t>
          </a:r>
          <a:endParaRPr lang="ru-RU" dirty="0"/>
        </a:p>
      </dgm:t>
    </dgm:pt>
    <dgm:pt modelId="{B9ED40C3-6B1B-47AF-83C2-A8D700725A98}" type="parTrans" cxnId="{CB56FF0E-23F4-4717-9DE2-6DDED2FF9C1E}">
      <dgm:prSet/>
      <dgm:spPr/>
      <dgm:t>
        <a:bodyPr/>
        <a:lstStyle/>
        <a:p>
          <a:endParaRPr lang="ru-RU"/>
        </a:p>
      </dgm:t>
    </dgm:pt>
    <dgm:pt modelId="{77333FC8-5573-4318-A341-A8C7140ACC04}" type="sibTrans" cxnId="{CB56FF0E-23F4-4717-9DE2-6DDED2FF9C1E}">
      <dgm:prSet/>
      <dgm:spPr/>
      <dgm:t>
        <a:bodyPr/>
        <a:lstStyle/>
        <a:p>
          <a:endParaRPr lang="ru-RU"/>
        </a:p>
      </dgm:t>
    </dgm:pt>
    <dgm:pt modelId="{4A02A55E-5180-4BC0-A014-C2D896B594DA}" type="pres">
      <dgm:prSet presAssocID="{9757E05A-EA44-4749-B602-EE5AC52611E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610B077-8AE6-4309-A7FF-DDEB42F67842}" type="pres">
      <dgm:prSet presAssocID="{95705218-4173-4C4C-AB9E-1FD7649888A3}" presName="hierRoot1" presStyleCnt="0">
        <dgm:presLayoutVars>
          <dgm:hierBranch val="init"/>
        </dgm:presLayoutVars>
      </dgm:prSet>
      <dgm:spPr/>
    </dgm:pt>
    <dgm:pt modelId="{4989324B-0F94-4A31-B78C-8EC58FBBEFE9}" type="pres">
      <dgm:prSet presAssocID="{95705218-4173-4C4C-AB9E-1FD7649888A3}" presName="rootComposite1" presStyleCnt="0"/>
      <dgm:spPr/>
    </dgm:pt>
    <dgm:pt modelId="{427EAA5C-8A1F-48C8-AE59-97C1221F2AB8}" type="pres">
      <dgm:prSet presAssocID="{95705218-4173-4C4C-AB9E-1FD7649888A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BE0B53-1FE3-410B-8C8F-0906569F11EA}" type="pres">
      <dgm:prSet presAssocID="{95705218-4173-4C4C-AB9E-1FD7649888A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36B586A-2653-4896-9054-BBB07DCD7FC5}" type="pres">
      <dgm:prSet presAssocID="{95705218-4173-4C4C-AB9E-1FD7649888A3}" presName="hierChild2" presStyleCnt="0"/>
      <dgm:spPr/>
    </dgm:pt>
    <dgm:pt modelId="{F8822B4E-868D-4684-8EB1-A462A6FB733E}" type="pres">
      <dgm:prSet presAssocID="{95705218-4173-4C4C-AB9E-1FD7649888A3}" presName="hierChild3" presStyleCnt="0"/>
      <dgm:spPr/>
    </dgm:pt>
  </dgm:ptLst>
  <dgm:cxnLst>
    <dgm:cxn modelId="{57B1E762-179B-48E7-AFFC-8FB1FCFFD426}" type="presOf" srcId="{95705218-4173-4C4C-AB9E-1FD7649888A3}" destId="{427EAA5C-8A1F-48C8-AE59-97C1221F2AB8}" srcOrd="0" destOrd="0" presId="urn:microsoft.com/office/officeart/2005/8/layout/orgChart1"/>
    <dgm:cxn modelId="{11673642-6000-49D4-B10C-DDB593A2EFC9}" type="presOf" srcId="{95705218-4173-4C4C-AB9E-1FD7649888A3}" destId="{DABE0B53-1FE3-410B-8C8F-0906569F11EA}" srcOrd="1" destOrd="0" presId="urn:microsoft.com/office/officeart/2005/8/layout/orgChart1"/>
    <dgm:cxn modelId="{CB56FF0E-23F4-4717-9DE2-6DDED2FF9C1E}" srcId="{9757E05A-EA44-4749-B602-EE5AC52611E7}" destId="{95705218-4173-4C4C-AB9E-1FD7649888A3}" srcOrd="0" destOrd="0" parTransId="{B9ED40C3-6B1B-47AF-83C2-A8D700725A98}" sibTransId="{77333FC8-5573-4318-A341-A8C7140ACC04}"/>
    <dgm:cxn modelId="{8BC0A97F-A01C-479B-8E0E-21E902762008}" type="presOf" srcId="{9757E05A-EA44-4749-B602-EE5AC52611E7}" destId="{4A02A55E-5180-4BC0-A014-C2D896B594DA}" srcOrd="0" destOrd="0" presId="urn:microsoft.com/office/officeart/2005/8/layout/orgChart1"/>
    <dgm:cxn modelId="{CDE594AC-74AE-4733-B5D8-6722E2A86C7A}" type="presParOf" srcId="{4A02A55E-5180-4BC0-A014-C2D896B594DA}" destId="{F610B077-8AE6-4309-A7FF-DDEB42F67842}" srcOrd="0" destOrd="0" presId="urn:microsoft.com/office/officeart/2005/8/layout/orgChart1"/>
    <dgm:cxn modelId="{044EB2BD-09FE-4E7B-8E1A-854D120BC963}" type="presParOf" srcId="{F610B077-8AE6-4309-A7FF-DDEB42F67842}" destId="{4989324B-0F94-4A31-B78C-8EC58FBBEFE9}" srcOrd="0" destOrd="0" presId="urn:microsoft.com/office/officeart/2005/8/layout/orgChart1"/>
    <dgm:cxn modelId="{272DEBDC-58A0-49BF-8E4A-E9FCB3EEA0F9}" type="presParOf" srcId="{4989324B-0F94-4A31-B78C-8EC58FBBEFE9}" destId="{427EAA5C-8A1F-48C8-AE59-97C1221F2AB8}" srcOrd="0" destOrd="0" presId="urn:microsoft.com/office/officeart/2005/8/layout/orgChart1"/>
    <dgm:cxn modelId="{EF2AE102-079B-4045-8E2F-4FC2A4308284}" type="presParOf" srcId="{4989324B-0F94-4A31-B78C-8EC58FBBEFE9}" destId="{DABE0B53-1FE3-410B-8C8F-0906569F11EA}" srcOrd="1" destOrd="0" presId="urn:microsoft.com/office/officeart/2005/8/layout/orgChart1"/>
    <dgm:cxn modelId="{9AAA79AA-9CE4-4D52-AF9F-52F7D19B2A50}" type="presParOf" srcId="{F610B077-8AE6-4309-A7FF-DDEB42F67842}" destId="{F36B586A-2653-4896-9054-BBB07DCD7FC5}" srcOrd="1" destOrd="0" presId="urn:microsoft.com/office/officeart/2005/8/layout/orgChart1"/>
    <dgm:cxn modelId="{803F1AF5-E4F6-453B-BB64-04A538E6E153}" type="presParOf" srcId="{F610B077-8AE6-4309-A7FF-DDEB42F67842}" destId="{F8822B4E-868D-4684-8EB1-A462A6FB733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765967C-8BF2-4E1B-A662-6C24A43B78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11AFB8A-8951-4221-9176-D53BA1079B29}">
      <dgm:prSet/>
      <dgm:spPr/>
      <dgm:t>
        <a:bodyPr/>
        <a:lstStyle/>
        <a:p>
          <a:pPr algn="ctr" rtl="0"/>
          <a:r>
            <a:rPr lang="en-US" dirty="0" smtClean="0"/>
            <a:t>Hygiene</a:t>
          </a:r>
          <a:endParaRPr lang="ru-RU" dirty="0"/>
        </a:p>
      </dgm:t>
    </dgm:pt>
    <dgm:pt modelId="{CC8F7CED-679B-496C-9824-5622384465A5}" type="parTrans" cxnId="{C113D1B3-B5A2-4367-9CBD-A9DDAFFD240C}">
      <dgm:prSet/>
      <dgm:spPr/>
      <dgm:t>
        <a:bodyPr/>
        <a:lstStyle/>
        <a:p>
          <a:endParaRPr lang="ru-RU"/>
        </a:p>
      </dgm:t>
    </dgm:pt>
    <dgm:pt modelId="{DE210899-C59B-455A-8BDF-26408384D83A}" type="sibTrans" cxnId="{C113D1B3-B5A2-4367-9CBD-A9DDAFFD240C}">
      <dgm:prSet/>
      <dgm:spPr/>
      <dgm:t>
        <a:bodyPr/>
        <a:lstStyle/>
        <a:p>
          <a:endParaRPr lang="ru-RU"/>
        </a:p>
      </dgm:t>
    </dgm:pt>
    <dgm:pt modelId="{85D6671B-C728-4380-97FB-FCCC03220664}" type="pres">
      <dgm:prSet presAssocID="{1765967C-8BF2-4E1B-A662-6C24A43B78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5EF398-A3DC-482F-85A0-1B6493E7600B}" type="pres">
      <dgm:prSet presAssocID="{711AFB8A-8951-4221-9176-D53BA1079B29}" presName="parentText" presStyleLbl="node1" presStyleIdx="0" presStyleCnt="1" custLinFactY="-35000" custLinFactNeighborX="5490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13D1B3-B5A2-4367-9CBD-A9DDAFFD240C}" srcId="{1765967C-8BF2-4E1B-A662-6C24A43B786F}" destId="{711AFB8A-8951-4221-9176-D53BA1079B29}" srcOrd="0" destOrd="0" parTransId="{CC8F7CED-679B-496C-9824-5622384465A5}" sibTransId="{DE210899-C59B-455A-8BDF-26408384D83A}"/>
    <dgm:cxn modelId="{8A95A8C4-C0D3-4F60-87B0-ACDFAC18C0DB}" type="presOf" srcId="{711AFB8A-8951-4221-9176-D53BA1079B29}" destId="{475EF398-A3DC-482F-85A0-1B6493E7600B}" srcOrd="0" destOrd="0" presId="urn:microsoft.com/office/officeart/2005/8/layout/vList2"/>
    <dgm:cxn modelId="{B5D4D11F-60FB-4966-832D-7FF30578189D}" type="presOf" srcId="{1765967C-8BF2-4E1B-A662-6C24A43B786F}" destId="{85D6671B-C728-4380-97FB-FCCC03220664}" srcOrd="0" destOrd="0" presId="urn:microsoft.com/office/officeart/2005/8/layout/vList2"/>
    <dgm:cxn modelId="{06027A87-16A4-4202-B442-4F79DB229E24}" type="presParOf" srcId="{85D6671B-C728-4380-97FB-FCCC03220664}" destId="{475EF398-A3DC-482F-85A0-1B6493E7600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AC6E2B2-3006-42F0-B222-1082B5F6E0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2C39DA-A0D3-43D2-B716-FD42D0833F83}">
      <dgm:prSet/>
      <dgm:spPr/>
      <dgm:t>
        <a:bodyPr/>
        <a:lstStyle/>
        <a:p>
          <a:pPr rtl="0"/>
          <a:r>
            <a:rPr lang="en-US" dirty="0" smtClean="0"/>
            <a:t>I like swimming.</a:t>
          </a:r>
          <a:endParaRPr lang="ru-RU" dirty="0"/>
        </a:p>
      </dgm:t>
    </dgm:pt>
    <dgm:pt modelId="{8BDF6323-E2F6-4709-A376-52297CEC439F}" type="parTrans" cxnId="{03F6C2B8-AF8B-47D0-8B47-2002C8F5CB83}">
      <dgm:prSet/>
      <dgm:spPr/>
      <dgm:t>
        <a:bodyPr/>
        <a:lstStyle/>
        <a:p>
          <a:endParaRPr lang="ru-RU"/>
        </a:p>
      </dgm:t>
    </dgm:pt>
    <dgm:pt modelId="{68D8F878-677C-4C11-95A2-0BAD72B5E5B8}" type="sibTrans" cxnId="{03F6C2B8-AF8B-47D0-8B47-2002C8F5CB83}">
      <dgm:prSet/>
      <dgm:spPr/>
      <dgm:t>
        <a:bodyPr/>
        <a:lstStyle/>
        <a:p>
          <a:endParaRPr lang="ru-RU"/>
        </a:p>
      </dgm:t>
    </dgm:pt>
    <dgm:pt modelId="{CD80B85E-761E-4CC3-A0C9-DBD23E3BDEA3}" type="pres">
      <dgm:prSet presAssocID="{AAC6E2B2-3006-42F0-B222-1082B5F6E0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3C2A3E-8797-4160-BB55-69B0B756682F}" type="pres">
      <dgm:prSet presAssocID="{682C39DA-A0D3-43D2-B716-FD42D0833F83}" presName="parentText" presStyleLbl="node1" presStyleIdx="0" presStyleCnt="1" custScaleY="1133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586C2E-0DA4-4A8A-8D52-04B4B0388A8E}" type="presOf" srcId="{682C39DA-A0D3-43D2-B716-FD42D0833F83}" destId="{F43C2A3E-8797-4160-BB55-69B0B756682F}" srcOrd="0" destOrd="0" presId="urn:microsoft.com/office/officeart/2005/8/layout/vList2"/>
    <dgm:cxn modelId="{03F6C2B8-AF8B-47D0-8B47-2002C8F5CB83}" srcId="{AAC6E2B2-3006-42F0-B222-1082B5F6E05D}" destId="{682C39DA-A0D3-43D2-B716-FD42D0833F83}" srcOrd="0" destOrd="0" parTransId="{8BDF6323-E2F6-4709-A376-52297CEC439F}" sibTransId="{68D8F878-677C-4C11-95A2-0BAD72B5E5B8}"/>
    <dgm:cxn modelId="{1AE2D7EC-3F9B-487A-B946-12D2FD7AD1A7}" type="presOf" srcId="{AAC6E2B2-3006-42F0-B222-1082B5F6E05D}" destId="{CD80B85E-761E-4CC3-A0C9-DBD23E3BDEA3}" srcOrd="0" destOrd="0" presId="urn:microsoft.com/office/officeart/2005/8/layout/vList2"/>
    <dgm:cxn modelId="{A500AACA-A6D7-44CC-A05D-C25EA65007D4}" type="presParOf" srcId="{CD80B85E-761E-4CC3-A0C9-DBD23E3BDEA3}" destId="{F43C2A3E-8797-4160-BB55-69B0B756682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BCE25C6-7708-4493-9D71-ACFAE7DE59C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E4B2BE-16B6-42CF-B46E-5B98D03CFA1E}">
      <dgm:prSet/>
      <dgm:spPr/>
      <dgm:t>
        <a:bodyPr/>
        <a:lstStyle/>
        <a:p>
          <a:pPr rtl="0"/>
          <a:r>
            <a:rPr lang="en-US" dirty="0" smtClean="0"/>
            <a:t>She like</a:t>
          </a:r>
          <a:r>
            <a:rPr lang="en-US" dirty="0" smtClean="0">
              <a:solidFill>
                <a:srgbClr val="FF0000"/>
              </a:solidFill>
            </a:rPr>
            <a:t>s</a:t>
          </a:r>
          <a:r>
            <a:rPr lang="en-US" dirty="0" smtClean="0"/>
            <a:t> walking.</a:t>
          </a:r>
          <a:endParaRPr lang="ru-RU" dirty="0"/>
        </a:p>
      </dgm:t>
    </dgm:pt>
    <dgm:pt modelId="{EC188EB0-B966-4C3D-BC14-6FCF4955C0D2}" type="parTrans" cxnId="{65629611-3661-4817-989F-0B4388D3D11A}">
      <dgm:prSet/>
      <dgm:spPr/>
      <dgm:t>
        <a:bodyPr/>
        <a:lstStyle/>
        <a:p>
          <a:endParaRPr lang="ru-RU"/>
        </a:p>
      </dgm:t>
    </dgm:pt>
    <dgm:pt modelId="{D4E8C234-4B74-44FC-8E78-03DCE549BCF3}" type="sibTrans" cxnId="{65629611-3661-4817-989F-0B4388D3D11A}">
      <dgm:prSet/>
      <dgm:spPr/>
      <dgm:t>
        <a:bodyPr/>
        <a:lstStyle/>
        <a:p>
          <a:endParaRPr lang="ru-RU"/>
        </a:p>
      </dgm:t>
    </dgm:pt>
    <dgm:pt modelId="{C836C967-B66F-4210-ACA2-D4511D2D987C}" type="pres">
      <dgm:prSet presAssocID="{9BCE25C6-7708-4493-9D71-ACFAE7DE59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7C1D51-28A5-459D-984B-3A9E0B8B53D7}" type="pres">
      <dgm:prSet presAssocID="{87E4B2BE-16B6-42CF-B46E-5B98D03CFA1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788D82-0680-496C-A59E-650F557E0848}" type="presOf" srcId="{9BCE25C6-7708-4493-9D71-ACFAE7DE59CD}" destId="{C836C967-B66F-4210-ACA2-D4511D2D987C}" srcOrd="0" destOrd="0" presId="urn:microsoft.com/office/officeart/2005/8/layout/vList2"/>
    <dgm:cxn modelId="{65629611-3661-4817-989F-0B4388D3D11A}" srcId="{9BCE25C6-7708-4493-9D71-ACFAE7DE59CD}" destId="{87E4B2BE-16B6-42CF-B46E-5B98D03CFA1E}" srcOrd="0" destOrd="0" parTransId="{EC188EB0-B966-4C3D-BC14-6FCF4955C0D2}" sibTransId="{D4E8C234-4B74-44FC-8E78-03DCE549BCF3}"/>
    <dgm:cxn modelId="{F3500E9C-DD1C-42EE-A1EE-903F9F1DC41E}" type="presOf" srcId="{87E4B2BE-16B6-42CF-B46E-5B98D03CFA1E}" destId="{6D7C1D51-28A5-459D-984B-3A9E0B8B53D7}" srcOrd="0" destOrd="0" presId="urn:microsoft.com/office/officeart/2005/8/layout/vList2"/>
    <dgm:cxn modelId="{359737DC-90A2-4024-9CC9-F2D52796176F}" type="presParOf" srcId="{C836C967-B66F-4210-ACA2-D4511D2D987C}" destId="{6D7C1D51-28A5-459D-984B-3A9E0B8B53D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686504F-EA06-475E-B453-E1EE50C8E2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6322B-EC14-43EF-B127-6B059EC9AFDF}">
      <dgm:prSet custT="1"/>
      <dgm:spPr/>
      <dgm:t>
        <a:bodyPr/>
        <a:lstStyle/>
        <a:p>
          <a:pPr rtl="0"/>
          <a:r>
            <a:rPr lang="en-US" sz="6500" dirty="0" smtClean="0"/>
            <a:t>I don’t like cycling</a:t>
          </a:r>
          <a:endParaRPr lang="ru-RU" sz="6500" dirty="0"/>
        </a:p>
      </dgm:t>
    </dgm:pt>
    <dgm:pt modelId="{AD0FE01E-87A1-4FDD-A709-86BB6BF83A39}" type="parTrans" cxnId="{37E13FE6-B062-4F05-9059-1EB39725F34A}">
      <dgm:prSet/>
      <dgm:spPr/>
      <dgm:t>
        <a:bodyPr/>
        <a:lstStyle/>
        <a:p>
          <a:endParaRPr lang="ru-RU"/>
        </a:p>
      </dgm:t>
    </dgm:pt>
    <dgm:pt modelId="{51278E60-1AED-46FD-97EF-347461EA2DA1}" type="sibTrans" cxnId="{37E13FE6-B062-4F05-9059-1EB39725F34A}">
      <dgm:prSet/>
      <dgm:spPr/>
      <dgm:t>
        <a:bodyPr/>
        <a:lstStyle/>
        <a:p>
          <a:endParaRPr lang="ru-RU"/>
        </a:p>
      </dgm:t>
    </dgm:pt>
    <dgm:pt modelId="{F54F311C-1414-410A-90B8-7712C47340C1}" type="pres">
      <dgm:prSet presAssocID="{7686504F-EA06-475E-B453-E1EE50C8E2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F4329D-8AAF-4CBF-B761-42711C89C970}" type="pres">
      <dgm:prSet presAssocID="{6E56322B-EC14-43EF-B127-6B059EC9AFD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E13FE6-B062-4F05-9059-1EB39725F34A}" srcId="{7686504F-EA06-475E-B453-E1EE50C8E23C}" destId="{6E56322B-EC14-43EF-B127-6B059EC9AFDF}" srcOrd="0" destOrd="0" parTransId="{AD0FE01E-87A1-4FDD-A709-86BB6BF83A39}" sibTransId="{51278E60-1AED-46FD-97EF-347461EA2DA1}"/>
    <dgm:cxn modelId="{1AFE0EE6-CE4D-434D-BCD7-4CB18F1465A9}" type="presOf" srcId="{6E56322B-EC14-43EF-B127-6B059EC9AFDF}" destId="{89F4329D-8AAF-4CBF-B761-42711C89C970}" srcOrd="0" destOrd="0" presId="urn:microsoft.com/office/officeart/2005/8/layout/vList2"/>
    <dgm:cxn modelId="{FFF3C9D2-DA19-4700-A6EB-2EB24F47C120}" type="presOf" srcId="{7686504F-EA06-475E-B453-E1EE50C8E23C}" destId="{F54F311C-1414-410A-90B8-7712C47340C1}" srcOrd="0" destOrd="0" presId="urn:microsoft.com/office/officeart/2005/8/layout/vList2"/>
    <dgm:cxn modelId="{55E7524D-2EE8-421B-B4C3-7D1BE4E23AE7}" type="presParOf" srcId="{F54F311C-1414-410A-90B8-7712C47340C1}" destId="{89F4329D-8AAF-4CBF-B761-42711C89C97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22D1C24-ED8E-48A1-9679-2226D92CA9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4D3807-0A8B-4553-BA5F-1198BA977A3F}">
      <dgm:prSet custT="1"/>
      <dgm:spPr/>
      <dgm:t>
        <a:bodyPr/>
        <a:lstStyle/>
        <a:p>
          <a:pPr rtl="0"/>
          <a:r>
            <a:rPr lang="en-US" sz="4400" dirty="0" smtClean="0"/>
            <a:t>She doesn’t like watching TV</a:t>
          </a:r>
          <a:endParaRPr lang="ru-RU" sz="4400" dirty="0"/>
        </a:p>
      </dgm:t>
    </dgm:pt>
    <dgm:pt modelId="{A83CA9B7-5B47-414E-B56D-F98CBA85479A}" type="parTrans" cxnId="{4C401C7D-B60F-4DAD-8BE0-B79704610A93}">
      <dgm:prSet/>
      <dgm:spPr/>
      <dgm:t>
        <a:bodyPr/>
        <a:lstStyle/>
        <a:p>
          <a:endParaRPr lang="ru-RU"/>
        </a:p>
      </dgm:t>
    </dgm:pt>
    <dgm:pt modelId="{EA10B622-E5D1-4862-9C06-3A17EB836299}" type="sibTrans" cxnId="{4C401C7D-B60F-4DAD-8BE0-B79704610A93}">
      <dgm:prSet/>
      <dgm:spPr/>
      <dgm:t>
        <a:bodyPr/>
        <a:lstStyle/>
        <a:p>
          <a:endParaRPr lang="ru-RU"/>
        </a:p>
      </dgm:t>
    </dgm:pt>
    <dgm:pt modelId="{F1D7D668-ECF7-4309-B0A8-A6180B0709E1}" type="pres">
      <dgm:prSet presAssocID="{322D1C24-ED8E-48A1-9679-2226D92CA9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62F6D0-9D42-4A8F-8EE3-42DF71EA8A8E}" type="pres">
      <dgm:prSet presAssocID="{BF4D3807-0A8B-4553-BA5F-1198BA977A3F}" presName="parentText" presStyleLbl="node1" presStyleIdx="0" presStyleCnt="1" custScaleY="306236" custLinFactNeighborX="-23" custLinFactNeighborY="-27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401C7D-B60F-4DAD-8BE0-B79704610A93}" srcId="{322D1C24-ED8E-48A1-9679-2226D92CA9F1}" destId="{BF4D3807-0A8B-4553-BA5F-1198BA977A3F}" srcOrd="0" destOrd="0" parTransId="{A83CA9B7-5B47-414E-B56D-F98CBA85479A}" sibTransId="{EA10B622-E5D1-4862-9C06-3A17EB836299}"/>
    <dgm:cxn modelId="{CCD14731-9191-4C8E-ACD9-B10DAFA0ED3A}" type="presOf" srcId="{322D1C24-ED8E-48A1-9679-2226D92CA9F1}" destId="{F1D7D668-ECF7-4309-B0A8-A6180B0709E1}" srcOrd="0" destOrd="0" presId="urn:microsoft.com/office/officeart/2005/8/layout/vList2"/>
    <dgm:cxn modelId="{DCF3C8FF-E6DA-420A-8318-EC56D9B80ADE}" type="presOf" srcId="{BF4D3807-0A8B-4553-BA5F-1198BA977A3F}" destId="{C062F6D0-9D42-4A8F-8EE3-42DF71EA8A8E}" srcOrd="0" destOrd="0" presId="urn:microsoft.com/office/officeart/2005/8/layout/vList2"/>
    <dgm:cxn modelId="{D43BEFAE-8BCB-4AE0-8B46-71FCBFD24AE6}" type="presParOf" srcId="{F1D7D668-ECF7-4309-B0A8-A6180B0709E1}" destId="{C062F6D0-9D42-4A8F-8EE3-42DF71EA8A8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000C128-BF86-4670-8102-A1F85C2A42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5CD1131-CA3F-4EF4-ADEE-473FEA65BAFA}">
      <dgm:prSet custT="1"/>
      <dgm:spPr/>
      <dgm:t>
        <a:bodyPr/>
        <a:lstStyle/>
        <a:p>
          <a:pPr rtl="0"/>
          <a:r>
            <a:rPr lang="en-US" sz="5200" dirty="0" smtClean="0"/>
            <a:t>Do </a:t>
          </a:r>
          <a:r>
            <a:rPr lang="en-US" sz="6000" dirty="0" smtClean="0"/>
            <a:t>you</a:t>
          </a:r>
          <a:endParaRPr lang="ru-RU" sz="5200" dirty="0"/>
        </a:p>
      </dgm:t>
    </dgm:pt>
    <dgm:pt modelId="{7B99DC63-0444-432D-A7F1-220A3822FC2F}" type="parTrans" cxnId="{C4A70F5A-159F-4AB6-A9A9-C9AD2901FA78}">
      <dgm:prSet/>
      <dgm:spPr/>
      <dgm:t>
        <a:bodyPr/>
        <a:lstStyle/>
        <a:p>
          <a:endParaRPr lang="ru-RU"/>
        </a:p>
      </dgm:t>
    </dgm:pt>
    <dgm:pt modelId="{64B4C0A2-B5D9-45FB-B931-97329A4CFD36}" type="sibTrans" cxnId="{C4A70F5A-159F-4AB6-A9A9-C9AD2901FA78}">
      <dgm:prSet/>
      <dgm:spPr/>
      <dgm:t>
        <a:bodyPr/>
        <a:lstStyle/>
        <a:p>
          <a:endParaRPr lang="ru-RU"/>
        </a:p>
      </dgm:t>
    </dgm:pt>
    <dgm:pt modelId="{33735C47-E4BB-4DD8-B022-CD8C9A4349AD}" type="pres">
      <dgm:prSet presAssocID="{A000C128-BF86-4670-8102-A1F85C2A42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D1AA30-CCF5-4C95-960C-4101A888CA09}" type="pres">
      <dgm:prSet presAssocID="{75CD1131-CA3F-4EF4-ADEE-473FEA65BAF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A70F5A-159F-4AB6-A9A9-C9AD2901FA78}" srcId="{A000C128-BF86-4670-8102-A1F85C2A42D6}" destId="{75CD1131-CA3F-4EF4-ADEE-473FEA65BAFA}" srcOrd="0" destOrd="0" parTransId="{7B99DC63-0444-432D-A7F1-220A3822FC2F}" sibTransId="{64B4C0A2-B5D9-45FB-B931-97329A4CFD36}"/>
    <dgm:cxn modelId="{E62B135E-AC52-4167-95DB-914672BDF47B}" type="presOf" srcId="{A000C128-BF86-4670-8102-A1F85C2A42D6}" destId="{33735C47-E4BB-4DD8-B022-CD8C9A4349AD}" srcOrd="0" destOrd="0" presId="urn:microsoft.com/office/officeart/2005/8/layout/vList2"/>
    <dgm:cxn modelId="{E1B518A8-A4AF-4C8E-BD75-76D8892D7145}" type="presOf" srcId="{75CD1131-CA3F-4EF4-ADEE-473FEA65BAFA}" destId="{16D1AA30-CCF5-4C95-960C-4101A888CA09}" srcOrd="0" destOrd="0" presId="urn:microsoft.com/office/officeart/2005/8/layout/vList2"/>
    <dgm:cxn modelId="{65E7F868-B34C-41FE-93F7-3B09126C7E14}" type="presParOf" srcId="{33735C47-E4BB-4DD8-B022-CD8C9A4349AD}" destId="{16D1AA30-CCF5-4C95-960C-4101A888CA0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D37F392-F14F-4D18-B2BC-54E6D3F6BC7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93D1899-34C3-42B5-AE6A-EF1EDC3B351F}">
      <dgm:prSet custT="1"/>
      <dgm:spPr/>
      <dgm:t>
        <a:bodyPr/>
        <a:lstStyle/>
        <a:p>
          <a:pPr rtl="0"/>
          <a:r>
            <a:rPr lang="en-US" sz="6000" dirty="0" smtClean="0"/>
            <a:t>Doe</a:t>
          </a:r>
          <a:r>
            <a:rPr lang="en-US" sz="6000" dirty="0" smtClean="0">
              <a:solidFill>
                <a:srgbClr val="FF0000"/>
              </a:solidFill>
            </a:rPr>
            <a:t>s</a:t>
          </a:r>
          <a:r>
            <a:rPr lang="en-US" sz="6000" dirty="0" smtClean="0"/>
            <a:t> she</a:t>
          </a:r>
          <a:endParaRPr lang="ru-RU" sz="6000" dirty="0"/>
        </a:p>
      </dgm:t>
    </dgm:pt>
    <dgm:pt modelId="{4B6ACA39-BA19-4202-8B10-581B9AF60EC4}" type="parTrans" cxnId="{6C430A54-90FC-44FA-B9E1-3A0FDBF9ECEB}">
      <dgm:prSet/>
      <dgm:spPr/>
      <dgm:t>
        <a:bodyPr/>
        <a:lstStyle/>
        <a:p>
          <a:endParaRPr lang="ru-RU"/>
        </a:p>
      </dgm:t>
    </dgm:pt>
    <dgm:pt modelId="{795A191F-EE72-4B3B-9DEE-FC6913187B5E}" type="sibTrans" cxnId="{6C430A54-90FC-44FA-B9E1-3A0FDBF9ECEB}">
      <dgm:prSet/>
      <dgm:spPr/>
      <dgm:t>
        <a:bodyPr/>
        <a:lstStyle/>
        <a:p>
          <a:endParaRPr lang="ru-RU"/>
        </a:p>
      </dgm:t>
    </dgm:pt>
    <dgm:pt modelId="{904058D3-3610-4ED0-944D-CD819ECE1ACB}" type="pres">
      <dgm:prSet presAssocID="{1D37F392-F14F-4D18-B2BC-54E6D3F6BC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F928FD-BF9D-4ED6-B997-2587D01E8DC2}" type="pres">
      <dgm:prSet presAssocID="{893D1899-34C3-42B5-AE6A-EF1EDC3B351F}" presName="parentText" presStyleLbl="node1" presStyleIdx="0" presStyleCnt="1" custLinFactNeighborY="-94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94DDB2-BB32-44C7-A167-66939447F587}" type="presOf" srcId="{1D37F392-F14F-4D18-B2BC-54E6D3F6BC7C}" destId="{904058D3-3610-4ED0-944D-CD819ECE1ACB}" srcOrd="0" destOrd="0" presId="urn:microsoft.com/office/officeart/2005/8/layout/vList2"/>
    <dgm:cxn modelId="{6C430A54-90FC-44FA-B9E1-3A0FDBF9ECEB}" srcId="{1D37F392-F14F-4D18-B2BC-54E6D3F6BC7C}" destId="{893D1899-34C3-42B5-AE6A-EF1EDC3B351F}" srcOrd="0" destOrd="0" parTransId="{4B6ACA39-BA19-4202-8B10-581B9AF60EC4}" sibTransId="{795A191F-EE72-4B3B-9DEE-FC6913187B5E}"/>
    <dgm:cxn modelId="{521F4B47-6AE6-4780-B7A1-776DE16ACF18}" type="presOf" srcId="{893D1899-34C3-42B5-AE6A-EF1EDC3B351F}" destId="{DEF928FD-BF9D-4ED6-B997-2587D01E8DC2}" srcOrd="0" destOrd="0" presId="urn:microsoft.com/office/officeart/2005/8/layout/vList2"/>
    <dgm:cxn modelId="{46ACFC59-8013-4EF0-9734-FF7B8462BB4B}" type="presParOf" srcId="{904058D3-3610-4ED0-944D-CD819ECE1ACB}" destId="{DEF928FD-BF9D-4ED6-B997-2587D01E8D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4560751-BB6C-494B-9311-157104EBC41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C81C9C-3994-462C-B332-B0EE23E8180C}">
      <dgm:prSet custT="1"/>
      <dgm:spPr/>
      <dgm:t>
        <a:bodyPr/>
        <a:lstStyle/>
        <a:p>
          <a:pPr rtl="0"/>
          <a:r>
            <a:rPr lang="en-US" sz="6000" dirty="0" smtClean="0"/>
            <a:t>like sport?</a:t>
          </a:r>
          <a:endParaRPr lang="ru-RU" sz="6000" dirty="0"/>
        </a:p>
      </dgm:t>
    </dgm:pt>
    <dgm:pt modelId="{E5A46F50-0759-4213-9847-71D3E8A2C8B0}" type="parTrans" cxnId="{B7B77BE1-92B6-49D8-B8A0-15C6275D982C}">
      <dgm:prSet/>
      <dgm:spPr/>
      <dgm:t>
        <a:bodyPr/>
        <a:lstStyle/>
        <a:p>
          <a:endParaRPr lang="ru-RU"/>
        </a:p>
      </dgm:t>
    </dgm:pt>
    <dgm:pt modelId="{D53054F0-93B3-4F0A-A06F-4D7935A98899}" type="sibTrans" cxnId="{B7B77BE1-92B6-49D8-B8A0-15C6275D982C}">
      <dgm:prSet/>
      <dgm:spPr/>
      <dgm:t>
        <a:bodyPr/>
        <a:lstStyle/>
        <a:p>
          <a:endParaRPr lang="ru-RU"/>
        </a:p>
      </dgm:t>
    </dgm:pt>
    <dgm:pt modelId="{EFA72E06-DEB0-41EF-9039-2BB8003F0286}" type="pres">
      <dgm:prSet presAssocID="{64560751-BB6C-494B-9311-157104EBC4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C86743-9320-47AC-A070-0A188A45D345}" type="pres">
      <dgm:prSet presAssocID="{12C81C9C-3994-462C-B332-B0EE23E8180C}" presName="parentText" presStyleLbl="node1" presStyleIdx="0" presStyleCnt="1" custLinFactNeighborX="-53865" custLinFactNeighborY="946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508832-8CB2-4BB1-9BCB-2F1AA86F1198}" type="presOf" srcId="{12C81C9C-3994-462C-B332-B0EE23E8180C}" destId="{F7C86743-9320-47AC-A070-0A188A45D345}" srcOrd="0" destOrd="0" presId="urn:microsoft.com/office/officeart/2005/8/layout/vList2"/>
    <dgm:cxn modelId="{7C2CAC63-8CE1-4DB1-983E-2FCE5EF17D3F}" type="presOf" srcId="{64560751-BB6C-494B-9311-157104EBC413}" destId="{EFA72E06-DEB0-41EF-9039-2BB8003F0286}" srcOrd="0" destOrd="0" presId="urn:microsoft.com/office/officeart/2005/8/layout/vList2"/>
    <dgm:cxn modelId="{B7B77BE1-92B6-49D8-B8A0-15C6275D982C}" srcId="{64560751-BB6C-494B-9311-157104EBC413}" destId="{12C81C9C-3994-462C-B332-B0EE23E8180C}" srcOrd="0" destOrd="0" parTransId="{E5A46F50-0759-4213-9847-71D3E8A2C8B0}" sibTransId="{D53054F0-93B3-4F0A-A06F-4D7935A98899}"/>
    <dgm:cxn modelId="{4B36BAC1-ECB6-4285-9C43-D28AA12EB1A4}" type="presParOf" srcId="{EFA72E06-DEB0-41EF-9039-2BB8003F0286}" destId="{F7C86743-9320-47AC-A070-0A188A45D34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1B571FB-E5EB-4EA2-92D0-18321A3974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FCB0796-5215-4BBD-BF72-F4D613A44652}">
      <dgm:prSet/>
      <dgm:spPr/>
      <dgm:t>
        <a:bodyPr/>
        <a:lstStyle/>
        <a:p>
          <a:pPr rtl="0"/>
          <a:r>
            <a:rPr lang="en-US" b="1" smtClean="0"/>
            <a:t>I swear…</a:t>
          </a:r>
          <a:endParaRPr lang="ru-RU"/>
        </a:p>
      </dgm:t>
    </dgm:pt>
    <dgm:pt modelId="{A1EA8BDC-A0ED-4E5D-85D9-0E796F82F513}" type="parTrans" cxnId="{5427F391-D64D-4368-9F85-7DA47A62323D}">
      <dgm:prSet/>
      <dgm:spPr/>
      <dgm:t>
        <a:bodyPr/>
        <a:lstStyle/>
        <a:p>
          <a:endParaRPr lang="ru-RU"/>
        </a:p>
      </dgm:t>
    </dgm:pt>
    <dgm:pt modelId="{FBBD1A43-18DF-4AAE-A642-760791C93989}" type="sibTrans" cxnId="{5427F391-D64D-4368-9F85-7DA47A62323D}">
      <dgm:prSet/>
      <dgm:spPr/>
      <dgm:t>
        <a:bodyPr/>
        <a:lstStyle/>
        <a:p>
          <a:endParaRPr lang="ru-RU"/>
        </a:p>
      </dgm:t>
    </dgm:pt>
    <dgm:pt modelId="{D17BA4FF-FB93-4814-95C6-4EFCBAA0AFE7}" type="pres">
      <dgm:prSet presAssocID="{61B571FB-E5EB-4EA2-92D0-18321A3974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C84744-00CE-47AC-84DB-BD661C0CD237}" type="pres">
      <dgm:prSet presAssocID="{6FCB0796-5215-4BBD-BF72-F4D613A4465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4902B9-D47C-4C9E-9EE5-9228354CE188}" type="presOf" srcId="{61B571FB-E5EB-4EA2-92D0-18321A3974B1}" destId="{D17BA4FF-FB93-4814-95C6-4EFCBAA0AFE7}" srcOrd="0" destOrd="0" presId="urn:microsoft.com/office/officeart/2005/8/layout/vList2"/>
    <dgm:cxn modelId="{5427F391-D64D-4368-9F85-7DA47A62323D}" srcId="{61B571FB-E5EB-4EA2-92D0-18321A3974B1}" destId="{6FCB0796-5215-4BBD-BF72-F4D613A44652}" srcOrd="0" destOrd="0" parTransId="{A1EA8BDC-A0ED-4E5D-85D9-0E796F82F513}" sibTransId="{FBBD1A43-18DF-4AAE-A642-760791C93989}"/>
    <dgm:cxn modelId="{9690817A-42D9-4678-8C2A-638EC27F6754}" type="presOf" srcId="{6FCB0796-5215-4BBD-BF72-F4D613A44652}" destId="{5AC84744-00CE-47AC-84DB-BD661C0CD237}" srcOrd="0" destOrd="0" presId="urn:microsoft.com/office/officeart/2005/8/layout/vList2"/>
    <dgm:cxn modelId="{5BB4209A-5963-48A1-9AB8-693D2FE9D5AA}" type="presParOf" srcId="{D17BA4FF-FB93-4814-95C6-4EFCBAA0AFE7}" destId="{5AC84744-00CE-47AC-84DB-BD661C0CD23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2DD564A-F8A7-45C8-B5CC-69A63DB35E1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A4568C-39AC-4A32-94FD-1AD272D642DB}">
      <dgm:prSet custT="1"/>
      <dgm:spPr/>
      <dgm:t>
        <a:bodyPr/>
        <a:lstStyle/>
        <a:p>
          <a:pPr rtl="0"/>
          <a:r>
            <a:rPr lang="en-US" sz="3000" dirty="0" smtClean="0"/>
            <a:t>I don’t like…</a:t>
          </a:r>
          <a:endParaRPr lang="ru-RU" sz="3000" dirty="0"/>
        </a:p>
      </dgm:t>
    </dgm:pt>
    <dgm:pt modelId="{BA4268FB-01AF-40C4-8C86-CE5F595F1D5E}" type="parTrans" cxnId="{CF2C1748-07AA-47AF-93B8-EC850423A0DF}">
      <dgm:prSet/>
      <dgm:spPr/>
      <dgm:t>
        <a:bodyPr/>
        <a:lstStyle/>
        <a:p>
          <a:endParaRPr lang="ru-RU"/>
        </a:p>
      </dgm:t>
    </dgm:pt>
    <dgm:pt modelId="{8C65725B-4B36-419C-9292-75FEB95306A7}" type="sibTrans" cxnId="{CF2C1748-07AA-47AF-93B8-EC850423A0DF}">
      <dgm:prSet/>
      <dgm:spPr/>
      <dgm:t>
        <a:bodyPr/>
        <a:lstStyle/>
        <a:p>
          <a:endParaRPr lang="ru-RU"/>
        </a:p>
      </dgm:t>
    </dgm:pt>
    <dgm:pt modelId="{B47CBAD8-A048-4981-A4FF-9BE2391A3079}" type="pres">
      <dgm:prSet presAssocID="{82DD564A-F8A7-45C8-B5CC-69A63DB35E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42D761-D4C3-4982-86B9-1BE14E7C5893}" type="pres">
      <dgm:prSet presAssocID="{A4A4568C-39AC-4A32-94FD-1AD272D642DB}" presName="parentText" presStyleLbl="node1" presStyleIdx="0" presStyleCnt="1" custScaleY="216294" custLinFactX="28846" custLinFactY="-206272" custLinFactNeighborX="100000" custLinFactNeighborY="-3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262FCA-5ABC-4DAF-897B-C7438A0FBFCA}" type="presOf" srcId="{A4A4568C-39AC-4A32-94FD-1AD272D642DB}" destId="{1642D761-D4C3-4982-86B9-1BE14E7C5893}" srcOrd="0" destOrd="0" presId="urn:microsoft.com/office/officeart/2005/8/layout/vList2"/>
    <dgm:cxn modelId="{CF2C1748-07AA-47AF-93B8-EC850423A0DF}" srcId="{82DD564A-F8A7-45C8-B5CC-69A63DB35E13}" destId="{A4A4568C-39AC-4A32-94FD-1AD272D642DB}" srcOrd="0" destOrd="0" parTransId="{BA4268FB-01AF-40C4-8C86-CE5F595F1D5E}" sibTransId="{8C65725B-4B36-419C-9292-75FEB95306A7}"/>
    <dgm:cxn modelId="{15CCB89D-6D9E-4B20-B144-70137F483EE6}" type="presOf" srcId="{82DD564A-F8A7-45C8-B5CC-69A63DB35E13}" destId="{B47CBAD8-A048-4981-A4FF-9BE2391A3079}" srcOrd="0" destOrd="0" presId="urn:microsoft.com/office/officeart/2005/8/layout/vList2"/>
    <dgm:cxn modelId="{C94729FB-8F84-4FE1-AC9E-DAC8EE066115}" type="presParOf" srcId="{B47CBAD8-A048-4981-A4FF-9BE2391A3079}" destId="{1642D761-D4C3-4982-86B9-1BE14E7C589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E174F8-0955-41C1-8222-EC15716724EE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3F2AC5A1-66D6-45E5-ACD5-4B064085DCB7}">
      <dgm:prSet phldrT="[Текст]"/>
      <dgm:spPr/>
      <dgm:t>
        <a:bodyPr/>
        <a:lstStyle/>
        <a:p>
          <a:r>
            <a:rPr lang="ru-RU" dirty="0" err="1" smtClean="0"/>
            <a:t>Гуанмин</a:t>
          </a:r>
          <a:r>
            <a:rPr lang="ru-RU" dirty="0" smtClean="0"/>
            <a:t> (</a:t>
          </a:r>
          <a:r>
            <a:rPr lang="en-US" dirty="0" smtClean="0"/>
            <a:t>Guangming)</a:t>
          </a:r>
          <a:endParaRPr lang="ru-RU" dirty="0"/>
        </a:p>
      </dgm:t>
    </dgm:pt>
    <dgm:pt modelId="{EFE50036-8F61-4EC4-ACF2-B30F9118CCB3}" type="parTrans" cxnId="{68748821-1E4A-4D46-B932-7D09846C78A8}">
      <dgm:prSet/>
      <dgm:spPr/>
      <dgm:t>
        <a:bodyPr/>
        <a:lstStyle/>
        <a:p>
          <a:endParaRPr lang="ru-RU"/>
        </a:p>
      </dgm:t>
    </dgm:pt>
    <dgm:pt modelId="{90E1D05A-F54A-4D0A-A580-71C8CA5938F1}" type="sibTrans" cxnId="{68748821-1E4A-4D46-B932-7D09846C78A8}">
      <dgm:prSet/>
      <dgm:spPr/>
      <dgm:t>
        <a:bodyPr/>
        <a:lstStyle/>
        <a:p>
          <a:endParaRPr lang="ru-RU"/>
        </a:p>
      </dgm:t>
    </dgm:pt>
    <dgm:pt modelId="{26213C60-2E2B-4CBD-9749-8D3C4C6E4352}" type="pres">
      <dgm:prSet presAssocID="{64E174F8-0955-41C1-8222-EC15716724EE}" presName="diagram" presStyleCnt="0">
        <dgm:presLayoutVars>
          <dgm:dir/>
        </dgm:presLayoutVars>
      </dgm:prSet>
      <dgm:spPr/>
    </dgm:pt>
    <dgm:pt modelId="{C07B9108-AE1E-44CA-A466-F55031C4678C}" type="pres">
      <dgm:prSet presAssocID="{3F2AC5A1-66D6-45E5-ACD5-4B064085DCB7}" presName="composite" presStyleCnt="0"/>
      <dgm:spPr/>
    </dgm:pt>
    <dgm:pt modelId="{6D21801E-956E-4E7F-8754-DB0179BCA514}" type="pres">
      <dgm:prSet presAssocID="{3F2AC5A1-66D6-45E5-ACD5-4B064085DCB7}" presName="Image" presStyleLbl="bgShp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A564935D-9D3C-4694-9182-5472EE4EB8C5}" type="pres">
      <dgm:prSet presAssocID="{3F2AC5A1-66D6-45E5-ACD5-4B064085DCB7}" presName="Parent" presStyleLbl="node0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C8EFE2-DFBF-4E0C-9F92-19620FB73176}" type="presOf" srcId="{3F2AC5A1-66D6-45E5-ACD5-4B064085DCB7}" destId="{A564935D-9D3C-4694-9182-5472EE4EB8C5}" srcOrd="0" destOrd="0" presId="urn:microsoft.com/office/officeart/2008/layout/BendingPictureCaption"/>
    <dgm:cxn modelId="{F8D4F28A-3B50-4322-88D9-34610523F9D8}" type="presOf" srcId="{64E174F8-0955-41C1-8222-EC15716724EE}" destId="{26213C60-2E2B-4CBD-9749-8D3C4C6E4352}" srcOrd="0" destOrd="0" presId="urn:microsoft.com/office/officeart/2008/layout/BendingPictureCaption"/>
    <dgm:cxn modelId="{68748821-1E4A-4D46-B932-7D09846C78A8}" srcId="{64E174F8-0955-41C1-8222-EC15716724EE}" destId="{3F2AC5A1-66D6-45E5-ACD5-4B064085DCB7}" srcOrd="0" destOrd="0" parTransId="{EFE50036-8F61-4EC4-ACF2-B30F9118CCB3}" sibTransId="{90E1D05A-F54A-4D0A-A580-71C8CA5938F1}"/>
    <dgm:cxn modelId="{FB332C31-02C4-4709-BF9F-81598639F650}" type="presParOf" srcId="{26213C60-2E2B-4CBD-9749-8D3C4C6E4352}" destId="{C07B9108-AE1E-44CA-A466-F55031C4678C}" srcOrd="0" destOrd="0" presId="urn:microsoft.com/office/officeart/2008/layout/BendingPictureCaption"/>
    <dgm:cxn modelId="{51AEBD79-622F-4674-836F-63C3B3D3A243}" type="presParOf" srcId="{C07B9108-AE1E-44CA-A466-F55031C4678C}" destId="{6D21801E-956E-4E7F-8754-DB0179BCA514}" srcOrd="0" destOrd="0" presId="urn:microsoft.com/office/officeart/2008/layout/BendingPictureCaption"/>
    <dgm:cxn modelId="{805D88AD-26D6-4089-9EFD-E00460CA8098}" type="presParOf" srcId="{C07B9108-AE1E-44CA-A466-F55031C4678C}" destId="{A564935D-9D3C-4694-9182-5472EE4EB8C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1D84287-D86E-4C56-BE8D-39CBAF5EC49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B13366E-9AFD-41D8-9596-B914A309FE32}">
      <dgm:prSet/>
      <dgm:spPr/>
      <dgm:t>
        <a:bodyPr/>
        <a:lstStyle/>
        <a:p>
          <a:pPr rtl="0"/>
          <a:r>
            <a:rPr lang="en-US" dirty="0" smtClean="0"/>
            <a:t>I like…</a:t>
          </a:r>
          <a:endParaRPr lang="ru-RU" dirty="0"/>
        </a:p>
      </dgm:t>
    </dgm:pt>
    <dgm:pt modelId="{3D51CE43-70FC-4E53-B424-489E6103241B}" type="parTrans" cxnId="{0803755F-D178-4ECE-BF12-2C4CF37E1C7D}">
      <dgm:prSet/>
      <dgm:spPr/>
      <dgm:t>
        <a:bodyPr/>
        <a:lstStyle/>
        <a:p>
          <a:endParaRPr lang="ru-RU"/>
        </a:p>
      </dgm:t>
    </dgm:pt>
    <dgm:pt modelId="{D967E0F1-E2AD-4670-8019-82C4BA5A19C2}" type="sibTrans" cxnId="{0803755F-D178-4ECE-BF12-2C4CF37E1C7D}">
      <dgm:prSet/>
      <dgm:spPr/>
      <dgm:t>
        <a:bodyPr/>
        <a:lstStyle/>
        <a:p>
          <a:endParaRPr lang="ru-RU"/>
        </a:p>
      </dgm:t>
    </dgm:pt>
    <dgm:pt modelId="{65A08864-8B87-4193-9A54-2D7A480998CA}" type="pres">
      <dgm:prSet presAssocID="{51D84287-D86E-4C56-BE8D-39CBAF5EC49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988417-F7FD-4162-AC68-65C1622D3DA4}" type="pres">
      <dgm:prSet presAssocID="{0B13366E-9AFD-41D8-9596-B914A309FE32}" presName="parentText" presStyleLbl="node1" presStyleIdx="0" presStyleCnt="1" custLinFactY="46763" custLinFactNeighborX="-9425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03755F-D178-4ECE-BF12-2C4CF37E1C7D}" srcId="{51D84287-D86E-4C56-BE8D-39CBAF5EC496}" destId="{0B13366E-9AFD-41D8-9596-B914A309FE32}" srcOrd="0" destOrd="0" parTransId="{3D51CE43-70FC-4E53-B424-489E6103241B}" sibTransId="{D967E0F1-E2AD-4670-8019-82C4BA5A19C2}"/>
    <dgm:cxn modelId="{DEE4D6F2-96DA-4434-AB1D-BBEB2E00B0B8}" type="presOf" srcId="{0B13366E-9AFD-41D8-9596-B914A309FE32}" destId="{91988417-F7FD-4162-AC68-65C1622D3DA4}" srcOrd="0" destOrd="0" presId="urn:microsoft.com/office/officeart/2005/8/layout/vList2"/>
    <dgm:cxn modelId="{2EF3715C-A51E-4FD8-ADCB-29C3D8CF2254}" type="presOf" srcId="{51D84287-D86E-4C56-BE8D-39CBAF5EC496}" destId="{65A08864-8B87-4193-9A54-2D7A480998CA}" srcOrd="0" destOrd="0" presId="urn:microsoft.com/office/officeart/2005/8/layout/vList2"/>
    <dgm:cxn modelId="{25B139A4-B160-4A96-86A5-8C58CF9342BE}" type="presParOf" srcId="{65A08864-8B87-4193-9A54-2D7A480998CA}" destId="{91988417-F7FD-4162-AC68-65C1622D3D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0E6EB7B-9CA1-43EB-A33E-BB06D47635B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37920AF-CFD7-4885-9243-8C9AF092AE9D}">
      <dgm:prSet/>
      <dgm:spPr/>
      <dgm:t>
        <a:bodyPr/>
        <a:lstStyle/>
        <a:p>
          <a:pPr rtl="0"/>
          <a:r>
            <a:rPr lang="en-US" dirty="0" smtClean="0"/>
            <a:t>Now I know…</a:t>
          </a:r>
          <a:endParaRPr lang="ru-RU" dirty="0"/>
        </a:p>
      </dgm:t>
    </dgm:pt>
    <dgm:pt modelId="{0170DABE-43A9-4D47-915F-0FE08E30A331}" type="parTrans" cxnId="{EC9839C2-8969-4763-A041-45C7BED96224}">
      <dgm:prSet/>
      <dgm:spPr/>
      <dgm:t>
        <a:bodyPr/>
        <a:lstStyle/>
        <a:p>
          <a:endParaRPr lang="ru-RU"/>
        </a:p>
      </dgm:t>
    </dgm:pt>
    <dgm:pt modelId="{7E7A5224-1C21-4E6C-B909-88F29E1D25AB}" type="sibTrans" cxnId="{EC9839C2-8969-4763-A041-45C7BED96224}">
      <dgm:prSet/>
      <dgm:spPr/>
      <dgm:t>
        <a:bodyPr/>
        <a:lstStyle/>
        <a:p>
          <a:endParaRPr lang="ru-RU"/>
        </a:p>
      </dgm:t>
    </dgm:pt>
    <dgm:pt modelId="{701FBF90-58AF-49F9-96FC-A2EEB9AA32F3}" type="pres">
      <dgm:prSet presAssocID="{50E6EB7B-9CA1-43EB-A33E-BB06D47635B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CA248F-AF31-4554-AA41-EF2CFCC31A88}" type="pres">
      <dgm:prSet presAssocID="{337920AF-CFD7-4885-9243-8C9AF092AE9D}" presName="parentText" presStyleLbl="node1" presStyleIdx="0" presStyleCnt="1" custLinFactNeighborX="-1319" custLinFactNeighborY="140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3E9757-85B4-439D-8764-3BD794D52524}" type="presOf" srcId="{337920AF-CFD7-4885-9243-8C9AF092AE9D}" destId="{0DCA248F-AF31-4554-AA41-EF2CFCC31A88}" srcOrd="0" destOrd="0" presId="urn:microsoft.com/office/officeart/2005/8/layout/vList2"/>
    <dgm:cxn modelId="{EC9839C2-8969-4763-A041-45C7BED96224}" srcId="{50E6EB7B-9CA1-43EB-A33E-BB06D47635B9}" destId="{337920AF-CFD7-4885-9243-8C9AF092AE9D}" srcOrd="0" destOrd="0" parTransId="{0170DABE-43A9-4D47-915F-0FE08E30A331}" sibTransId="{7E7A5224-1C21-4E6C-B909-88F29E1D25AB}"/>
    <dgm:cxn modelId="{2D5632C6-B100-4DC9-9058-CDB472A0DE58}" type="presOf" srcId="{50E6EB7B-9CA1-43EB-A33E-BB06D47635B9}" destId="{701FBF90-58AF-49F9-96FC-A2EEB9AA32F3}" srcOrd="0" destOrd="0" presId="urn:microsoft.com/office/officeart/2005/8/layout/vList2"/>
    <dgm:cxn modelId="{0E4B9444-6234-48EA-9C0B-081976D9D37B}" type="presParOf" srcId="{701FBF90-58AF-49F9-96FC-A2EEB9AA32F3}" destId="{0DCA248F-AF31-4554-AA41-EF2CFCC31A8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74955E-FF95-4599-AB17-38D628807977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7F85182E-5FA8-46D9-8B98-099FF9365B19}">
      <dgm:prSet phldrT="[Текст]"/>
      <dgm:spPr/>
      <dgm:t>
        <a:bodyPr/>
        <a:lstStyle/>
        <a:p>
          <a:r>
            <a:rPr lang="ru-RU" dirty="0" err="1" smtClean="0"/>
            <a:t>Лиджуан</a:t>
          </a:r>
          <a:endParaRPr lang="en-US" dirty="0" smtClean="0"/>
        </a:p>
        <a:p>
          <a:r>
            <a:rPr lang="ru-RU" dirty="0" smtClean="0"/>
            <a:t>(</a:t>
          </a:r>
          <a:r>
            <a:rPr lang="en-US" dirty="0" smtClean="0"/>
            <a:t>Lidzuan)</a:t>
          </a:r>
          <a:endParaRPr lang="ru-RU" dirty="0"/>
        </a:p>
      </dgm:t>
    </dgm:pt>
    <dgm:pt modelId="{AD9C2E21-48F4-495F-A601-7910330C7EAE}" type="parTrans" cxnId="{F6E11487-864D-42E3-8378-7F3142E6030E}">
      <dgm:prSet/>
      <dgm:spPr/>
      <dgm:t>
        <a:bodyPr/>
        <a:lstStyle/>
        <a:p>
          <a:endParaRPr lang="ru-RU"/>
        </a:p>
      </dgm:t>
    </dgm:pt>
    <dgm:pt modelId="{60BBB929-28B6-4B68-81B6-E518B024B525}" type="sibTrans" cxnId="{F6E11487-864D-42E3-8378-7F3142E6030E}">
      <dgm:prSet/>
      <dgm:spPr/>
      <dgm:t>
        <a:bodyPr/>
        <a:lstStyle/>
        <a:p>
          <a:endParaRPr lang="ru-RU"/>
        </a:p>
      </dgm:t>
    </dgm:pt>
    <dgm:pt modelId="{5A530EBB-0BD3-4AAD-9CAB-82D1B681D29A}" type="pres">
      <dgm:prSet presAssocID="{9F74955E-FF95-4599-AB17-38D628807977}" presName="diagram" presStyleCnt="0">
        <dgm:presLayoutVars>
          <dgm:dir/>
        </dgm:presLayoutVars>
      </dgm:prSet>
      <dgm:spPr/>
    </dgm:pt>
    <dgm:pt modelId="{7C5605F1-B719-440D-A235-2299735CD815}" type="pres">
      <dgm:prSet presAssocID="{7F85182E-5FA8-46D9-8B98-099FF9365B19}" presName="composite" presStyleCnt="0"/>
      <dgm:spPr/>
    </dgm:pt>
    <dgm:pt modelId="{F1F5D76D-3BDB-4A74-A787-767210EE3A70}" type="pres">
      <dgm:prSet presAssocID="{7F85182E-5FA8-46D9-8B98-099FF9365B19}" presName="Image" presStyleLbl="bgShp" presStyleIdx="0" presStyleCnt="1" custScaleX="89824" custScaleY="84016" custLinFactNeighborX="-8279" custLinFactNeighborY="481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5ECE0D2C-CDEC-4D1A-9B20-6F234B32B765}" type="pres">
      <dgm:prSet presAssocID="{7F85182E-5FA8-46D9-8B98-099FF9365B19}" presName="Parent" presStyleLbl="node0" presStyleIdx="0" presStyleCnt="1" custScaleX="74122" custScaleY="82801" custLinFactNeighborX="9422" custLinFactNeighborY="-12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E11487-864D-42E3-8378-7F3142E6030E}" srcId="{9F74955E-FF95-4599-AB17-38D628807977}" destId="{7F85182E-5FA8-46D9-8B98-099FF9365B19}" srcOrd="0" destOrd="0" parTransId="{AD9C2E21-48F4-495F-A601-7910330C7EAE}" sibTransId="{60BBB929-28B6-4B68-81B6-E518B024B525}"/>
    <dgm:cxn modelId="{77D0881A-91D4-40D8-898D-FB222CCF61E0}" type="presOf" srcId="{9F74955E-FF95-4599-AB17-38D628807977}" destId="{5A530EBB-0BD3-4AAD-9CAB-82D1B681D29A}" srcOrd="0" destOrd="0" presId="urn:microsoft.com/office/officeart/2008/layout/BendingPictureCaption"/>
    <dgm:cxn modelId="{508D3592-DE56-4D71-9AF7-524E18E1E4F2}" type="presOf" srcId="{7F85182E-5FA8-46D9-8B98-099FF9365B19}" destId="{5ECE0D2C-CDEC-4D1A-9B20-6F234B32B765}" srcOrd="0" destOrd="0" presId="urn:microsoft.com/office/officeart/2008/layout/BendingPictureCaption"/>
    <dgm:cxn modelId="{25AF0B10-1FFA-4815-ACA8-C2ED2998E2CD}" type="presParOf" srcId="{5A530EBB-0BD3-4AAD-9CAB-82D1B681D29A}" destId="{7C5605F1-B719-440D-A235-2299735CD815}" srcOrd="0" destOrd="0" presId="urn:microsoft.com/office/officeart/2008/layout/BendingPictureCaption"/>
    <dgm:cxn modelId="{331DF7B2-B92A-414C-9E39-B03852EB4A15}" type="presParOf" srcId="{7C5605F1-B719-440D-A235-2299735CD815}" destId="{F1F5D76D-3BDB-4A74-A787-767210EE3A70}" srcOrd="0" destOrd="0" presId="urn:microsoft.com/office/officeart/2008/layout/BendingPictureCaption"/>
    <dgm:cxn modelId="{20D1FE36-D096-422F-875A-1B266207CAEC}" type="presParOf" srcId="{7C5605F1-B719-440D-A235-2299735CD815}" destId="{5ECE0D2C-CDEC-4D1A-9B20-6F234B32B76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0445E8-5F8D-41E3-BBDF-479A85090E26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282CBE1B-972F-4433-A53B-8197332CA01E}">
      <dgm:prSet phldrT="[Текст]"/>
      <dgm:spPr/>
      <dgm:t>
        <a:bodyPr/>
        <a:lstStyle/>
        <a:p>
          <a:r>
            <a:rPr lang="en-US" dirty="0" smtClean="0"/>
            <a:t>Food</a:t>
          </a:r>
          <a:endParaRPr lang="ru-RU" dirty="0"/>
        </a:p>
      </dgm:t>
    </dgm:pt>
    <dgm:pt modelId="{85019B5B-3B24-4AEB-8F30-BFD88C28847C}" type="parTrans" cxnId="{1386CE35-CE63-4264-8C47-08B8716681A2}">
      <dgm:prSet/>
      <dgm:spPr/>
      <dgm:t>
        <a:bodyPr/>
        <a:lstStyle/>
        <a:p>
          <a:endParaRPr lang="ru-RU"/>
        </a:p>
      </dgm:t>
    </dgm:pt>
    <dgm:pt modelId="{B6AF907B-1E62-48B1-B407-9D616DA3CEAA}" type="sibTrans" cxnId="{1386CE35-CE63-4264-8C47-08B8716681A2}">
      <dgm:prSet/>
      <dgm:spPr/>
      <dgm:t>
        <a:bodyPr/>
        <a:lstStyle/>
        <a:p>
          <a:endParaRPr lang="ru-RU"/>
        </a:p>
      </dgm:t>
    </dgm:pt>
    <dgm:pt modelId="{DD0DFB91-4032-4E93-8FA1-43A13617D20C}">
      <dgm:prSet phldrT="[Текст]"/>
      <dgm:spPr/>
      <dgm:t>
        <a:bodyPr/>
        <a:lstStyle/>
        <a:p>
          <a:r>
            <a:rPr lang="en-US" dirty="0" smtClean="0"/>
            <a:t>Sport</a:t>
          </a:r>
          <a:endParaRPr lang="ru-RU" dirty="0"/>
        </a:p>
      </dgm:t>
    </dgm:pt>
    <dgm:pt modelId="{E4B91566-7352-4D0D-AF69-A434DC9D2D0E}" type="parTrans" cxnId="{669FB99F-215D-42C8-AC2A-153A659B1605}">
      <dgm:prSet/>
      <dgm:spPr/>
      <dgm:t>
        <a:bodyPr/>
        <a:lstStyle/>
        <a:p>
          <a:endParaRPr lang="ru-RU"/>
        </a:p>
      </dgm:t>
    </dgm:pt>
    <dgm:pt modelId="{67C35796-1814-4A60-B6A2-D20A3A35BF12}" type="sibTrans" cxnId="{669FB99F-215D-42C8-AC2A-153A659B1605}">
      <dgm:prSet/>
      <dgm:spPr/>
      <dgm:t>
        <a:bodyPr/>
        <a:lstStyle/>
        <a:p>
          <a:endParaRPr lang="ru-RU"/>
        </a:p>
      </dgm:t>
    </dgm:pt>
    <dgm:pt modelId="{B8C10A99-7545-48D0-989C-F34474507783}">
      <dgm:prSet phldrT="[Текст]"/>
      <dgm:spPr/>
      <dgm:t>
        <a:bodyPr/>
        <a:lstStyle/>
        <a:p>
          <a:r>
            <a:rPr lang="en-US" dirty="0" smtClean="0"/>
            <a:t>Regimen</a:t>
          </a:r>
          <a:endParaRPr lang="ru-RU" dirty="0"/>
        </a:p>
      </dgm:t>
    </dgm:pt>
    <dgm:pt modelId="{E2039B70-AFEF-4E41-945F-65AF54CF11E8}" type="parTrans" cxnId="{B565E708-4490-4AFF-AD58-B1CF74446D44}">
      <dgm:prSet/>
      <dgm:spPr/>
      <dgm:t>
        <a:bodyPr/>
        <a:lstStyle/>
        <a:p>
          <a:endParaRPr lang="ru-RU"/>
        </a:p>
      </dgm:t>
    </dgm:pt>
    <dgm:pt modelId="{D8EBDC11-5DFD-4282-B541-E8793A17170D}" type="sibTrans" cxnId="{B565E708-4490-4AFF-AD58-B1CF74446D44}">
      <dgm:prSet/>
      <dgm:spPr/>
      <dgm:t>
        <a:bodyPr/>
        <a:lstStyle/>
        <a:p>
          <a:endParaRPr lang="ru-RU"/>
        </a:p>
      </dgm:t>
    </dgm:pt>
    <dgm:pt modelId="{BEAD180E-63B0-4842-8631-59D80866692F}" type="pres">
      <dgm:prSet presAssocID="{C40445E8-5F8D-41E3-BBDF-479A85090E26}" presName="compositeShape" presStyleCnt="0">
        <dgm:presLayoutVars>
          <dgm:dir/>
          <dgm:resizeHandles/>
        </dgm:presLayoutVars>
      </dgm:prSet>
      <dgm:spPr/>
    </dgm:pt>
    <dgm:pt modelId="{B6531DA2-BF89-45ED-8CE7-163DC7AFEFB1}" type="pres">
      <dgm:prSet presAssocID="{C40445E8-5F8D-41E3-BBDF-479A85090E26}" presName="pyramid" presStyleLbl="node1" presStyleIdx="0" presStyleCnt="1" custScaleX="142297" custLinFactNeighborX="326"/>
      <dgm:spPr/>
    </dgm:pt>
    <dgm:pt modelId="{80A234A7-ACBE-4933-901F-A9C2EA28B524}" type="pres">
      <dgm:prSet presAssocID="{C40445E8-5F8D-41E3-BBDF-479A85090E26}" presName="theList" presStyleCnt="0"/>
      <dgm:spPr/>
    </dgm:pt>
    <dgm:pt modelId="{25165F98-536C-45BA-A6B7-75F2F0B727FF}" type="pres">
      <dgm:prSet presAssocID="{282CBE1B-972F-4433-A53B-8197332CA01E}" presName="aNode" presStyleLbl="fgAcc1" presStyleIdx="0" presStyleCnt="3" custScaleX="88803" custScaleY="51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0AF2C4-B09D-4A07-BD33-79B487555826}" type="pres">
      <dgm:prSet presAssocID="{282CBE1B-972F-4433-A53B-8197332CA01E}" presName="aSpace" presStyleCnt="0"/>
      <dgm:spPr/>
    </dgm:pt>
    <dgm:pt modelId="{6C2D9E88-159D-45E5-9F5F-A909816E0965}" type="pres">
      <dgm:prSet presAssocID="{DD0DFB91-4032-4E93-8FA1-43A13617D20C}" presName="aNode" presStyleLbl="fgAcc1" presStyleIdx="1" presStyleCnt="3" custScaleX="91625" custScaleY="47328" custLinFactNeighborX="12348" custLinFactNeighborY="-8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4724E-68C3-4F4C-A490-765BA158000B}" type="pres">
      <dgm:prSet presAssocID="{DD0DFB91-4032-4E93-8FA1-43A13617D20C}" presName="aSpace" presStyleCnt="0"/>
      <dgm:spPr/>
    </dgm:pt>
    <dgm:pt modelId="{B5792EB2-841E-4EEB-B316-064E23CDF5F9}" type="pres">
      <dgm:prSet presAssocID="{B8C10A99-7545-48D0-989C-F34474507783}" presName="aNode" presStyleLbl="fgAcc1" presStyleIdx="2" presStyleCnt="3" custScaleX="93083" custScaleY="44964" custLinFactNeighborX="28225" custLinFactNeighborY="-4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AB796-B5E4-4A7C-ACB6-B3BA2801663C}" type="pres">
      <dgm:prSet presAssocID="{B8C10A99-7545-48D0-989C-F34474507783}" presName="aSpace" presStyleCnt="0"/>
      <dgm:spPr/>
    </dgm:pt>
  </dgm:ptLst>
  <dgm:cxnLst>
    <dgm:cxn modelId="{BDF872DA-6276-42EE-9A3E-5811C08821B9}" type="presOf" srcId="{C40445E8-5F8D-41E3-BBDF-479A85090E26}" destId="{BEAD180E-63B0-4842-8631-59D80866692F}" srcOrd="0" destOrd="0" presId="urn:microsoft.com/office/officeart/2005/8/layout/pyramid2"/>
    <dgm:cxn modelId="{669FB99F-215D-42C8-AC2A-153A659B1605}" srcId="{C40445E8-5F8D-41E3-BBDF-479A85090E26}" destId="{DD0DFB91-4032-4E93-8FA1-43A13617D20C}" srcOrd="1" destOrd="0" parTransId="{E4B91566-7352-4D0D-AF69-A434DC9D2D0E}" sibTransId="{67C35796-1814-4A60-B6A2-D20A3A35BF12}"/>
    <dgm:cxn modelId="{5866251C-A717-49A6-9D60-9210E5FAAB98}" type="presOf" srcId="{DD0DFB91-4032-4E93-8FA1-43A13617D20C}" destId="{6C2D9E88-159D-45E5-9F5F-A909816E0965}" srcOrd="0" destOrd="0" presId="urn:microsoft.com/office/officeart/2005/8/layout/pyramid2"/>
    <dgm:cxn modelId="{B565E708-4490-4AFF-AD58-B1CF74446D44}" srcId="{C40445E8-5F8D-41E3-BBDF-479A85090E26}" destId="{B8C10A99-7545-48D0-989C-F34474507783}" srcOrd="2" destOrd="0" parTransId="{E2039B70-AFEF-4E41-945F-65AF54CF11E8}" sibTransId="{D8EBDC11-5DFD-4282-B541-E8793A17170D}"/>
    <dgm:cxn modelId="{B060FFBC-A1AF-4EBB-8E12-9A4C4E15B297}" type="presOf" srcId="{282CBE1B-972F-4433-A53B-8197332CA01E}" destId="{25165F98-536C-45BA-A6B7-75F2F0B727FF}" srcOrd="0" destOrd="0" presId="urn:microsoft.com/office/officeart/2005/8/layout/pyramid2"/>
    <dgm:cxn modelId="{1386CE35-CE63-4264-8C47-08B8716681A2}" srcId="{C40445E8-5F8D-41E3-BBDF-479A85090E26}" destId="{282CBE1B-972F-4433-A53B-8197332CA01E}" srcOrd="0" destOrd="0" parTransId="{85019B5B-3B24-4AEB-8F30-BFD88C28847C}" sibTransId="{B6AF907B-1E62-48B1-B407-9D616DA3CEAA}"/>
    <dgm:cxn modelId="{2A675692-FAC4-4BAA-AC45-38011C3D9621}" type="presOf" srcId="{B8C10A99-7545-48D0-989C-F34474507783}" destId="{B5792EB2-841E-4EEB-B316-064E23CDF5F9}" srcOrd="0" destOrd="0" presId="urn:microsoft.com/office/officeart/2005/8/layout/pyramid2"/>
    <dgm:cxn modelId="{D0C891C0-193A-4337-B426-A7F59860BF55}" type="presParOf" srcId="{BEAD180E-63B0-4842-8631-59D80866692F}" destId="{B6531DA2-BF89-45ED-8CE7-163DC7AFEFB1}" srcOrd="0" destOrd="0" presId="urn:microsoft.com/office/officeart/2005/8/layout/pyramid2"/>
    <dgm:cxn modelId="{35D2D1B6-3B3F-4719-94F4-2A696F32504B}" type="presParOf" srcId="{BEAD180E-63B0-4842-8631-59D80866692F}" destId="{80A234A7-ACBE-4933-901F-A9C2EA28B524}" srcOrd="1" destOrd="0" presId="urn:microsoft.com/office/officeart/2005/8/layout/pyramid2"/>
    <dgm:cxn modelId="{B2102225-D8BA-45E3-BD49-1F53EF469F1D}" type="presParOf" srcId="{80A234A7-ACBE-4933-901F-A9C2EA28B524}" destId="{25165F98-536C-45BA-A6B7-75F2F0B727FF}" srcOrd="0" destOrd="0" presId="urn:microsoft.com/office/officeart/2005/8/layout/pyramid2"/>
    <dgm:cxn modelId="{440DEB62-02AE-4172-BD0B-5A02DBE371FC}" type="presParOf" srcId="{80A234A7-ACBE-4933-901F-A9C2EA28B524}" destId="{F10AF2C4-B09D-4A07-BD33-79B487555826}" srcOrd="1" destOrd="0" presId="urn:microsoft.com/office/officeart/2005/8/layout/pyramid2"/>
    <dgm:cxn modelId="{F5F86B3F-97CE-410B-97E2-BDA5008BBA7E}" type="presParOf" srcId="{80A234A7-ACBE-4933-901F-A9C2EA28B524}" destId="{6C2D9E88-159D-45E5-9F5F-A909816E0965}" srcOrd="2" destOrd="0" presId="urn:microsoft.com/office/officeart/2005/8/layout/pyramid2"/>
    <dgm:cxn modelId="{804F78C2-2271-4DA4-ACEE-9ACD6F49C85E}" type="presParOf" srcId="{80A234A7-ACBE-4933-901F-A9C2EA28B524}" destId="{38A4724E-68C3-4F4C-A490-765BA158000B}" srcOrd="3" destOrd="0" presId="urn:microsoft.com/office/officeart/2005/8/layout/pyramid2"/>
    <dgm:cxn modelId="{80901A1B-24A8-4ED0-83B1-4CA1CBB1B341}" type="presParOf" srcId="{80A234A7-ACBE-4933-901F-A9C2EA28B524}" destId="{B5792EB2-841E-4EEB-B316-064E23CDF5F9}" srcOrd="4" destOrd="0" presId="urn:microsoft.com/office/officeart/2005/8/layout/pyramid2"/>
    <dgm:cxn modelId="{5543CF77-72D7-4BA3-BF23-0B057C1ACA7C}" type="presParOf" srcId="{80A234A7-ACBE-4933-901F-A9C2EA28B524}" destId="{0D9AB796-B5E4-4A7C-ACB6-B3BA2801663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8FE48D-0C0B-4FFA-B591-F1ACF9A2F4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A0C7298-F972-4D26-B21A-1CAB97007AA5}">
      <dgm:prSet/>
      <dgm:spPr/>
      <dgm:t>
        <a:bodyPr/>
        <a:lstStyle/>
        <a:p>
          <a:pPr algn="ctr" rtl="0"/>
          <a:r>
            <a:rPr lang="en-US" dirty="0" smtClean="0"/>
            <a:t>Sports</a:t>
          </a:r>
          <a:endParaRPr lang="ru-RU" dirty="0"/>
        </a:p>
      </dgm:t>
    </dgm:pt>
    <dgm:pt modelId="{5E55AC23-54F2-4D5E-B7AB-84F83BC54CB1}" type="parTrans" cxnId="{3E7EFC28-DFE9-41F3-9EB0-A8D888231FF8}">
      <dgm:prSet/>
      <dgm:spPr/>
      <dgm:t>
        <a:bodyPr/>
        <a:lstStyle/>
        <a:p>
          <a:endParaRPr lang="ru-RU"/>
        </a:p>
      </dgm:t>
    </dgm:pt>
    <dgm:pt modelId="{A6BEF72D-E1E3-4BCC-B9D1-1A2AF1839FC8}" type="sibTrans" cxnId="{3E7EFC28-DFE9-41F3-9EB0-A8D888231FF8}">
      <dgm:prSet/>
      <dgm:spPr/>
      <dgm:t>
        <a:bodyPr/>
        <a:lstStyle/>
        <a:p>
          <a:endParaRPr lang="ru-RU"/>
        </a:p>
      </dgm:t>
    </dgm:pt>
    <dgm:pt modelId="{AD9585F4-0482-425A-A932-B2373F87FA7D}" type="pres">
      <dgm:prSet presAssocID="{DA8FE48D-0C0B-4FFA-B591-F1ACF9A2F49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A250BD-19E8-4324-9C52-B41282D9FD18}" type="pres">
      <dgm:prSet presAssocID="{6A0C7298-F972-4D26-B21A-1CAB97007AA5}" presName="parentText" presStyleLbl="node1" presStyleIdx="0" presStyleCnt="1" custLinFactNeighborX="70611" custLinFactNeighborY="88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B67A16-4AC8-42FF-AE50-8649A7EB1153}" type="presOf" srcId="{6A0C7298-F972-4D26-B21A-1CAB97007AA5}" destId="{3CA250BD-19E8-4324-9C52-B41282D9FD18}" srcOrd="0" destOrd="0" presId="urn:microsoft.com/office/officeart/2005/8/layout/vList2"/>
    <dgm:cxn modelId="{3E7EFC28-DFE9-41F3-9EB0-A8D888231FF8}" srcId="{DA8FE48D-0C0B-4FFA-B591-F1ACF9A2F490}" destId="{6A0C7298-F972-4D26-B21A-1CAB97007AA5}" srcOrd="0" destOrd="0" parTransId="{5E55AC23-54F2-4D5E-B7AB-84F83BC54CB1}" sibTransId="{A6BEF72D-E1E3-4BCC-B9D1-1A2AF1839FC8}"/>
    <dgm:cxn modelId="{4DD85145-950D-40FA-B479-58ECC72411A9}" type="presOf" srcId="{DA8FE48D-0C0B-4FFA-B591-F1ACF9A2F490}" destId="{AD9585F4-0482-425A-A932-B2373F87FA7D}" srcOrd="0" destOrd="0" presId="urn:microsoft.com/office/officeart/2005/8/layout/vList2"/>
    <dgm:cxn modelId="{E6BC576D-37C0-4247-95DF-7F804B00388B}" type="presParOf" srcId="{AD9585F4-0482-425A-A932-B2373F87FA7D}" destId="{3CA250BD-19E8-4324-9C52-B41282D9FD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3FF885-8775-45CA-8B15-FFBD4F4491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577AC0E-0788-4B2D-A2DF-8BEA481CF60B}">
      <dgm:prSet custT="1"/>
      <dgm:spPr/>
      <dgm:t>
        <a:bodyPr/>
        <a:lstStyle/>
        <a:p>
          <a:pPr algn="ctr" rtl="0"/>
          <a:r>
            <a:rPr lang="en-US" sz="3600" dirty="0" smtClean="0"/>
            <a:t>Health</a:t>
          </a:r>
          <a:endParaRPr lang="ru-RU" sz="3600" dirty="0"/>
        </a:p>
      </dgm:t>
    </dgm:pt>
    <dgm:pt modelId="{73B5BEF7-F3B0-4090-B0A3-3B419CDD2985}" type="parTrans" cxnId="{11894FD5-9C3D-4402-89A2-DDAD5DB43D34}">
      <dgm:prSet/>
      <dgm:spPr/>
      <dgm:t>
        <a:bodyPr/>
        <a:lstStyle/>
        <a:p>
          <a:endParaRPr lang="ru-RU"/>
        </a:p>
      </dgm:t>
    </dgm:pt>
    <dgm:pt modelId="{4ACD0943-AB5B-49E4-A1D3-48DBDF8C4F81}" type="sibTrans" cxnId="{11894FD5-9C3D-4402-89A2-DDAD5DB43D34}">
      <dgm:prSet/>
      <dgm:spPr/>
      <dgm:t>
        <a:bodyPr/>
        <a:lstStyle/>
        <a:p>
          <a:endParaRPr lang="ru-RU"/>
        </a:p>
      </dgm:t>
    </dgm:pt>
    <dgm:pt modelId="{5BDC7797-45D7-4DA2-A4E4-C7E98575F8CB}" type="pres">
      <dgm:prSet presAssocID="{143FF885-8775-45CA-8B15-FFBD4F4491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0D9AC2-515F-442C-9FB4-72A6E8B1D865}" type="pres">
      <dgm:prSet presAssocID="{1577AC0E-0788-4B2D-A2DF-8BEA481CF60B}" presName="parentText" presStyleLbl="node1" presStyleIdx="0" presStyleCnt="1" custLinFactY="200000" custLinFactNeighborY="2446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894FD5-9C3D-4402-89A2-DDAD5DB43D34}" srcId="{143FF885-8775-45CA-8B15-FFBD4F44910E}" destId="{1577AC0E-0788-4B2D-A2DF-8BEA481CF60B}" srcOrd="0" destOrd="0" parTransId="{73B5BEF7-F3B0-4090-B0A3-3B419CDD2985}" sibTransId="{4ACD0943-AB5B-49E4-A1D3-48DBDF8C4F81}"/>
    <dgm:cxn modelId="{ADF1167F-4783-4640-A66B-F1322C1EB758}" type="presOf" srcId="{1577AC0E-0788-4B2D-A2DF-8BEA481CF60B}" destId="{690D9AC2-515F-442C-9FB4-72A6E8B1D865}" srcOrd="0" destOrd="0" presId="urn:microsoft.com/office/officeart/2005/8/layout/vList2"/>
    <dgm:cxn modelId="{BD818891-6F2D-4E36-B5FB-0326CDA4DBBB}" type="presOf" srcId="{143FF885-8775-45CA-8B15-FFBD4F44910E}" destId="{5BDC7797-45D7-4DA2-A4E4-C7E98575F8CB}" srcOrd="0" destOrd="0" presId="urn:microsoft.com/office/officeart/2005/8/layout/vList2"/>
    <dgm:cxn modelId="{2DAF08D3-710C-4C5A-89D1-64A80F4C8FB9}" type="presParOf" srcId="{5BDC7797-45D7-4DA2-A4E4-C7E98575F8CB}" destId="{690D9AC2-515F-442C-9FB4-72A6E8B1D8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373CBC-2807-4AE4-9F0B-B55F5EFAA81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D53F2AD-96E9-4702-958E-B3FDE038B7A6}">
      <dgm:prSet/>
      <dgm:spPr/>
      <dgm:t>
        <a:bodyPr/>
        <a:lstStyle/>
        <a:p>
          <a:pPr algn="ctr" rtl="0"/>
          <a:r>
            <a:rPr lang="en-US" dirty="0" smtClean="0"/>
            <a:t>Sleep</a:t>
          </a:r>
          <a:endParaRPr lang="ru-RU" dirty="0"/>
        </a:p>
      </dgm:t>
    </dgm:pt>
    <dgm:pt modelId="{2D3C9F00-B2A2-4A6E-946D-3291B314472A}" type="parTrans" cxnId="{90C55AE4-D009-40A8-9D6D-633598395C4D}">
      <dgm:prSet/>
      <dgm:spPr/>
      <dgm:t>
        <a:bodyPr/>
        <a:lstStyle/>
        <a:p>
          <a:endParaRPr lang="ru-RU"/>
        </a:p>
      </dgm:t>
    </dgm:pt>
    <dgm:pt modelId="{8D5AA7BA-3BDE-47BE-B869-D9719A072826}" type="sibTrans" cxnId="{90C55AE4-D009-40A8-9D6D-633598395C4D}">
      <dgm:prSet/>
      <dgm:spPr/>
      <dgm:t>
        <a:bodyPr/>
        <a:lstStyle/>
        <a:p>
          <a:endParaRPr lang="ru-RU"/>
        </a:p>
      </dgm:t>
    </dgm:pt>
    <dgm:pt modelId="{90347783-12F6-4295-9BF6-8859CEC0EFF4}" type="pres">
      <dgm:prSet presAssocID="{F8373CBC-2807-4AE4-9F0B-B55F5EFAA81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2FF828-0CDF-482A-958D-E0A61358A340}" type="pres">
      <dgm:prSet presAssocID="{9D53F2AD-96E9-4702-958E-B3FDE038B7A6}" presName="parentText" presStyleLbl="node1" presStyleIdx="0" presStyleCnt="1" custLinFactX="49065" custLinFactNeighborX="100000" custLinFactNeighborY="-355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5651FF-032E-4802-B166-A7B90E44352A}" type="presOf" srcId="{F8373CBC-2807-4AE4-9F0B-B55F5EFAA814}" destId="{90347783-12F6-4295-9BF6-8859CEC0EFF4}" srcOrd="0" destOrd="0" presId="urn:microsoft.com/office/officeart/2005/8/layout/vList2"/>
    <dgm:cxn modelId="{90C55AE4-D009-40A8-9D6D-633598395C4D}" srcId="{F8373CBC-2807-4AE4-9F0B-B55F5EFAA814}" destId="{9D53F2AD-96E9-4702-958E-B3FDE038B7A6}" srcOrd="0" destOrd="0" parTransId="{2D3C9F00-B2A2-4A6E-946D-3291B314472A}" sibTransId="{8D5AA7BA-3BDE-47BE-B869-D9719A072826}"/>
    <dgm:cxn modelId="{51D26A0C-729F-4C18-AB40-F0DD2AC29BAB}" type="presOf" srcId="{9D53F2AD-96E9-4702-958E-B3FDE038B7A6}" destId="{012FF828-0CDF-482A-958D-E0A61358A340}" srcOrd="0" destOrd="0" presId="urn:microsoft.com/office/officeart/2005/8/layout/vList2"/>
    <dgm:cxn modelId="{6043EE1D-6FF0-4D16-8219-0A9949141363}" type="presParOf" srcId="{90347783-12F6-4295-9BF6-8859CEC0EFF4}" destId="{012FF828-0CDF-482A-958D-E0A61358A34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C25A168-2305-4157-A5B0-3AC2E2DAE3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3026AC8-3E7D-4A14-9558-8EC9244AA4BD}" type="pres">
      <dgm:prSet presAssocID="{6C25A168-2305-4157-A5B0-3AC2E2DAE39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A05C850-A3B5-4533-9528-E6A0302BF8DA}" type="presOf" srcId="{6C25A168-2305-4157-A5B0-3AC2E2DAE397}" destId="{73026AC8-3E7D-4A14-9558-8EC9244AA4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C25A168-2305-4157-A5B0-3AC2E2DAE3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DDFF578-3EDD-4F83-BA91-16FA2DFA5AB9}">
      <dgm:prSet/>
      <dgm:spPr/>
      <dgm:t>
        <a:bodyPr/>
        <a:lstStyle/>
        <a:p>
          <a:pPr algn="ctr" rtl="0"/>
          <a:r>
            <a:rPr lang="en-US" dirty="0" smtClean="0"/>
            <a:t>Food</a:t>
          </a:r>
          <a:endParaRPr lang="ru-RU" dirty="0"/>
        </a:p>
      </dgm:t>
    </dgm:pt>
    <dgm:pt modelId="{8F769CD0-AB55-4A2B-9F6B-35358FB12719}" type="parTrans" cxnId="{F8AE2C96-BF97-4154-A8F4-C0780172E9A2}">
      <dgm:prSet/>
      <dgm:spPr/>
      <dgm:t>
        <a:bodyPr/>
        <a:lstStyle/>
        <a:p>
          <a:endParaRPr lang="ru-RU"/>
        </a:p>
      </dgm:t>
    </dgm:pt>
    <dgm:pt modelId="{950EF4E2-B214-4B77-BCF1-B7D3112E02B0}" type="sibTrans" cxnId="{F8AE2C96-BF97-4154-A8F4-C0780172E9A2}">
      <dgm:prSet/>
      <dgm:spPr/>
      <dgm:t>
        <a:bodyPr/>
        <a:lstStyle/>
        <a:p>
          <a:endParaRPr lang="ru-RU"/>
        </a:p>
      </dgm:t>
    </dgm:pt>
    <dgm:pt modelId="{73026AC8-3E7D-4A14-9558-8EC9244AA4BD}" type="pres">
      <dgm:prSet presAssocID="{6C25A168-2305-4157-A5B0-3AC2E2DAE39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10C40E-3656-45E2-93D4-C25F07101051}" type="pres">
      <dgm:prSet presAssocID="{3DDFF578-3EDD-4F83-BA91-16FA2DFA5AB9}" presName="parentText" presStyleLbl="node1" presStyleIdx="0" presStyleCnt="1" custLinFactNeighborX="-6579" custLinFactNeighborY="48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AE2C96-BF97-4154-A8F4-C0780172E9A2}" srcId="{6C25A168-2305-4157-A5B0-3AC2E2DAE397}" destId="{3DDFF578-3EDD-4F83-BA91-16FA2DFA5AB9}" srcOrd="0" destOrd="0" parTransId="{8F769CD0-AB55-4A2B-9F6B-35358FB12719}" sibTransId="{950EF4E2-B214-4B77-BCF1-B7D3112E02B0}"/>
    <dgm:cxn modelId="{BA05C850-A3B5-4533-9528-E6A0302BF8DA}" type="presOf" srcId="{6C25A168-2305-4157-A5B0-3AC2E2DAE397}" destId="{73026AC8-3E7D-4A14-9558-8EC9244AA4BD}" srcOrd="0" destOrd="0" presId="urn:microsoft.com/office/officeart/2005/8/layout/vList2"/>
    <dgm:cxn modelId="{ECCAB298-0151-4745-B408-DCB32A8A62C9}" type="presOf" srcId="{3DDFF578-3EDD-4F83-BA91-16FA2DFA5AB9}" destId="{5C10C40E-3656-45E2-93D4-C25F07101051}" srcOrd="0" destOrd="0" presId="urn:microsoft.com/office/officeart/2005/8/layout/vList2"/>
    <dgm:cxn modelId="{6C17D905-3D35-46A8-B177-D887ED9962D1}" type="presParOf" srcId="{73026AC8-3E7D-4A14-9558-8EC9244AA4BD}" destId="{5C10C40E-3656-45E2-93D4-C25F0710105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5EF398-A3DC-482F-85A0-1B6493E7600B}">
      <dsp:nvSpPr>
        <dsp:cNvPr id="0" name=""/>
        <dsp:cNvSpPr/>
      </dsp:nvSpPr>
      <dsp:spPr>
        <a:xfrm>
          <a:off x="0" y="0"/>
          <a:ext cx="2586360" cy="725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Hygiene</a:t>
          </a:r>
          <a:endParaRPr lang="ru-RU" sz="3100" kern="1200" dirty="0"/>
        </a:p>
      </dsp:txBody>
      <dsp:txXfrm>
        <a:off x="35411" y="35411"/>
        <a:ext cx="2515538" cy="65457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2D761-D4C3-4982-86B9-1BE14E7C5893}">
      <dsp:nvSpPr>
        <dsp:cNvPr id="0" name=""/>
        <dsp:cNvSpPr/>
      </dsp:nvSpPr>
      <dsp:spPr>
        <a:xfrm>
          <a:off x="0" y="0"/>
          <a:ext cx="2694040" cy="7071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 don’t like…</a:t>
          </a:r>
          <a:endParaRPr lang="ru-RU" sz="3000" kern="1200" dirty="0"/>
        </a:p>
      </dsp:txBody>
      <dsp:txXfrm>
        <a:off x="34522" y="34522"/>
        <a:ext cx="2624996" cy="6381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88417-F7FD-4162-AC68-65C1622D3DA4}">
      <dsp:nvSpPr>
        <dsp:cNvPr id="0" name=""/>
        <dsp:cNvSpPr/>
      </dsp:nvSpPr>
      <dsp:spPr>
        <a:xfrm>
          <a:off x="0" y="16065"/>
          <a:ext cx="2054943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 like…</a:t>
          </a:r>
          <a:endParaRPr lang="ru-RU" sz="3000" kern="1200" dirty="0"/>
        </a:p>
      </dsp:txBody>
      <dsp:txXfrm>
        <a:off x="34269" y="50334"/>
        <a:ext cx="1986405" cy="63346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CA248F-AF31-4554-AA41-EF2CFCC31A88}">
      <dsp:nvSpPr>
        <dsp:cNvPr id="0" name=""/>
        <dsp:cNvSpPr/>
      </dsp:nvSpPr>
      <dsp:spPr>
        <a:xfrm>
          <a:off x="0" y="5885"/>
          <a:ext cx="2812026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Now I know…</a:t>
          </a:r>
          <a:endParaRPr lang="ru-RU" sz="3000" kern="1200" dirty="0"/>
        </a:p>
      </dsp:txBody>
      <dsp:txXfrm>
        <a:off x="34269" y="40154"/>
        <a:ext cx="2743488" cy="6334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250BD-19E8-4324-9C52-B41282D9FD18}">
      <dsp:nvSpPr>
        <dsp:cNvPr id="0" name=""/>
        <dsp:cNvSpPr/>
      </dsp:nvSpPr>
      <dsp:spPr>
        <a:xfrm>
          <a:off x="0" y="6990"/>
          <a:ext cx="2182761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Sports</a:t>
          </a:r>
          <a:endParaRPr lang="ru-RU" sz="2700" kern="1200" dirty="0"/>
        </a:p>
      </dsp:txBody>
      <dsp:txXfrm>
        <a:off x="30842" y="37832"/>
        <a:ext cx="2121077" cy="5701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D9AC2-515F-442C-9FB4-72A6E8B1D865}">
      <dsp:nvSpPr>
        <dsp:cNvPr id="0" name=""/>
        <dsp:cNvSpPr/>
      </dsp:nvSpPr>
      <dsp:spPr>
        <a:xfrm>
          <a:off x="0" y="631"/>
          <a:ext cx="2445499" cy="6095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Health</a:t>
          </a:r>
          <a:endParaRPr lang="ru-RU" sz="3600" kern="1200" dirty="0"/>
        </a:p>
      </dsp:txBody>
      <dsp:txXfrm>
        <a:off x="29758" y="30389"/>
        <a:ext cx="2385983" cy="5500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FF828-0CDF-482A-958D-E0A61358A340}">
      <dsp:nvSpPr>
        <dsp:cNvPr id="0" name=""/>
        <dsp:cNvSpPr/>
      </dsp:nvSpPr>
      <dsp:spPr>
        <a:xfrm>
          <a:off x="0" y="0"/>
          <a:ext cx="2104105" cy="608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Sleep</a:t>
          </a:r>
          <a:endParaRPr lang="ru-RU" sz="2600" kern="1200" dirty="0"/>
        </a:p>
      </dsp:txBody>
      <dsp:txXfrm>
        <a:off x="29700" y="29700"/>
        <a:ext cx="2044705" cy="549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0C40E-3656-45E2-93D4-C25F07101051}">
      <dsp:nvSpPr>
        <dsp:cNvPr id="0" name=""/>
        <dsp:cNvSpPr/>
      </dsp:nvSpPr>
      <dsp:spPr>
        <a:xfrm>
          <a:off x="0" y="6738"/>
          <a:ext cx="1725827" cy="608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Food</a:t>
          </a:r>
          <a:endParaRPr lang="ru-RU" sz="2600" kern="1200" dirty="0"/>
        </a:p>
      </dsp:txBody>
      <dsp:txXfrm>
        <a:off x="29700" y="36438"/>
        <a:ext cx="1666427" cy="549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7E1A6-744A-42EE-83FB-3A0B39BC78E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10FDF-4024-4C5D-962D-A28FE38437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996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10FDF-4024-4C5D-962D-A28FE384372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763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95728-799C-4B4F-B640-129390E2BAE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04D7-5FEC-4CE0-9EB4-188639BD7B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338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95728-799C-4B4F-B640-129390E2BAE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04D7-5FEC-4CE0-9EB4-188639BD7B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684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95728-799C-4B4F-B640-129390E2BAE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04D7-5FEC-4CE0-9EB4-188639BD7BA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8950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95728-799C-4B4F-B640-129390E2BAE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04D7-5FEC-4CE0-9EB4-188639BD7B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502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95728-799C-4B4F-B640-129390E2BAE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04D7-5FEC-4CE0-9EB4-188639BD7BA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7273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95728-799C-4B4F-B640-129390E2BAE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04D7-5FEC-4CE0-9EB4-188639BD7B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0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95728-799C-4B4F-B640-129390E2BAE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04D7-5FEC-4CE0-9EB4-188639BD7B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805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95728-799C-4B4F-B640-129390E2BAE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04D7-5FEC-4CE0-9EB4-188639BD7B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94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95728-799C-4B4F-B640-129390E2BAE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04D7-5FEC-4CE0-9EB4-188639BD7B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83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95728-799C-4B4F-B640-129390E2BAE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04D7-5FEC-4CE0-9EB4-188639BD7B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490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95728-799C-4B4F-B640-129390E2BAE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04D7-5FEC-4CE0-9EB4-188639BD7B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34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95728-799C-4B4F-B640-129390E2BAE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04D7-5FEC-4CE0-9EB4-188639BD7B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49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95728-799C-4B4F-B640-129390E2BAE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04D7-5FEC-4CE0-9EB4-188639BD7B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69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95728-799C-4B4F-B640-129390E2BAE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04D7-5FEC-4CE0-9EB4-188639BD7B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989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95728-799C-4B4F-B640-129390E2BAE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04D7-5FEC-4CE0-9EB4-188639BD7B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076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95728-799C-4B4F-B640-129390E2BAE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04D7-5FEC-4CE0-9EB4-188639BD7B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65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95728-799C-4B4F-B640-129390E2BAE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0304D7-5FEC-4CE0-9EB4-188639BD7B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2984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  <p:sldLayoutId id="2147483977" r:id="rId15"/>
    <p:sldLayoutId id="21474839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microsoft.com/office/2007/relationships/hdphoto" Target="../media/hdphoto1.wdp"/><Relationship Id="rId7" Type="http://schemas.openxmlformats.org/officeDocument/2006/relationships/diagramColors" Target="../diagrams/colors1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13" Type="http://schemas.openxmlformats.org/officeDocument/2006/relationships/diagramLayout" Target="../diagrams/layout17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12" Type="http://schemas.openxmlformats.org/officeDocument/2006/relationships/diagramData" Target="../diagrams/data17.xml"/><Relationship Id="rId2" Type="http://schemas.openxmlformats.org/officeDocument/2006/relationships/diagramData" Target="../diagrams/data15.xml"/><Relationship Id="rId16" Type="http://schemas.microsoft.com/office/2007/relationships/diagramDrawing" Target="../diagrams/drawing1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5" Type="http://schemas.openxmlformats.org/officeDocument/2006/relationships/diagramColors" Target="../diagrams/colors17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Relationship Id="rId14" Type="http://schemas.openxmlformats.org/officeDocument/2006/relationships/diagramQuickStyle" Target="../diagrams/quickStyle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ingapps.org/view2996069" TargetMode="External"/><Relationship Id="rId2" Type="http://schemas.openxmlformats.org/officeDocument/2006/relationships/hyperlink" Target="http://learningapps.org/view7624265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learningapps.org/view2961717" TargetMode="External"/><Relationship Id="rId4" Type="http://schemas.openxmlformats.org/officeDocument/2006/relationships/hyperlink" Target="http://learningapps.org/view1309989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ingapps.org/view1424212" TargetMode="External"/><Relationship Id="rId2" Type="http://schemas.openxmlformats.org/officeDocument/2006/relationships/hyperlink" Target="http://learningapps.org/view2084826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learningapps.org/view8482091" TargetMode="External"/><Relationship Id="rId4" Type="http://schemas.openxmlformats.org/officeDocument/2006/relationships/hyperlink" Target="http://learningapps.org/view7317778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13" Type="http://schemas.openxmlformats.org/officeDocument/2006/relationships/diagramLayout" Target="../diagrams/layout21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12" Type="http://schemas.openxmlformats.org/officeDocument/2006/relationships/diagramData" Target="../diagrams/data21.xml"/><Relationship Id="rId2" Type="http://schemas.openxmlformats.org/officeDocument/2006/relationships/diagramData" Target="../diagrams/data19.xml"/><Relationship Id="rId16" Type="http://schemas.microsoft.com/office/2007/relationships/diagramDrawing" Target="../diagrams/drawing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5" Type="http://schemas.openxmlformats.org/officeDocument/2006/relationships/diagramColors" Target="../diagrams/colors21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Relationship Id="rId14" Type="http://schemas.openxmlformats.org/officeDocument/2006/relationships/diagramQuickStyle" Target="../diagrams/quickStyle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4.jpeg"/><Relationship Id="rId18" Type="http://schemas.openxmlformats.org/officeDocument/2006/relationships/diagramColors" Target="../diagrams/colors7.xml"/><Relationship Id="rId26" Type="http://schemas.openxmlformats.org/officeDocument/2006/relationships/diagramData" Target="../diagrams/data9.xml"/><Relationship Id="rId3" Type="http://schemas.openxmlformats.org/officeDocument/2006/relationships/diagramData" Target="../diagrams/data5.xml"/><Relationship Id="rId21" Type="http://schemas.openxmlformats.org/officeDocument/2006/relationships/diagramLayout" Target="../diagrams/layout8.xml"/><Relationship Id="rId34" Type="http://schemas.openxmlformats.org/officeDocument/2006/relationships/diagramColors" Target="../diagrams/colors10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openxmlformats.org/officeDocument/2006/relationships/diagramQuickStyle" Target="../diagrams/quickStyle7.xml"/><Relationship Id="rId25" Type="http://schemas.openxmlformats.org/officeDocument/2006/relationships/image" Target="../media/image6.jpeg"/><Relationship Id="rId33" Type="http://schemas.openxmlformats.org/officeDocument/2006/relationships/diagramQuickStyle" Target="../diagrams/quickStyle10.xml"/><Relationship Id="rId2" Type="http://schemas.openxmlformats.org/officeDocument/2006/relationships/image" Target="../media/image3.jpeg"/><Relationship Id="rId16" Type="http://schemas.openxmlformats.org/officeDocument/2006/relationships/diagramLayout" Target="../diagrams/layout7.xml"/><Relationship Id="rId20" Type="http://schemas.openxmlformats.org/officeDocument/2006/relationships/diagramData" Target="../diagrams/data8.xml"/><Relationship Id="rId29" Type="http://schemas.openxmlformats.org/officeDocument/2006/relationships/diagramColors" Target="../diagrams/colors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24" Type="http://schemas.microsoft.com/office/2007/relationships/diagramDrawing" Target="../diagrams/drawing8.xml"/><Relationship Id="rId32" Type="http://schemas.openxmlformats.org/officeDocument/2006/relationships/diagramLayout" Target="../diagrams/layout10.xml"/><Relationship Id="rId5" Type="http://schemas.openxmlformats.org/officeDocument/2006/relationships/diagramQuickStyle" Target="../diagrams/quickStyle5.xml"/><Relationship Id="rId15" Type="http://schemas.openxmlformats.org/officeDocument/2006/relationships/diagramData" Target="../diagrams/data7.xml"/><Relationship Id="rId23" Type="http://schemas.openxmlformats.org/officeDocument/2006/relationships/diagramColors" Target="../diagrams/colors8.xml"/><Relationship Id="rId28" Type="http://schemas.openxmlformats.org/officeDocument/2006/relationships/diagramQuickStyle" Target="../diagrams/quickStyle9.xml"/><Relationship Id="rId36" Type="http://schemas.openxmlformats.org/officeDocument/2006/relationships/image" Target="../media/image7.jpg"/><Relationship Id="rId10" Type="http://schemas.openxmlformats.org/officeDocument/2006/relationships/diagramQuickStyle" Target="../diagrams/quickStyle6.xml"/><Relationship Id="rId19" Type="http://schemas.microsoft.com/office/2007/relationships/diagramDrawing" Target="../diagrams/drawing7.xml"/><Relationship Id="rId31" Type="http://schemas.openxmlformats.org/officeDocument/2006/relationships/diagramData" Target="../diagrams/data10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image" Target="../media/image5.jpeg"/><Relationship Id="rId22" Type="http://schemas.openxmlformats.org/officeDocument/2006/relationships/diagramQuickStyle" Target="../diagrams/quickStyle8.xml"/><Relationship Id="rId27" Type="http://schemas.openxmlformats.org/officeDocument/2006/relationships/diagramLayout" Target="../diagrams/layout9.xml"/><Relationship Id="rId30" Type="http://schemas.microsoft.com/office/2007/relationships/diagramDrawing" Target="../diagrams/drawing9.xml"/><Relationship Id="rId35" Type="http://schemas.microsoft.com/office/2007/relationships/diagramDrawing" Target="../diagrams/drawing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307770"/>
            <a:ext cx="7766936" cy="1638561"/>
          </a:xfrm>
        </p:spPr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en-US" dirty="0" smtClean="0"/>
              <a:t>Healthy lifestyle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sz="2800" dirty="0" smtClean="0"/>
              <a:t>Здоровый образ жизни</a:t>
            </a:r>
            <a:br>
              <a:rPr lang="ru-RU" sz="2800" dirty="0" smtClean="0"/>
            </a:br>
            <a:r>
              <a:rPr lang="ru-RU" sz="2800" dirty="0" smtClean="0"/>
              <a:t>Формы глаголов в настоящем времени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1140" y="4338924"/>
            <a:ext cx="7766936" cy="125592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/>
              <a:t>Преподаватель высшей </a:t>
            </a:r>
            <a:r>
              <a:rPr lang="ru-RU" sz="2000" dirty="0"/>
              <a:t>квалификационной </a:t>
            </a:r>
            <a:r>
              <a:rPr lang="ru-RU" sz="2000" dirty="0" smtClean="0"/>
              <a:t>категории</a:t>
            </a:r>
          </a:p>
          <a:p>
            <a:pPr algn="ctr"/>
            <a:r>
              <a:rPr lang="ru-RU" sz="2000" dirty="0" err="1" smtClean="0"/>
              <a:t>Крупенкова</a:t>
            </a:r>
            <a:r>
              <a:rPr lang="ru-RU" sz="2000" dirty="0" smtClean="0"/>
              <a:t> </a:t>
            </a:r>
            <a:r>
              <a:rPr lang="ru-RU" sz="2000" dirty="0"/>
              <a:t>Мария Владимировна</a:t>
            </a:r>
          </a:p>
          <a:p>
            <a:r>
              <a:rPr lang="ru-RU" sz="2000" dirty="0" smtClean="0"/>
              <a:t>  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40400" y="1207291"/>
            <a:ext cx="9300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 «Тольяттинский Медицинский Колледж»</a:t>
            </a:r>
            <a:endParaRPr lang="en-US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5392" y="5594845"/>
            <a:ext cx="283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7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21471" y="4802925"/>
            <a:ext cx="8509584" cy="76054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An apple a day keeps the </a:t>
            </a:r>
            <a:r>
              <a:rPr lang="en-US" dirty="0" smtClean="0"/>
              <a:t>doctor </a:t>
            </a:r>
            <a:r>
              <a:rPr lang="en-US" dirty="0"/>
              <a:t>away.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13" y="1171115"/>
            <a:ext cx="4569741" cy="356439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96" y="1176024"/>
            <a:ext cx="2620672" cy="3559488"/>
          </a:xfrm>
        </p:spPr>
      </p:pic>
      <p:sp>
        <p:nvSpPr>
          <p:cNvPr id="12" name="TextBox 11"/>
          <p:cNvSpPr txBox="1"/>
          <p:nvPr/>
        </p:nvSpPr>
        <p:spPr>
          <a:xfrm>
            <a:off x="1304351" y="5563474"/>
            <a:ext cx="8121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Одно яблоко в ночь гонит доктора прочь.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41987" y="263174"/>
            <a:ext cx="3938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Guess the proverb</a:t>
            </a:r>
            <a:endParaRPr lang="ru-RU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91467" y="4545223"/>
            <a:ext cx="8509584" cy="76054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Fit as a fiddle.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181" y="1375199"/>
            <a:ext cx="4653800" cy="293779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03" y="1375199"/>
            <a:ext cx="3021593" cy="2920822"/>
          </a:xfrm>
        </p:spPr>
      </p:pic>
      <p:sp>
        <p:nvSpPr>
          <p:cNvPr id="12" name="TextBox 11"/>
          <p:cNvSpPr txBox="1"/>
          <p:nvPr/>
        </p:nvSpPr>
        <p:spPr>
          <a:xfrm>
            <a:off x="3611837" y="5245615"/>
            <a:ext cx="3268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Здоров как бык.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6181" y="496637"/>
            <a:ext cx="3938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Guess the proverb</a:t>
            </a:r>
            <a:endParaRPr lang="ru-RU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3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91467" y="4545223"/>
            <a:ext cx="8509584" cy="76054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Diet cures more than lancet.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90" y="1153090"/>
            <a:ext cx="3816102" cy="333145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697" y="1156569"/>
            <a:ext cx="3327980" cy="3327980"/>
          </a:xfrm>
        </p:spPr>
      </p:pic>
      <p:sp>
        <p:nvSpPr>
          <p:cNvPr id="12" name="TextBox 11"/>
          <p:cNvSpPr txBox="1"/>
          <p:nvPr/>
        </p:nvSpPr>
        <p:spPr>
          <a:xfrm>
            <a:off x="1624915" y="5290607"/>
            <a:ext cx="8125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Правильное питание заменяет докторов.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07690" y="260314"/>
            <a:ext cx="3938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Guess the proverb</a:t>
            </a:r>
            <a:endParaRPr lang="ru-RU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6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4712" y="4385630"/>
            <a:ext cx="8509584" cy="76054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greatest wealth is </a:t>
            </a:r>
            <a:r>
              <a:rPr lang="en-US" dirty="0" smtClean="0"/>
              <a:t>health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9" y="1273570"/>
            <a:ext cx="3956843" cy="296763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99" y="1273570"/>
            <a:ext cx="4620552" cy="2967632"/>
          </a:xfrm>
        </p:spPr>
      </p:pic>
      <p:sp>
        <p:nvSpPr>
          <p:cNvPr id="12" name="TextBox 11"/>
          <p:cNvSpPr txBox="1"/>
          <p:nvPr/>
        </p:nvSpPr>
        <p:spPr>
          <a:xfrm>
            <a:off x="1468160" y="5146179"/>
            <a:ext cx="7242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Величайшее богатство это здоровье.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8309" y="482811"/>
            <a:ext cx="4130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Guess the proverb</a:t>
            </a:r>
            <a:endParaRPr lang="ru-RU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88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718" y="4385630"/>
            <a:ext cx="8509584" cy="76054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Dry feet, warm head bring safe to </a:t>
            </a:r>
            <a:r>
              <a:rPr lang="en-US" dirty="0" smtClean="0"/>
              <a:t>bed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3" y="1150374"/>
            <a:ext cx="3201141" cy="309082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50" y="1150374"/>
            <a:ext cx="4932479" cy="3090828"/>
          </a:xfrm>
        </p:spPr>
      </p:pic>
      <p:sp>
        <p:nvSpPr>
          <p:cNvPr id="12" name="TextBox 11"/>
          <p:cNvSpPr txBox="1"/>
          <p:nvPr/>
        </p:nvSpPr>
        <p:spPr>
          <a:xfrm>
            <a:off x="1468160" y="5146179"/>
            <a:ext cx="7819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Держи голову в холоде, а ноги в тепле.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718" y="242433"/>
            <a:ext cx="3938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Guess the proverb</a:t>
            </a:r>
            <a:endParaRPr lang="ru-RU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2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718" y="4385630"/>
            <a:ext cx="8509584" cy="76054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Time is the great </a:t>
            </a:r>
            <a:r>
              <a:rPr lang="en-US" dirty="0" smtClean="0"/>
              <a:t>healer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31" y="1179870"/>
            <a:ext cx="2492804" cy="306133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1" y="1179870"/>
            <a:ext cx="3866887" cy="3061332"/>
          </a:xfrm>
        </p:spPr>
      </p:pic>
      <p:sp>
        <p:nvSpPr>
          <p:cNvPr id="12" name="TextBox 11"/>
          <p:cNvSpPr txBox="1"/>
          <p:nvPr/>
        </p:nvSpPr>
        <p:spPr>
          <a:xfrm>
            <a:off x="2986018" y="5146179"/>
            <a:ext cx="4775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Время - лучший доктор.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3718" y="389110"/>
            <a:ext cx="3938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Guess the proverb</a:t>
            </a:r>
            <a:endParaRPr lang="ru-RU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7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5" y="1904455"/>
            <a:ext cx="8596668" cy="1826581"/>
          </a:xfrm>
        </p:spPr>
        <p:txBody>
          <a:bodyPr>
            <a:normAutofit/>
          </a:bodyPr>
          <a:lstStyle/>
          <a:p>
            <a:r>
              <a:rPr lang="en-US" sz="6600" dirty="0" smtClean="0"/>
              <a:t>Level 3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98677" y="3731036"/>
            <a:ext cx="8596668" cy="8604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Задания повышенной сложности</a:t>
            </a:r>
            <a:endParaRPr lang="ru-RU" sz="3200" dirty="0"/>
          </a:p>
        </p:txBody>
      </p:sp>
      <p:sp>
        <p:nvSpPr>
          <p:cNvPr id="4" name="5-конечная звезда 3"/>
          <p:cNvSpPr/>
          <p:nvPr/>
        </p:nvSpPr>
        <p:spPr>
          <a:xfrm>
            <a:off x="4080386" y="1135320"/>
            <a:ext cx="2998839" cy="25957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7059559" y="371349"/>
            <a:ext cx="2998839" cy="25957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6353822" y="3469450"/>
            <a:ext cx="2998839" cy="25957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3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8594"/>
          </a:xfrm>
        </p:spPr>
        <p:txBody>
          <a:bodyPr/>
          <a:lstStyle/>
          <a:p>
            <a:r>
              <a:rPr lang="en-US" dirty="0" smtClean="0"/>
              <a:t>Find the odd word.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75746" y="1331691"/>
            <a:ext cx="2450913" cy="576262"/>
          </a:xfrm>
        </p:spPr>
        <p:txBody>
          <a:bodyPr/>
          <a:lstStyle/>
          <a:p>
            <a:r>
              <a:rPr lang="en-US" dirty="0" smtClean="0"/>
              <a:t>Buckwheat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961450"/>
            <a:ext cx="2450384" cy="1721463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791546" y="1385188"/>
            <a:ext cx="2482456" cy="576262"/>
          </a:xfrm>
        </p:spPr>
        <p:txBody>
          <a:bodyPr/>
          <a:lstStyle/>
          <a:p>
            <a:r>
              <a:rPr lang="en-US" dirty="0" smtClean="0"/>
              <a:t>Peas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46" y="1961450"/>
            <a:ext cx="2450913" cy="1721463"/>
          </a:xfrm>
        </p:spPr>
      </p:pic>
      <p:sp>
        <p:nvSpPr>
          <p:cNvPr id="12" name="TextBox 11"/>
          <p:cNvSpPr txBox="1"/>
          <p:nvPr/>
        </p:nvSpPr>
        <p:spPr>
          <a:xfrm>
            <a:off x="675746" y="3991895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Corn</a:t>
            </a: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5" y="4453560"/>
            <a:ext cx="2450913" cy="17749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91546" y="3991895"/>
            <a:ext cx="1211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Parsley</a:t>
            </a:r>
            <a:endParaRPr lang="ru-RU" sz="2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46" y="4453560"/>
            <a:ext cx="2482456" cy="17749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21057" y="2635044"/>
            <a:ext cx="10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Potato</a:t>
            </a:r>
            <a:endParaRPr lang="ru-RU" sz="24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44" y="3207427"/>
            <a:ext cx="2450914" cy="177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2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6581"/>
          </a:xfrm>
        </p:spPr>
        <p:txBody>
          <a:bodyPr/>
          <a:lstStyle/>
          <a:p>
            <a:pPr algn="ctr"/>
            <a:r>
              <a:rPr lang="en-US" dirty="0" smtClean="0"/>
              <a:t>A simple carbohydrate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23" y="1515971"/>
            <a:ext cx="6639689" cy="4419544"/>
          </a:xfrm>
        </p:spPr>
      </p:pic>
    </p:spTree>
    <p:extLst>
      <p:ext uri="{BB962C8B-B14F-4D97-AF65-F5344CB8AC3E}">
        <p14:creationId xmlns:p14="http://schemas.microsoft.com/office/powerpoint/2010/main" val="18345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8594"/>
          </a:xfrm>
        </p:spPr>
        <p:txBody>
          <a:bodyPr/>
          <a:lstStyle/>
          <a:p>
            <a:r>
              <a:rPr lang="en-US" dirty="0" smtClean="0"/>
              <a:t>Find the odd word.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75746" y="1331691"/>
            <a:ext cx="2450913" cy="576262"/>
          </a:xfrm>
        </p:spPr>
        <p:txBody>
          <a:bodyPr/>
          <a:lstStyle/>
          <a:p>
            <a:r>
              <a:rPr lang="en-US" dirty="0" smtClean="0"/>
              <a:t>Milk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005132"/>
            <a:ext cx="2450384" cy="1634099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583299" y="1353532"/>
            <a:ext cx="2482456" cy="485100"/>
          </a:xfrm>
        </p:spPr>
        <p:txBody>
          <a:bodyPr/>
          <a:lstStyle/>
          <a:p>
            <a:r>
              <a:rPr lang="en-US" dirty="0" smtClean="0"/>
              <a:t>Eggs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99" y="1907953"/>
            <a:ext cx="2450913" cy="1677781"/>
          </a:xfrm>
        </p:spPr>
      </p:pic>
      <p:sp>
        <p:nvSpPr>
          <p:cNvPr id="12" name="TextBox 11"/>
          <p:cNvSpPr txBox="1"/>
          <p:nvPr/>
        </p:nvSpPr>
        <p:spPr>
          <a:xfrm>
            <a:off x="675746" y="3991895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Fish</a:t>
            </a: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0" y="4513555"/>
            <a:ext cx="2450913" cy="16777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83299" y="3982061"/>
            <a:ext cx="1211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Nuts</a:t>
            </a:r>
            <a:endParaRPr lang="ru-RU" sz="2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99" y="4513554"/>
            <a:ext cx="2450913" cy="16777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21057" y="2635044"/>
            <a:ext cx="10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Meat</a:t>
            </a:r>
            <a:endParaRPr lang="ru-RU" sz="24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43" y="3226519"/>
            <a:ext cx="2450913" cy="167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1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708" y="452284"/>
            <a:ext cx="8596668" cy="132080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Цель занятия:</a:t>
            </a:r>
            <a:endParaRPr lang="ru-RU" sz="4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714274"/>
              </p:ext>
            </p:extLst>
          </p:nvPr>
        </p:nvGraphicFramePr>
        <p:xfrm>
          <a:off x="1063224" y="1578698"/>
          <a:ext cx="8965429" cy="428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274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4903"/>
          </a:xfrm>
        </p:spPr>
        <p:txBody>
          <a:bodyPr/>
          <a:lstStyle/>
          <a:p>
            <a:pPr algn="ctr"/>
            <a:r>
              <a:rPr lang="en-US" dirty="0" smtClean="0"/>
              <a:t>Vegetable fats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05" y="1494503"/>
            <a:ext cx="6970525" cy="4647016"/>
          </a:xfrm>
        </p:spPr>
      </p:pic>
    </p:spTree>
    <p:extLst>
      <p:ext uri="{BB962C8B-B14F-4D97-AF65-F5344CB8AC3E}">
        <p14:creationId xmlns:p14="http://schemas.microsoft.com/office/powerpoint/2010/main" val="178063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8594"/>
          </a:xfrm>
        </p:spPr>
        <p:txBody>
          <a:bodyPr/>
          <a:lstStyle/>
          <a:p>
            <a:r>
              <a:rPr lang="en-US" dirty="0" smtClean="0"/>
              <a:t>Find the odd word.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99419" y="1475281"/>
            <a:ext cx="2755718" cy="576262"/>
          </a:xfrm>
        </p:spPr>
        <p:txBody>
          <a:bodyPr/>
          <a:lstStyle/>
          <a:p>
            <a:r>
              <a:rPr lang="en-US" dirty="0" smtClean="0"/>
              <a:t>Breathing through your mouth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39" y="2142708"/>
            <a:ext cx="2403079" cy="1634099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583299" y="1353532"/>
            <a:ext cx="2482456" cy="485100"/>
          </a:xfrm>
        </p:spPr>
        <p:txBody>
          <a:bodyPr/>
          <a:lstStyle/>
          <a:p>
            <a:r>
              <a:rPr lang="en-US" dirty="0" smtClean="0"/>
              <a:t>Walking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99" y="1980933"/>
            <a:ext cx="2450913" cy="1531820"/>
          </a:xfrm>
        </p:spPr>
      </p:pic>
      <p:sp>
        <p:nvSpPr>
          <p:cNvPr id="12" name="TextBox 11"/>
          <p:cNvSpPr txBox="1"/>
          <p:nvPr/>
        </p:nvSpPr>
        <p:spPr>
          <a:xfrm>
            <a:off x="675739" y="3925271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Sleeping</a:t>
            </a: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39" y="4535400"/>
            <a:ext cx="2403079" cy="16340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83299" y="3982061"/>
            <a:ext cx="1312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Running</a:t>
            </a:r>
            <a:endParaRPr lang="ru-RU" sz="2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99" y="4536835"/>
            <a:ext cx="2450913" cy="16312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05993" y="2516010"/>
            <a:ext cx="165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Swimming</a:t>
            </a:r>
            <a:endParaRPr lang="ru-RU" sz="24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19" y="3165011"/>
            <a:ext cx="2403079" cy="163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5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77334" y="619432"/>
            <a:ext cx="8596668" cy="786581"/>
          </a:xfrm>
        </p:spPr>
        <p:txBody>
          <a:bodyPr/>
          <a:lstStyle/>
          <a:p>
            <a:pPr algn="ctr"/>
            <a:r>
              <a:rPr lang="en-US" dirty="0" smtClean="0"/>
              <a:t>It is correct to breathe through the nose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49" y="1406013"/>
            <a:ext cx="6155838" cy="4616879"/>
          </a:xfrm>
        </p:spPr>
      </p:pic>
    </p:spTree>
    <p:extLst>
      <p:ext uri="{BB962C8B-B14F-4D97-AF65-F5344CB8AC3E}">
        <p14:creationId xmlns:p14="http://schemas.microsoft.com/office/powerpoint/2010/main" val="222930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1109543" y="2041695"/>
            <a:ext cx="7732252" cy="3067664"/>
          </a:xfrm>
          <a:prstGeom prst="horizontalScroll">
            <a:avLst/>
          </a:prstGeom>
          <a:gradFill>
            <a:gsLst>
              <a:gs pos="0">
                <a:schemeClr val="accent1">
                  <a:alpha val="0"/>
                  <a:lumMod val="9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5" y="2861187"/>
            <a:ext cx="8596668" cy="1428681"/>
          </a:xfrm>
        </p:spPr>
        <p:txBody>
          <a:bodyPr>
            <a:noAutofit/>
          </a:bodyPr>
          <a:lstStyle/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en-US" sz="6600" dirty="0" smtClean="0"/>
              <a:t>Fairy tale</a:t>
            </a:r>
            <a:br>
              <a:rPr lang="en-US" sz="6600" dirty="0" smtClean="0"/>
            </a:br>
            <a:r>
              <a:rPr lang="en-US" sz="4400" dirty="0">
                <a:solidFill>
                  <a:prstClr val="white">
                    <a:lumMod val="50000"/>
                    <a:lumOff val="50000"/>
                  </a:prstClr>
                </a:solidFill>
                <a:ea typeface="+mn-ea"/>
                <a:cs typeface="+mn-cs"/>
              </a:rPr>
              <a:t>The Present Simple Tense</a:t>
            </a:r>
            <a:r>
              <a:rPr lang="en-US" sz="4400" dirty="0" smtClean="0">
                <a:solidFill>
                  <a:prstClr val="white">
                    <a:lumMod val="50000"/>
                    <a:lumOff val="50000"/>
                  </a:prstClr>
                </a:solidFill>
                <a:ea typeface="+mn-ea"/>
                <a:cs typeface="+mn-cs"/>
              </a:rPr>
              <a:t>.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38478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98676" y="2074606"/>
            <a:ext cx="2390331" cy="3018503"/>
          </a:xfrm>
        </p:spPr>
        <p:txBody>
          <a:bodyPr>
            <a:noAutofit/>
          </a:bodyPr>
          <a:lstStyle/>
          <a:p>
            <a:r>
              <a:rPr lang="en-US" sz="19900" dirty="0" smtClean="0"/>
              <a:t>V</a:t>
            </a:r>
            <a:endParaRPr lang="ru-RU" sz="199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" y="1229032"/>
            <a:ext cx="2964425" cy="1976283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2455705" y="2782863"/>
            <a:ext cx="1449308" cy="1992112"/>
            <a:chOff x="2455705" y="2782863"/>
            <a:chExt cx="1449308" cy="1992112"/>
          </a:xfrm>
        </p:grpSpPr>
        <p:sp>
          <p:nvSpPr>
            <p:cNvPr id="6" name="TextBox 5"/>
            <p:cNvSpPr txBox="1"/>
            <p:nvPr/>
          </p:nvSpPr>
          <p:spPr>
            <a:xfrm>
              <a:off x="2773036" y="3205315"/>
              <a:ext cx="81464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 dirty="0" smtClean="0">
                  <a:solidFill>
                    <a:schemeClr val="accent1"/>
                  </a:solidFill>
                </a:rPr>
                <a:t>S</a:t>
              </a:r>
              <a:endParaRPr lang="ru-RU" sz="9600" b="1" dirty="0">
                <a:solidFill>
                  <a:schemeClr val="accent1"/>
                </a:solidFill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55705" y="2782863"/>
              <a:ext cx="1449308" cy="89535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41" b="98389" l="100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44" y="385186"/>
            <a:ext cx="5507217" cy="531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297" y="609600"/>
            <a:ext cx="1859389" cy="1320800"/>
          </a:xfrm>
        </p:spPr>
        <p:txBody>
          <a:bodyPr>
            <a:noAutofit/>
          </a:bodyPr>
          <a:lstStyle/>
          <a:p>
            <a:r>
              <a:rPr lang="en-US" sz="8000" dirty="0" smtClean="0"/>
              <a:t>He </a:t>
            </a:r>
            <a:endParaRPr lang="ru-RU" sz="8000" dirty="0"/>
          </a:p>
        </p:txBody>
      </p:sp>
      <p:sp>
        <p:nvSpPr>
          <p:cNvPr id="3" name="TextBox 2"/>
          <p:cNvSpPr txBox="1"/>
          <p:nvPr/>
        </p:nvSpPr>
        <p:spPr>
          <a:xfrm>
            <a:off x="1178779" y="2029042"/>
            <a:ext cx="2852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accent1"/>
                </a:solidFill>
              </a:rPr>
              <a:t>She</a:t>
            </a:r>
            <a:endParaRPr lang="ru-RU" sz="8000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686" y="3451123"/>
            <a:ext cx="2566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accent1"/>
                </a:solidFill>
              </a:rPr>
              <a:t>It</a:t>
            </a:r>
            <a:endParaRPr lang="ru-RU" sz="8000" dirty="0">
              <a:solidFill>
                <a:schemeClr val="accent1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302346" y="609600"/>
            <a:ext cx="3768847" cy="4395020"/>
            <a:chOff x="4302346" y="609600"/>
            <a:chExt cx="3768847" cy="439502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346" y="609600"/>
              <a:ext cx="2964425" cy="1976283"/>
            </a:xfrm>
            <a:prstGeom prst="rect">
              <a:avLst/>
            </a:prstGeom>
          </p:spPr>
        </p:pic>
        <p:sp>
          <p:nvSpPr>
            <p:cNvPr id="7" name="Заголовок 3"/>
            <p:cNvSpPr txBox="1">
              <a:spLocks/>
            </p:cNvSpPr>
            <p:nvPr/>
          </p:nvSpPr>
          <p:spPr>
            <a:xfrm>
              <a:off x="4856044" y="1455174"/>
              <a:ext cx="2390331" cy="301850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US" sz="19900" dirty="0" smtClean="0"/>
                <a:t>V</a:t>
              </a:r>
              <a:endParaRPr lang="ru-RU" sz="19900" dirty="0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0084" y="2382044"/>
              <a:ext cx="2091109" cy="2622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187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91636" y="1032387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The Present Simple </a:t>
            </a:r>
            <a:r>
              <a:rPr lang="en-US" dirty="0" smtClean="0"/>
              <a:t>Tense</a:t>
            </a:r>
            <a:br>
              <a:rPr lang="en-US" dirty="0" smtClean="0"/>
            </a:br>
            <a:r>
              <a:rPr lang="en-US" dirty="0" smtClean="0"/>
              <a:t>3 </a:t>
            </a:r>
            <a:r>
              <a:rPr lang="ru-RU" dirty="0" smtClean="0"/>
              <a:t>лицо, единственное число 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74393603"/>
              </p:ext>
            </p:extLst>
          </p:nvPr>
        </p:nvGraphicFramePr>
        <p:xfrm>
          <a:off x="677334" y="2160589"/>
          <a:ext cx="4184035" cy="3880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93990306"/>
              </p:ext>
            </p:extLst>
          </p:nvPr>
        </p:nvGraphicFramePr>
        <p:xfrm>
          <a:off x="5089970" y="2160589"/>
          <a:ext cx="4184034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7542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992" y="0"/>
            <a:ext cx="5849839" cy="5649015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5968181" y="814251"/>
            <a:ext cx="1435508" cy="1737678"/>
            <a:chOff x="217903" y="1424364"/>
            <a:chExt cx="2964425" cy="3668745"/>
          </a:xfrm>
        </p:grpSpPr>
        <p:sp>
          <p:nvSpPr>
            <p:cNvPr id="8" name="Заголовок 3"/>
            <p:cNvSpPr txBox="1">
              <a:spLocks/>
            </p:cNvSpPr>
            <p:nvPr/>
          </p:nvSpPr>
          <p:spPr>
            <a:xfrm>
              <a:off x="598676" y="2074606"/>
              <a:ext cx="2390331" cy="301850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US" sz="11500" dirty="0" smtClean="0"/>
                <a:t>V</a:t>
              </a:r>
              <a:endParaRPr lang="ru-RU" sz="11500" dirty="0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03" y="1424364"/>
              <a:ext cx="2964425" cy="1976283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-525974" y="2699413"/>
            <a:ext cx="5923884" cy="4191148"/>
            <a:chOff x="-516142" y="252785"/>
            <a:chExt cx="5923884" cy="4191148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40625" y1="46820" x2="47000" y2="52650"/>
                          <a14:backgroundMark x1="47625" y1="53004" x2="54125" y2="51413"/>
                          <a14:backgroundMark x1="53500" y1="50530" x2="60500" y2="45230"/>
                          <a14:backgroundMark x1="60875" y1="43993" x2="62125" y2="393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6142" y="252785"/>
              <a:ext cx="5923884" cy="419114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708556" y="1553697"/>
              <a:ext cx="14744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accent1"/>
                  </a:solidFill>
                </a:rPr>
                <a:t>To 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225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1967" y="671907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The Present Simple Tense</a:t>
            </a:r>
            <a:br>
              <a:rPr lang="en-US" dirty="0"/>
            </a:br>
            <a:r>
              <a:rPr lang="en-US" dirty="0"/>
              <a:t>3 </a:t>
            </a:r>
            <a:r>
              <a:rPr lang="ru-RU" dirty="0"/>
              <a:t>лицо, единственное число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90522" y="2792746"/>
            <a:ext cx="3560370" cy="4449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600" dirty="0" smtClean="0">
                <a:solidFill>
                  <a:schemeClr val="accent1"/>
                </a:solidFill>
              </a:rPr>
              <a:t>Do + not</a:t>
            </a:r>
            <a:endParaRPr lang="ru-RU" sz="66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1967" y="4159044"/>
            <a:ext cx="3560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accent1"/>
                </a:solidFill>
              </a:rPr>
              <a:t>Don’t </a:t>
            </a:r>
            <a:endParaRPr lang="ru-RU" sz="6600" dirty="0">
              <a:solidFill>
                <a:schemeClr val="accent1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799641745"/>
              </p:ext>
            </p:extLst>
          </p:nvPr>
        </p:nvGraphicFramePr>
        <p:xfrm>
          <a:off x="4552338" y="3113776"/>
          <a:ext cx="5132441" cy="1789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047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Graphic spid="10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672" y="675918"/>
            <a:ext cx="5919729" cy="4188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6" l="0" r="100000">
                        <a14:foregroundMark x1="63599" y1="71966" x2="72720" y2="61104"/>
                        <a14:foregroundMark x1="67222" y1="51032" x2="75594" y2="45995"/>
                        <a14:foregroundMark x1="79425" y1="39442" x2="85339" y2="41869"/>
                        <a14:foregroundMark x1="82965" y1="54915" x2="90046" y2="53216"/>
                        <a14:foregroundMark x1="89754" y1="39867" x2="94669" y2="41262"/>
                        <a14:foregroundMark x1="87880" y1="31129" x2="92628" y2="26638"/>
                        <a14:foregroundMark x1="92795" y1="11590" x2="92003" y2="16748"/>
                        <a14:foregroundMark x1="98334" y1="20510" x2="98334" y2="22209"/>
                        <a14:foregroundMark x1="94461" y1="3701" x2="98709" y2="1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572" flipH="1">
            <a:off x="2560675" y="2793457"/>
            <a:ext cx="4224248" cy="28995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155" y="911892"/>
            <a:ext cx="3831644" cy="488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7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4802" y="89135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Hello! Nice to meet you!</a:t>
            </a:r>
            <a:endParaRPr lang="ru-RU" sz="4000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53430222"/>
              </p:ext>
            </p:extLst>
          </p:nvPr>
        </p:nvGraphicFramePr>
        <p:xfrm>
          <a:off x="843588" y="2416879"/>
          <a:ext cx="4669548" cy="3111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Объект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82948579"/>
              </p:ext>
            </p:extLst>
          </p:nvPr>
        </p:nvGraphicFramePr>
        <p:xfrm>
          <a:off x="5513136" y="2007432"/>
          <a:ext cx="4905482" cy="3880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3802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44129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The Present Simple Tense</a:t>
            </a:r>
            <a:br>
              <a:rPr lang="en-US" dirty="0"/>
            </a:br>
            <a:r>
              <a:rPr lang="en-US" dirty="0"/>
              <a:t>3 </a:t>
            </a:r>
            <a:r>
              <a:rPr lang="ru-RU" dirty="0"/>
              <a:t>лицо, единственное число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09616" y="2985729"/>
            <a:ext cx="3169127" cy="1162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solidFill>
                  <a:schemeClr val="accent1"/>
                </a:solidFill>
              </a:rPr>
              <a:t>doe</a:t>
            </a:r>
            <a:r>
              <a:rPr lang="en-US" sz="6000" dirty="0" smtClean="0">
                <a:solidFill>
                  <a:srgbClr val="FF0000"/>
                </a:solidFill>
              </a:rPr>
              <a:t>s</a:t>
            </a:r>
            <a:r>
              <a:rPr lang="en-US" sz="6000" dirty="0" smtClean="0">
                <a:solidFill>
                  <a:schemeClr val="accent1"/>
                </a:solidFill>
              </a:rPr>
              <a:t>n’t</a:t>
            </a:r>
            <a:endParaRPr lang="ru-RU" sz="6000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6599" y="1664929"/>
            <a:ext cx="148470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chemeClr val="accent1"/>
                </a:solidFill>
              </a:rPr>
              <a:t>He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91322" y="2908005"/>
            <a:ext cx="2852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accent1"/>
                </a:solidFill>
              </a:rPr>
              <a:t>She</a:t>
            </a:r>
            <a:endParaRPr lang="ru-RU" sz="8000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3999" y="4254682"/>
            <a:ext cx="1038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accent1"/>
                </a:solidFill>
              </a:rPr>
              <a:t>It</a:t>
            </a:r>
            <a:endParaRPr lang="ru-RU" sz="8000" dirty="0">
              <a:solidFill>
                <a:schemeClr val="accent1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678743" y="1664929"/>
            <a:ext cx="2964425" cy="3864077"/>
            <a:chOff x="7531855" y="1504335"/>
            <a:chExt cx="2964425" cy="3864077"/>
          </a:xfrm>
        </p:grpSpPr>
        <p:sp>
          <p:nvSpPr>
            <p:cNvPr id="13" name="Заголовок 3"/>
            <p:cNvSpPr txBox="1">
              <a:spLocks/>
            </p:cNvSpPr>
            <p:nvPr/>
          </p:nvSpPr>
          <p:spPr>
            <a:xfrm>
              <a:off x="8085553" y="2349909"/>
              <a:ext cx="2390331" cy="301850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US" sz="19900" dirty="0" smtClean="0"/>
                <a:t>V</a:t>
              </a:r>
              <a:endParaRPr lang="ru-RU" sz="19900" dirty="0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1855" y="1504335"/>
              <a:ext cx="2964425" cy="1976283"/>
            </a:xfrm>
            <a:prstGeom prst="rect">
              <a:avLst/>
            </a:prstGeom>
          </p:spPr>
        </p:pic>
      </p:grp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869617167"/>
              </p:ext>
            </p:extLst>
          </p:nvPr>
        </p:nvGraphicFramePr>
        <p:xfrm>
          <a:off x="2642472" y="4148443"/>
          <a:ext cx="4569573" cy="2603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3662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  <p:bldP spid="10" grpId="0"/>
      <p:bldP spid="11" grpId="0"/>
      <p:bldGraphic spid="17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Present Simple Tense</a:t>
            </a:r>
            <a:br>
              <a:rPr lang="en-US" dirty="0"/>
            </a:br>
            <a:r>
              <a:rPr lang="en-US" dirty="0"/>
              <a:t>3 </a:t>
            </a:r>
            <a:r>
              <a:rPr lang="ru-RU" dirty="0"/>
              <a:t>лицо, единственное число 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516038581"/>
              </p:ext>
            </p:extLst>
          </p:nvPr>
        </p:nvGraphicFramePr>
        <p:xfrm>
          <a:off x="1317520" y="2556189"/>
          <a:ext cx="3342967" cy="1234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799077912"/>
              </p:ext>
            </p:extLst>
          </p:nvPr>
        </p:nvGraphicFramePr>
        <p:xfrm>
          <a:off x="1081546" y="4416549"/>
          <a:ext cx="3814917" cy="1436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876563917"/>
              </p:ext>
            </p:extLst>
          </p:nvPr>
        </p:nvGraphicFramePr>
        <p:xfrm>
          <a:off x="5547577" y="3173474"/>
          <a:ext cx="4638644" cy="1642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48236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0" grpId="0">
        <p:bldAsOne/>
      </p:bldGraphic>
      <p:bldGraphic spid="11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54201"/>
              </p:ext>
            </p:extLst>
          </p:nvPr>
        </p:nvGraphicFramePr>
        <p:xfrm>
          <a:off x="1176591" y="955639"/>
          <a:ext cx="8127999" cy="4567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248019821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156418004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000330817"/>
                    </a:ext>
                  </a:extLst>
                </a:gridCol>
              </a:tblGrid>
              <a:tr h="656197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/>
                        <a:t>+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/>
                        <a:t>-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/>
                        <a:t>?</a:t>
                      </a:r>
                      <a:endParaRPr lang="ru-RU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85428621"/>
                  </a:ext>
                </a:extLst>
              </a:tr>
              <a:tr h="38057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5018639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35546" y="3114907"/>
            <a:ext cx="639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He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0481" y="3614506"/>
            <a:ext cx="894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She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5506" y="4038237"/>
            <a:ext cx="43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it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1250" y="3114907"/>
            <a:ext cx="13552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chemeClr val="accent2"/>
                </a:solidFill>
              </a:rPr>
              <a:t>Vs</a:t>
            </a:r>
            <a:endParaRPr lang="ru-RU" sz="88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2947" y="1664184"/>
            <a:ext cx="932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accent2"/>
                </a:solidFill>
              </a:rPr>
              <a:t>V</a:t>
            </a:r>
            <a:endParaRPr lang="ru-RU" sz="8000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0217" y="1910404"/>
            <a:ext cx="2300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</a:rPr>
              <a:t>d</a:t>
            </a:r>
            <a:r>
              <a:rPr lang="en-US" sz="4800" dirty="0" smtClean="0">
                <a:solidFill>
                  <a:schemeClr val="accent2"/>
                </a:solidFill>
              </a:rPr>
              <a:t>on’t</a:t>
            </a:r>
            <a:r>
              <a:rPr lang="en-US" sz="4800" dirty="0" smtClean="0"/>
              <a:t> </a:t>
            </a:r>
            <a:r>
              <a:rPr lang="en-US" sz="4800" dirty="0" smtClean="0">
                <a:solidFill>
                  <a:schemeClr val="accent2"/>
                </a:solidFill>
              </a:rPr>
              <a:t>V</a:t>
            </a:r>
            <a:endParaRPr lang="ru-RU" sz="4800" dirty="0">
              <a:solidFill>
                <a:schemeClr val="accent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4202" y="3108215"/>
            <a:ext cx="639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He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23071" y="3523022"/>
            <a:ext cx="894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She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73832" y="4046647"/>
            <a:ext cx="43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it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63768" y="3520272"/>
            <a:ext cx="2143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d</a:t>
            </a:r>
            <a:r>
              <a:rPr lang="en-US" sz="3200" dirty="0" smtClean="0">
                <a:solidFill>
                  <a:schemeClr val="accent2"/>
                </a:solidFill>
              </a:rPr>
              <a:t>oesn’t V</a:t>
            </a:r>
            <a:endParaRPr lang="ru-RU" sz="3200" dirty="0">
              <a:solidFill>
                <a:schemeClr val="accent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12075" y="1910404"/>
            <a:ext cx="2566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accent2"/>
                </a:solidFill>
              </a:rPr>
              <a:t>Do_V</a:t>
            </a:r>
            <a:r>
              <a:rPr lang="en-US" sz="4800" dirty="0" smtClean="0">
                <a:solidFill>
                  <a:schemeClr val="accent2"/>
                </a:solidFill>
              </a:rPr>
              <a:t>?</a:t>
            </a:r>
            <a:endParaRPr lang="ru-RU" sz="4800" dirty="0">
              <a:solidFill>
                <a:schemeClr val="accent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81042" y="3463116"/>
            <a:ext cx="129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Does</a:t>
            </a:r>
            <a:endParaRPr lang="ru-RU" sz="3200" dirty="0">
              <a:solidFill>
                <a:schemeClr val="accent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93697" y="3117633"/>
            <a:ext cx="639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He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05202" y="3631435"/>
            <a:ext cx="894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She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72347" y="4135601"/>
            <a:ext cx="43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it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27882" y="3340004"/>
            <a:ext cx="1304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2"/>
                </a:solidFill>
              </a:rPr>
              <a:t>V?</a:t>
            </a:r>
            <a:endParaRPr lang="ru-RU" sz="4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581015" y="2837765"/>
            <a:ext cx="1246057" cy="2603130"/>
            <a:chOff x="7814554" y="1361767"/>
            <a:chExt cx="2964425" cy="4006645"/>
          </a:xfrm>
        </p:grpSpPr>
        <p:sp>
          <p:nvSpPr>
            <p:cNvPr id="6" name="Заголовок 3"/>
            <p:cNvSpPr txBox="1">
              <a:spLocks/>
            </p:cNvSpPr>
            <p:nvPr/>
          </p:nvSpPr>
          <p:spPr>
            <a:xfrm>
              <a:off x="8085553" y="2349909"/>
              <a:ext cx="2390331" cy="301850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US" sz="11500" dirty="0" smtClean="0"/>
                <a:t>V</a:t>
              </a:r>
              <a:endParaRPr lang="ru-RU" sz="11500" dirty="0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4554" y="1361767"/>
              <a:ext cx="2964425" cy="1976283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918" y="3037564"/>
            <a:ext cx="5919729" cy="41883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090" y="3528206"/>
            <a:ext cx="3831644" cy="48817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26" y="1297254"/>
            <a:ext cx="5849839" cy="56490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15148" y="113210"/>
            <a:ext cx="43998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accent2"/>
                </a:solidFill>
              </a:rPr>
              <a:t>Good luck!</a:t>
            </a:r>
            <a:endParaRPr lang="ru-RU" sz="6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941" y="112731"/>
            <a:ext cx="8596668" cy="1320800"/>
          </a:xfrm>
        </p:spPr>
        <p:txBody>
          <a:bodyPr/>
          <a:lstStyle/>
          <a:p>
            <a:pPr algn="ctr"/>
            <a:r>
              <a:rPr lang="en-US" dirty="0" smtClean="0"/>
              <a:t>Check yourself!</a:t>
            </a:r>
            <a:br>
              <a:rPr lang="en-US" dirty="0" smtClean="0"/>
            </a:br>
            <a:r>
              <a:rPr lang="en-US" dirty="0"/>
              <a:t>The Present </a:t>
            </a:r>
            <a:r>
              <a:rPr lang="en-US" dirty="0" smtClean="0"/>
              <a:t>Simple Tense</a:t>
            </a:r>
            <a:endParaRPr lang="ru-RU" dirty="0"/>
          </a:p>
        </p:txBody>
      </p:sp>
      <p:sp>
        <p:nvSpPr>
          <p:cNvPr id="3" name="Скругленный прямоугольник 2">
            <a:hlinkClick r:id="rId2"/>
          </p:cNvPr>
          <p:cNvSpPr/>
          <p:nvPr/>
        </p:nvSpPr>
        <p:spPr>
          <a:xfrm>
            <a:off x="304800" y="1383072"/>
            <a:ext cx="4591664" cy="2054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43664" y="2087377"/>
            <a:ext cx="211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Test </a:t>
            </a:r>
            <a:r>
              <a:rPr lang="ru-RU" sz="3600" dirty="0" smtClean="0"/>
              <a:t>№ 1</a:t>
            </a:r>
            <a:endParaRPr lang="ru-RU" sz="3600" dirty="0"/>
          </a:p>
        </p:txBody>
      </p:sp>
      <p:sp>
        <p:nvSpPr>
          <p:cNvPr id="5" name="Скругленный прямоугольник 4">
            <a:hlinkClick r:id="rId3"/>
          </p:cNvPr>
          <p:cNvSpPr/>
          <p:nvPr/>
        </p:nvSpPr>
        <p:spPr>
          <a:xfrm>
            <a:off x="5819605" y="1387989"/>
            <a:ext cx="4591664" cy="2054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hlinkClick r:id="rId4"/>
          </p:cNvPr>
          <p:cNvSpPr/>
          <p:nvPr/>
        </p:nvSpPr>
        <p:spPr>
          <a:xfrm>
            <a:off x="304800" y="4101692"/>
            <a:ext cx="4591664" cy="2054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>
            <a:hlinkClick r:id="rId5"/>
          </p:cNvPr>
          <p:cNvSpPr/>
          <p:nvPr/>
        </p:nvSpPr>
        <p:spPr>
          <a:xfrm>
            <a:off x="5819605" y="4096777"/>
            <a:ext cx="4591664" cy="2054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058469" y="2064435"/>
            <a:ext cx="211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Test </a:t>
            </a:r>
            <a:r>
              <a:rPr lang="ru-RU" sz="3600" dirty="0" smtClean="0"/>
              <a:t>№ 2</a:t>
            </a:r>
            <a:endParaRPr lang="ru-RU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543664" y="4801082"/>
            <a:ext cx="211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Test </a:t>
            </a:r>
            <a:r>
              <a:rPr lang="ru-RU" sz="3600" dirty="0" smtClean="0"/>
              <a:t>№ 3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7058469" y="4792549"/>
            <a:ext cx="211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Test </a:t>
            </a:r>
            <a:r>
              <a:rPr lang="ru-RU" sz="3600" dirty="0" smtClean="0"/>
              <a:t>№ 4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3182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941" y="112731"/>
            <a:ext cx="8596668" cy="1320800"/>
          </a:xfrm>
        </p:spPr>
        <p:txBody>
          <a:bodyPr/>
          <a:lstStyle/>
          <a:p>
            <a:pPr algn="ctr"/>
            <a:r>
              <a:rPr lang="en-US" dirty="0" smtClean="0"/>
              <a:t>Check yourself!</a:t>
            </a:r>
            <a:br>
              <a:rPr lang="en-US" dirty="0" smtClean="0"/>
            </a:br>
            <a:r>
              <a:rPr lang="en-US" dirty="0" smtClean="0"/>
              <a:t>Healthy lifestyle</a:t>
            </a:r>
            <a:endParaRPr lang="ru-RU" dirty="0"/>
          </a:p>
        </p:txBody>
      </p:sp>
      <p:sp>
        <p:nvSpPr>
          <p:cNvPr id="3" name="Скругленный прямоугольник 2">
            <a:hlinkClick r:id="rId2"/>
          </p:cNvPr>
          <p:cNvSpPr/>
          <p:nvPr/>
        </p:nvSpPr>
        <p:spPr>
          <a:xfrm>
            <a:off x="304800" y="1383072"/>
            <a:ext cx="4591664" cy="2054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43664" y="2087377"/>
            <a:ext cx="211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Test </a:t>
            </a:r>
            <a:r>
              <a:rPr lang="ru-RU" sz="3600" dirty="0" smtClean="0"/>
              <a:t>№ 1</a:t>
            </a:r>
            <a:endParaRPr lang="ru-RU" sz="3600" dirty="0"/>
          </a:p>
        </p:txBody>
      </p:sp>
      <p:sp>
        <p:nvSpPr>
          <p:cNvPr id="5" name="Скругленный прямоугольник 4">
            <a:hlinkClick r:id="rId3"/>
          </p:cNvPr>
          <p:cNvSpPr/>
          <p:nvPr/>
        </p:nvSpPr>
        <p:spPr>
          <a:xfrm>
            <a:off x="5819605" y="1387989"/>
            <a:ext cx="4591664" cy="2054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hlinkClick r:id="rId4"/>
          </p:cNvPr>
          <p:cNvSpPr/>
          <p:nvPr/>
        </p:nvSpPr>
        <p:spPr>
          <a:xfrm>
            <a:off x="304800" y="4101692"/>
            <a:ext cx="4591664" cy="2054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>
            <a:hlinkClick r:id="rId5"/>
          </p:cNvPr>
          <p:cNvSpPr/>
          <p:nvPr/>
        </p:nvSpPr>
        <p:spPr>
          <a:xfrm>
            <a:off x="5799941" y="4096777"/>
            <a:ext cx="4591664" cy="2054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058469" y="2064435"/>
            <a:ext cx="211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Test </a:t>
            </a:r>
            <a:r>
              <a:rPr lang="ru-RU" sz="3600" dirty="0" smtClean="0"/>
              <a:t>№ 2</a:t>
            </a:r>
            <a:endParaRPr lang="ru-RU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543664" y="4801082"/>
            <a:ext cx="211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Test </a:t>
            </a:r>
            <a:r>
              <a:rPr lang="ru-RU" sz="3600" dirty="0" smtClean="0"/>
              <a:t>№ 3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7058469" y="4792549"/>
            <a:ext cx="211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Test </a:t>
            </a:r>
            <a:r>
              <a:rPr lang="ru-RU" sz="3600" dirty="0" smtClean="0"/>
              <a:t>№ 4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5509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8947" y="255638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Work in pairs!</a:t>
            </a:r>
            <a:endParaRPr lang="ru-RU" sz="6000" dirty="0"/>
          </a:p>
        </p:txBody>
      </p:sp>
      <p:sp>
        <p:nvSpPr>
          <p:cNvPr id="3" name="Половина рамки 2"/>
          <p:cNvSpPr/>
          <p:nvPr/>
        </p:nvSpPr>
        <p:spPr>
          <a:xfrm rot="12375116">
            <a:off x="825910" y="1061364"/>
            <a:ext cx="2133600" cy="100289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8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748" y="157317"/>
            <a:ext cx="5247957" cy="66072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61830569"/>
              </p:ext>
            </p:extLst>
          </p:nvPr>
        </p:nvGraphicFramePr>
        <p:xfrm>
          <a:off x="580103" y="2717357"/>
          <a:ext cx="3411793" cy="1487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41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(Clap Snap)НБ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6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9499" y="934063"/>
            <a:ext cx="8596668" cy="1320800"/>
          </a:xfrm>
        </p:spPr>
        <p:txBody>
          <a:bodyPr/>
          <a:lstStyle/>
          <a:p>
            <a:pPr algn="ctr"/>
            <a:r>
              <a:rPr lang="en-US" dirty="0" smtClean="0"/>
              <a:t>Teambuilding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06" y="2092631"/>
            <a:ext cx="4899792" cy="3162325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98" y="2092631"/>
            <a:ext cx="4517607" cy="3162325"/>
          </a:xfrm>
        </p:spPr>
      </p:pic>
    </p:spTree>
    <p:extLst>
      <p:ext uri="{BB962C8B-B14F-4D97-AF65-F5344CB8AC3E}">
        <p14:creationId xmlns:p14="http://schemas.microsoft.com/office/powerpoint/2010/main" val="34081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</a:t>
            </a:r>
            <a:r>
              <a:rPr lang="ru-RU" dirty="0" smtClean="0"/>
              <a:t>ктуальность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499350"/>
              </p:ext>
            </p:extLst>
          </p:nvPr>
        </p:nvGraphicFramePr>
        <p:xfrm>
          <a:off x="677334" y="609600"/>
          <a:ext cx="9200957" cy="6041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47759" y="3744819"/>
            <a:ext cx="325581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100" dirty="0" smtClean="0"/>
              <a:t>Health and Life</a:t>
            </a:r>
            <a:endParaRPr lang="ru-RU" sz="5100" dirty="0"/>
          </a:p>
        </p:txBody>
      </p:sp>
    </p:spTree>
    <p:extLst>
      <p:ext uri="{BB962C8B-B14F-4D97-AF65-F5344CB8AC3E}">
        <p14:creationId xmlns:p14="http://schemas.microsoft.com/office/powerpoint/2010/main" val="191652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904789" y="225341"/>
            <a:ext cx="3605606" cy="2540102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Lidzuan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en-US" sz="4000" dirty="0"/>
              <a:t>Age </a:t>
            </a:r>
            <a:r>
              <a:rPr lang="en-US" sz="4000" dirty="0" smtClean="0"/>
              <a:t>32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Height 1,54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en-US" sz="4000" dirty="0"/>
              <a:t>Weight 70 </a:t>
            </a:r>
            <a:r>
              <a:rPr lang="en-US" sz="4000" dirty="0" smtClean="0"/>
              <a:t>kg</a:t>
            </a:r>
            <a:endParaRPr lang="ru-RU" sz="4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00156" y="3017585"/>
            <a:ext cx="4124128" cy="286295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Прямоугольник 2"/>
          <p:cNvSpPr/>
          <p:nvPr/>
        </p:nvSpPr>
        <p:spPr>
          <a:xfrm>
            <a:off x="5904789" y="3017585"/>
            <a:ext cx="4141922" cy="286295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TextBox 9"/>
          <p:cNvSpPr txBox="1"/>
          <p:nvPr/>
        </p:nvSpPr>
        <p:spPr>
          <a:xfrm>
            <a:off x="1168602" y="218119"/>
            <a:ext cx="339919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+mj-lt"/>
              </a:rPr>
              <a:t>Guangming</a:t>
            </a:r>
            <a:r>
              <a:rPr lang="ru-RU" sz="4000" dirty="0">
                <a:solidFill>
                  <a:schemeClr val="accent1"/>
                </a:solidFill>
                <a:latin typeface="+mj-lt"/>
              </a:rPr>
              <a:t/>
            </a:r>
            <a:br>
              <a:rPr lang="ru-RU" sz="4000" dirty="0">
                <a:solidFill>
                  <a:schemeClr val="accent1"/>
                </a:solidFill>
                <a:latin typeface="+mj-lt"/>
              </a:rPr>
            </a:br>
            <a:r>
              <a:rPr lang="en-US" sz="4000" dirty="0">
                <a:solidFill>
                  <a:schemeClr val="accent1"/>
                </a:solidFill>
                <a:latin typeface="+mj-lt"/>
              </a:rPr>
              <a:t>Age </a:t>
            </a:r>
            <a:r>
              <a:rPr lang="en-US" sz="4000" dirty="0" smtClean="0">
                <a:solidFill>
                  <a:schemeClr val="accent1"/>
                </a:solidFill>
                <a:latin typeface="+mj-lt"/>
              </a:rPr>
              <a:t>35</a:t>
            </a:r>
            <a:r>
              <a:rPr lang="en-US" sz="4000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4000" dirty="0">
                <a:solidFill>
                  <a:schemeClr val="accent1"/>
                </a:solidFill>
                <a:latin typeface="+mj-lt"/>
              </a:rPr>
            </a:br>
            <a:r>
              <a:rPr lang="en-US" sz="4000" dirty="0">
                <a:solidFill>
                  <a:schemeClr val="accent1"/>
                </a:solidFill>
                <a:latin typeface="+mj-lt"/>
              </a:rPr>
              <a:t>Height 1,62m</a:t>
            </a:r>
            <a:r>
              <a:rPr lang="ru-RU" sz="4000" dirty="0">
                <a:solidFill>
                  <a:schemeClr val="accent1"/>
                </a:solidFill>
                <a:latin typeface="+mj-lt"/>
              </a:rPr>
              <a:t/>
            </a:r>
            <a:br>
              <a:rPr lang="ru-RU" sz="4000" dirty="0">
                <a:solidFill>
                  <a:schemeClr val="accent1"/>
                </a:solidFill>
                <a:latin typeface="+mj-lt"/>
              </a:rPr>
            </a:br>
            <a:r>
              <a:rPr lang="en-US" sz="4000" dirty="0">
                <a:solidFill>
                  <a:schemeClr val="accent1"/>
                </a:solidFill>
                <a:latin typeface="+mj-lt"/>
              </a:rPr>
              <a:t>Weight 128 kg</a:t>
            </a:r>
            <a:endParaRPr lang="ru-RU" sz="40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96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361539" y="213802"/>
            <a:ext cx="5064706" cy="1160206"/>
          </a:xfrm>
        </p:spPr>
        <p:txBody>
          <a:bodyPr numCol="1">
            <a:normAutofit/>
          </a:bodyPr>
          <a:lstStyle/>
          <a:p>
            <a:pPr lvl="0" algn="ctr"/>
            <a:r>
              <a:rPr lang="en-US" sz="4000" b="1" dirty="0" smtClean="0"/>
              <a:t>Healthy pregnancy</a:t>
            </a:r>
            <a:endParaRPr lang="ru-RU" sz="40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90521" y="951221"/>
            <a:ext cx="10806743" cy="3880773"/>
          </a:xfrm>
        </p:spPr>
        <p:txBody>
          <a:bodyPr numCol="2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500" dirty="0" err="1" smtClean="0"/>
              <a:t>Organise</a:t>
            </a:r>
            <a:r>
              <a:rPr lang="en-US" sz="2500" dirty="0" smtClean="0"/>
              <a:t> Early Prenatal Care</a:t>
            </a:r>
            <a:endParaRPr lang="ru-RU" sz="2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/>
              <a:t>Eat Wholesome and Nutritious Food</a:t>
            </a:r>
            <a:endParaRPr lang="ru-RU" sz="2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/>
              <a:t>Drink Plenty of Water</a:t>
            </a:r>
            <a:endParaRPr lang="ru-RU" sz="2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/>
              <a:t>Take Prenatal Supplements</a:t>
            </a:r>
            <a:endParaRPr lang="ru-RU" sz="2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/>
              <a:t>Exercise Regularly</a:t>
            </a:r>
            <a:endParaRPr lang="ru-RU" sz="2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/>
              <a:t>Get Some Rest</a:t>
            </a:r>
            <a:endParaRPr lang="ru-RU" sz="2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/>
              <a:t>Avoid Alcohol, Drugs and Smoking</a:t>
            </a:r>
            <a:endParaRPr lang="ru-RU" sz="2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/>
              <a:t>Reduce Caffeine and Recharge With Fruits</a:t>
            </a:r>
            <a:endParaRPr lang="ru-RU" sz="2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/>
              <a:t>Eliminate Environmental Dangers</a:t>
            </a:r>
            <a:endParaRPr lang="ru-RU" sz="2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/>
              <a:t>See Your Dentist</a:t>
            </a:r>
            <a:endParaRPr lang="ru-RU" sz="2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/>
              <a:t>Watch Your Emotional Health</a:t>
            </a:r>
            <a:endParaRPr lang="ru-RU" sz="2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/>
              <a:t>Strengthening Pelvic Floor Muscles</a:t>
            </a:r>
            <a:endParaRPr lang="ru-RU" sz="2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/>
              <a:t>Track Your Weight Gain</a:t>
            </a:r>
            <a:endParaRPr lang="ru-RU" sz="2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/>
              <a:t>Wear Appropriate Clothing and Footwear</a:t>
            </a:r>
            <a:endParaRPr lang="ru-RU" sz="2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/>
              <a:t>Take Care of Your Skin</a:t>
            </a:r>
            <a:endParaRPr lang="ru-RU" sz="2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/>
              <a:t>Pamper Yourself</a:t>
            </a:r>
            <a:endParaRPr lang="ru-RU" sz="2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/>
              <a:t>Educate Yourself</a:t>
            </a:r>
            <a:endParaRPr lang="ru-RU" sz="2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/>
              <a:t>Stress Management</a:t>
            </a:r>
            <a:endParaRPr lang="ru-RU" sz="2500" dirty="0" smtClean="0"/>
          </a:p>
        </p:txBody>
      </p:sp>
    </p:spTree>
    <p:extLst>
      <p:ext uri="{BB962C8B-B14F-4D97-AF65-F5344CB8AC3E}">
        <p14:creationId xmlns:p14="http://schemas.microsoft.com/office/powerpoint/2010/main" val="184960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270158" y="135143"/>
            <a:ext cx="5880783" cy="1160206"/>
          </a:xfrm>
        </p:spPr>
        <p:txBody>
          <a:bodyPr numCol="1">
            <a:normAutofit/>
          </a:bodyPr>
          <a:lstStyle/>
          <a:p>
            <a:pPr lvl="0" algn="ctr" fontAlgn="base"/>
            <a:r>
              <a:rPr lang="en-US" sz="4000" b="1" dirty="0"/>
              <a:t>Healthy lifestyle</a:t>
            </a:r>
            <a:endParaRPr lang="ru-RU" sz="40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90520" y="1020046"/>
            <a:ext cx="10806743" cy="3880773"/>
          </a:xfrm>
        </p:spPr>
        <p:txBody>
          <a:bodyPr numCol="2">
            <a:noAutofit/>
          </a:bodyPr>
          <a:lstStyle/>
          <a:p>
            <a:pPr fontAlgn="base">
              <a:buFont typeface="+mj-lt"/>
              <a:buAutoNum type="arabicPeriod"/>
            </a:pPr>
            <a:r>
              <a:rPr lang="en-US" sz="2500" dirty="0" smtClean="0"/>
              <a:t>Make </a:t>
            </a:r>
            <a:r>
              <a:rPr lang="en-US" sz="2500" dirty="0"/>
              <a:t>an appointment with your doctors. </a:t>
            </a:r>
            <a:endParaRPr lang="ru-RU" sz="2500" dirty="0"/>
          </a:p>
          <a:p>
            <a:pPr fontAlgn="base">
              <a:buFont typeface="+mj-lt"/>
              <a:buAutoNum type="arabicPeriod"/>
            </a:pPr>
            <a:r>
              <a:rPr lang="en-US" sz="2500" dirty="0" smtClean="0"/>
              <a:t>Take </a:t>
            </a:r>
            <a:r>
              <a:rPr lang="en-US" sz="2500" dirty="0"/>
              <a:t>some measurements. </a:t>
            </a:r>
            <a:endParaRPr lang="ru-RU" sz="2500" dirty="0"/>
          </a:p>
          <a:p>
            <a:pPr fontAlgn="base">
              <a:buFont typeface="+mj-lt"/>
              <a:buAutoNum type="arabicPeriod"/>
            </a:pPr>
            <a:r>
              <a:rPr lang="en-US" sz="2500" dirty="0" smtClean="0"/>
              <a:t>Start </a:t>
            </a:r>
            <a:r>
              <a:rPr lang="en-US" sz="2500" dirty="0"/>
              <a:t>a journal.  </a:t>
            </a:r>
          </a:p>
          <a:p>
            <a:pPr fontAlgn="base">
              <a:buFont typeface="+mj-lt"/>
              <a:buAutoNum type="arabicPeriod"/>
            </a:pPr>
            <a:r>
              <a:rPr lang="en-US" sz="2500" dirty="0" smtClean="0"/>
              <a:t>Build </a:t>
            </a:r>
            <a:r>
              <a:rPr lang="en-US" sz="2500" dirty="0"/>
              <a:t>a support group. </a:t>
            </a:r>
            <a:endParaRPr lang="ru-RU" sz="2500" dirty="0"/>
          </a:p>
          <a:p>
            <a:pPr fontAlgn="base">
              <a:buFont typeface="+mj-lt"/>
              <a:buAutoNum type="arabicPeriod"/>
            </a:pPr>
            <a:r>
              <a:rPr lang="en-US" sz="2500" dirty="0"/>
              <a:t>Write up a meal plan.  </a:t>
            </a:r>
            <a:endParaRPr lang="ru-RU" sz="2500" dirty="0"/>
          </a:p>
          <a:p>
            <a:pPr fontAlgn="base">
              <a:buFont typeface="+mj-lt"/>
              <a:buAutoNum type="arabicPeriod"/>
            </a:pPr>
            <a:r>
              <a:rPr lang="en-US" sz="2500" dirty="0"/>
              <a:t>Eat mindfully.  </a:t>
            </a:r>
            <a:endParaRPr lang="ru-RU" sz="2500" dirty="0"/>
          </a:p>
          <a:p>
            <a:pPr fontAlgn="base">
              <a:buFont typeface="+mj-lt"/>
              <a:buAutoNum type="arabicPeriod"/>
            </a:pPr>
            <a:r>
              <a:rPr lang="en-US" sz="2500" dirty="0"/>
              <a:t>Maintain a balanced diet.  </a:t>
            </a:r>
            <a:endParaRPr lang="ru-RU" sz="2500" dirty="0"/>
          </a:p>
          <a:p>
            <a:pPr fontAlgn="base">
              <a:buFont typeface="+mj-lt"/>
              <a:buAutoNum type="arabicPeriod"/>
            </a:pPr>
            <a:r>
              <a:rPr lang="en-US" sz="2500" dirty="0"/>
              <a:t>Pay attention to portion sizes.  </a:t>
            </a:r>
            <a:endParaRPr lang="ru-RU" sz="2500" dirty="0"/>
          </a:p>
          <a:p>
            <a:pPr fontAlgn="base">
              <a:buFont typeface="+mj-lt"/>
              <a:buAutoNum type="arabicPeriod"/>
            </a:pPr>
            <a:r>
              <a:rPr lang="en-US" sz="2500" dirty="0"/>
              <a:t>Drink more water</a:t>
            </a:r>
            <a:r>
              <a:rPr lang="en-US" sz="2500" dirty="0" smtClean="0"/>
              <a:t>.</a:t>
            </a:r>
            <a:r>
              <a:rPr lang="en-US" sz="2500" dirty="0"/>
              <a:t>  </a:t>
            </a:r>
            <a:endParaRPr lang="ru-RU" sz="2500" dirty="0"/>
          </a:p>
          <a:p>
            <a:pPr fontAlgn="base">
              <a:buFont typeface="+mj-lt"/>
              <a:buAutoNum type="arabicPeriod"/>
            </a:pPr>
            <a:r>
              <a:rPr lang="en-US" sz="2500" dirty="0"/>
              <a:t>Limit alcohol.  </a:t>
            </a:r>
            <a:endParaRPr lang="ru-RU" sz="2500" dirty="0"/>
          </a:p>
          <a:p>
            <a:pPr fontAlgn="base">
              <a:buFont typeface="+mj-lt"/>
              <a:buAutoNum type="arabicPeriod"/>
            </a:pPr>
            <a:r>
              <a:rPr lang="en-US" sz="2500" dirty="0"/>
              <a:t>Consider supplements. </a:t>
            </a:r>
            <a:endParaRPr lang="ru-RU" sz="2500" dirty="0"/>
          </a:p>
          <a:p>
            <a:pPr fontAlgn="base">
              <a:buFont typeface="+mj-lt"/>
              <a:buAutoNum type="arabicPeriod"/>
            </a:pPr>
            <a:r>
              <a:rPr lang="en-US" sz="2500" dirty="0"/>
              <a:t>Boost your serotonin levels naturally. </a:t>
            </a:r>
            <a:endParaRPr lang="ru-RU" sz="2500" dirty="0"/>
          </a:p>
          <a:p>
            <a:pPr fontAlgn="base">
              <a:buFont typeface="+mj-lt"/>
              <a:buAutoNum type="arabicPeriod"/>
            </a:pPr>
            <a:r>
              <a:rPr lang="en-US" sz="2500" dirty="0"/>
              <a:t>Aim for 150 minutes of cardio each week.  </a:t>
            </a:r>
            <a:endParaRPr lang="ru-RU" sz="2500" dirty="0"/>
          </a:p>
          <a:p>
            <a:pPr fontAlgn="base">
              <a:buFont typeface="+mj-lt"/>
              <a:buAutoNum type="arabicPeriod"/>
            </a:pPr>
            <a:r>
              <a:rPr lang="en-US" sz="2500" dirty="0"/>
              <a:t>Include strength training. </a:t>
            </a:r>
            <a:endParaRPr lang="ru-RU" sz="2500" dirty="0"/>
          </a:p>
          <a:p>
            <a:pPr fontAlgn="base">
              <a:buFont typeface="+mj-lt"/>
              <a:buAutoNum type="arabicPeriod"/>
            </a:pPr>
            <a:r>
              <a:rPr lang="en-US" sz="2500" dirty="0"/>
              <a:t>Follow the 80/20 rule.  </a:t>
            </a:r>
            <a:endParaRPr lang="ru-RU" sz="2500" dirty="0"/>
          </a:p>
          <a:p>
            <a:pPr fontAlgn="base">
              <a:buFont typeface="+mj-lt"/>
              <a:buAutoNum type="arabicPeriod"/>
            </a:pPr>
            <a:r>
              <a:rPr lang="en-US" sz="2500" dirty="0"/>
              <a:t>Give up smoking.  </a:t>
            </a:r>
            <a:endParaRPr lang="ru-RU" sz="2500" dirty="0"/>
          </a:p>
          <a:p>
            <a:pPr fontAlgn="base">
              <a:buFont typeface="+mj-lt"/>
              <a:buAutoNum type="arabicPeriod"/>
            </a:pPr>
            <a:r>
              <a:rPr lang="en-US" sz="2500" dirty="0"/>
              <a:t>Manage stress.  </a:t>
            </a:r>
            <a:endParaRPr lang="ru-RU" sz="2500" dirty="0"/>
          </a:p>
          <a:p>
            <a:pPr fontAlgn="base">
              <a:buFont typeface="+mj-lt"/>
              <a:buAutoNum type="arabicPeriod"/>
            </a:pPr>
            <a:r>
              <a:rPr lang="en-US" sz="2500" dirty="0"/>
              <a:t>Get more sleep. 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408021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476" y="839789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/>
              <a:t>Критерии</a:t>
            </a:r>
            <a:r>
              <a:rPr lang="en-US" sz="4400" dirty="0"/>
              <a:t> </a:t>
            </a:r>
            <a:r>
              <a:rPr lang="en-US" sz="4400" dirty="0" err="1" smtClean="0"/>
              <a:t>оценки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3476" y="1895118"/>
            <a:ext cx="8596668" cy="3880773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en-US" sz="3600" dirty="0" smtClean="0"/>
              <a:t>21 </a:t>
            </a:r>
            <a:r>
              <a:rPr lang="en-US" sz="3600" dirty="0"/>
              <a:t>and more – </a:t>
            </a:r>
            <a:r>
              <a:rPr lang="en-US" sz="3600" b="1" dirty="0"/>
              <a:t>Well done!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sz="3600" dirty="0"/>
              <a:t>16 - 20 – </a:t>
            </a:r>
            <a:r>
              <a:rPr lang="en-US" sz="3600" b="1" dirty="0"/>
              <a:t>Good job!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sz="3600" dirty="0"/>
              <a:t>11 – 15 - </a:t>
            </a:r>
            <a:r>
              <a:rPr lang="en-US" sz="3600" b="1" dirty="0"/>
              <a:t>Not bad!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sz="3600" dirty="0"/>
              <a:t>10 and less - </a:t>
            </a:r>
            <a:r>
              <a:rPr lang="en-US" sz="3600" b="1" dirty="0"/>
              <a:t>Try again!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0714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963563" y="1642142"/>
            <a:ext cx="8672051" cy="4011562"/>
            <a:chOff x="589937" y="1140697"/>
            <a:chExt cx="8672051" cy="4011562"/>
          </a:xfrm>
        </p:grpSpPr>
        <p:graphicFrame>
          <p:nvGraphicFramePr>
            <p:cNvPr id="13" name="Схема 12"/>
            <p:cNvGraphicFramePr/>
            <p:nvPr>
              <p:extLst>
                <p:ext uri="{D42A27DB-BD31-4B8C-83A1-F6EECF244321}">
                  <p14:modId xmlns:p14="http://schemas.microsoft.com/office/powerpoint/2010/main" val="4199770557"/>
                </p:ext>
              </p:extLst>
            </p:nvPr>
          </p:nvGraphicFramePr>
          <p:xfrm>
            <a:off x="5830527" y="3293962"/>
            <a:ext cx="2694040" cy="70788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18" name="Группа 17"/>
            <p:cNvGrpSpPr/>
            <p:nvPr/>
          </p:nvGrpSpPr>
          <p:grpSpPr>
            <a:xfrm>
              <a:off x="589937" y="1140697"/>
              <a:ext cx="8672051" cy="4011562"/>
              <a:chOff x="589937" y="1140697"/>
              <a:chExt cx="8672051" cy="4011562"/>
            </a:xfrm>
          </p:grpSpPr>
          <p:graphicFrame>
            <p:nvGraphicFramePr>
              <p:cNvPr id="11" name="Схема 10"/>
              <p:cNvGraphicFramePr/>
              <p:nvPr>
                <p:extLst>
                  <p:ext uri="{D42A27DB-BD31-4B8C-83A1-F6EECF244321}">
                    <p14:modId xmlns:p14="http://schemas.microsoft.com/office/powerpoint/2010/main" val="790558342"/>
                  </p:ext>
                </p:extLst>
              </p:nvPr>
            </p:nvGraphicFramePr>
            <p:xfrm>
              <a:off x="5122604" y="2428412"/>
              <a:ext cx="2054943" cy="71806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grpSp>
            <p:nvGrpSpPr>
              <p:cNvPr id="17" name="Группа 16"/>
              <p:cNvGrpSpPr/>
              <p:nvPr/>
            </p:nvGrpSpPr>
            <p:grpSpPr>
              <a:xfrm>
                <a:off x="589937" y="1140697"/>
                <a:ext cx="8672051" cy="4011562"/>
                <a:chOff x="491614" y="958645"/>
                <a:chExt cx="8672051" cy="4011562"/>
              </a:xfrm>
            </p:grpSpPr>
            <p:graphicFrame>
              <p:nvGraphicFramePr>
                <p:cNvPr id="9" name="Схема 8"/>
                <p:cNvGraphicFramePr/>
                <p:nvPr>
                  <p:extLst>
                    <p:ext uri="{D42A27DB-BD31-4B8C-83A1-F6EECF244321}">
                      <p14:modId xmlns:p14="http://schemas.microsoft.com/office/powerpoint/2010/main" val="1043451258"/>
                    </p:ext>
                  </p:extLst>
                </p:nvPr>
              </p:nvGraphicFramePr>
              <p:xfrm>
                <a:off x="3824748" y="1398138"/>
                <a:ext cx="2812026" cy="707886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12" r:lo="rId13" r:qs="rId14" r:cs="rId15"/>
                </a:graphicData>
              </a:graphic>
            </p:graphicFrame>
            <p:grpSp>
              <p:nvGrpSpPr>
                <p:cNvPr id="16" name="Группа 15"/>
                <p:cNvGrpSpPr/>
                <p:nvPr/>
              </p:nvGrpSpPr>
              <p:grpSpPr>
                <a:xfrm>
                  <a:off x="491614" y="958645"/>
                  <a:ext cx="8672051" cy="4011562"/>
                  <a:chOff x="471949" y="879987"/>
                  <a:chExt cx="8672051" cy="4011562"/>
                </a:xfrm>
              </p:grpSpPr>
              <p:sp>
                <p:nvSpPr>
                  <p:cNvPr id="6" name="Овал 5"/>
                  <p:cNvSpPr/>
                  <p:nvPr/>
                </p:nvSpPr>
                <p:spPr>
                  <a:xfrm>
                    <a:off x="1415844" y="2689122"/>
                    <a:ext cx="206477" cy="19664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" name="Блок-схема: узел 6"/>
                  <p:cNvSpPr/>
                  <p:nvPr/>
                </p:nvSpPr>
                <p:spPr>
                  <a:xfrm>
                    <a:off x="2143431" y="2689122"/>
                    <a:ext cx="228603" cy="196646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grpSp>
                <p:nvGrpSpPr>
                  <p:cNvPr id="15" name="Группа 14"/>
                  <p:cNvGrpSpPr/>
                  <p:nvPr/>
                </p:nvGrpSpPr>
                <p:grpSpPr>
                  <a:xfrm>
                    <a:off x="471949" y="879987"/>
                    <a:ext cx="8672051" cy="4011562"/>
                    <a:chOff x="452284" y="894735"/>
                    <a:chExt cx="8672051" cy="4011562"/>
                  </a:xfrm>
                </p:grpSpPr>
                <p:sp>
                  <p:nvSpPr>
                    <p:cNvPr id="4" name="Овал 3"/>
                    <p:cNvSpPr/>
                    <p:nvPr/>
                  </p:nvSpPr>
                  <p:spPr>
                    <a:xfrm>
                      <a:off x="894734" y="2035277"/>
                      <a:ext cx="2113935" cy="2025446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" name="Скругленный прямоугольник 13"/>
                    <p:cNvSpPr/>
                    <p:nvPr/>
                  </p:nvSpPr>
                  <p:spPr>
                    <a:xfrm>
                      <a:off x="452284" y="894735"/>
                      <a:ext cx="8672051" cy="4011562"/>
                    </a:xfrm>
                    <a:prstGeom prst="roundRect">
                      <a:avLst/>
                    </a:prstGeom>
                    <a:noFill/>
                    <a:ln w="762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212992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54552" y="1052052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WELL </a:t>
            </a:r>
            <a:r>
              <a:rPr lang="en-US" sz="5400" dirty="0" smtClean="0"/>
              <a:t>DONE!</a:t>
            </a:r>
            <a:br>
              <a:rPr lang="en-US" sz="5400" dirty="0" smtClean="0"/>
            </a:br>
            <a:r>
              <a:rPr lang="en-US" sz="5400" dirty="0" smtClean="0"/>
              <a:t>Take </a:t>
            </a:r>
            <a:r>
              <a:rPr lang="en-US" sz="5400" dirty="0"/>
              <a:t>care of yourself!</a:t>
            </a:r>
            <a:endParaRPr lang="ru-RU" sz="5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07" t="8410" r="1425" b="5461"/>
          <a:stretch/>
        </p:blipFill>
        <p:spPr>
          <a:xfrm>
            <a:off x="991966" y="3057831"/>
            <a:ext cx="9921840" cy="2920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897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4987" y="2222457"/>
            <a:ext cx="8596668" cy="1826581"/>
          </a:xfrm>
        </p:spPr>
        <p:txBody>
          <a:bodyPr>
            <a:noAutofit/>
          </a:bodyPr>
          <a:lstStyle/>
          <a:p>
            <a:pPr algn="ctr"/>
            <a:r>
              <a:rPr lang="en-US" sz="13800" dirty="0" smtClean="0"/>
              <a:t>QUIZ</a:t>
            </a:r>
            <a:endParaRPr lang="ru-RU" sz="13800" dirty="0"/>
          </a:p>
        </p:txBody>
      </p:sp>
      <p:sp>
        <p:nvSpPr>
          <p:cNvPr id="2" name="Управляющая кнопка: справка 1">
            <a:hlinkClick r:id="" action="ppaction://noaction" highlightClick="1"/>
          </p:cNvPr>
          <p:cNvSpPr/>
          <p:nvPr/>
        </p:nvSpPr>
        <p:spPr>
          <a:xfrm rot="1972349">
            <a:off x="7314528" y="556926"/>
            <a:ext cx="2543439" cy="2269507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справка 2">
            <a:hlinkClick r:id="" action="ppaction://noaction" highlightClick="1"/>
          </p:cNvPr>
          <p:cNvSpPr/>
          <p:nvPr/>
        </p:nvSpPr>
        <p:spPr>
          <a:xfrm rot="19996578">
            <a:off x="842307" y="3768320"/>
            <a:ext cx="2439238" cy="215549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23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1796299"/>
            <a:ext cx="8596668" cy="1826581"/>
          </a:xfrm>
        </p:spPr>
        <p:txBody>
          <a:bodyPr>
            <a:normAutofit/>
          </a:bodyPr>
          <a:lstStyle/>
          <a:p>
            <a:r>
              <a:rPr lang="en-US" sz="6600" dirty="0" smtClean="0"/>
              <a:t>Level 1</a:t>
            </a:r>
            <a:endParaRPr lang="ru-RU" sz="6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3622880"/>
            <a:ext cx="8596668" cy="8604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Задания базового уровня</a:t>
            </a:r>
            <a:endParaRPr lang="ru-RU" sz="3200" dirty="0"/>
          </a:p>
        </p:txBody>
      </p:sp>
      <p:sp>
        <p:nvSpPr>
          <p:cNvPr id="4" name="5-конечная звезда 3"/>
          <p:cNvSpPr/>
          <p:nvPr/>
        </p:nvSpPr>
        <p:spPr>
          <a:xfrm>
            <a:off x="4611329" y="1027164"/>
            <a:ext cx="2998839" cy="25957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48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19" y="314633"/>
            <a:ext cx="4248626" cy="751861"/>
          </a:xfrm>
        </p:spPr>
        <p:txBody>
          <a:bodyPr/>
          <a:lstStyle/>
          <a:p>
            <a:r>
              <a:rPr lang="ru-RU" dirty="0" smtClean="0"/>
              <a:t>1. </a:t>
            </a:r>
            <a:r>
              <a:rPr lang="en-US" dirty="0" err="1" smtClean="0"/>
              <a:t>o,r,t,s,p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355370" y="408041"/>
            <a:ext cx="3383350" cy="3009445"/>
            <a:chOff x="825383" y="427705"/>
            <a:chExt cx="3383350" cy="300944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383" y="1179566"/>
              <a:ext cx="3383350" cy="2257584"/>
            </a:xfrm>
            <a:prstGeom prst="rect">
              <a:avLst/>
            </a:prstGeom>
          </p:spPr>
        </p:pic>
        <p:graphicFrame>
          <p:nvGraphicFramePr>
            <p:cNvPr id="8" name="Схема 7"/>
            <p:cNvGraphicFramePr/>
            <p:nvPr>
              <p:extLst>
                <p:ext uri="{D42A27DB-BD31-4B8C-83A1-F6EECF244321}">
                  <p14:modId xmlns:p14="http://schemas.microsoft.com/office/powerpoint/2010/main" val="3279386992"/>
                </p:ext>
              </p:extLst>
            </p:nvPr>
          </p:nvGraphicFramePr>
          <p:xfrm>
            <a:off x="1307691" y="427705"/>
            <a:ext cx="2182761" cy="6387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11" name="TextBox 10"/>
          <p:cNvSpPr txBox="1"/>
          <p:nvPr/>
        </p:nvSpPr>
        <p:spPr>
          <a:xfrm>
            <a:off x="7758744" y="314633"/>
            <a:ext cx="3431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2. </a:t>
            </a:r>
            <a:r>
              <a:rPr lang="en-US" sz="4000" dirty="0" err="1" smtClean="0">
                <a:solidFill>
                  <a:schemeClr val="accent1"/>
                </a:solidFill>
              </a:rPr>
              <a:t>l,h,a,h,e,t</a:t>
            </a:r>
            <a:endParaRPr lang="ru-RU" sz="4000" dirty="0">
              <a:solidFill>
                <a:schemeClr val="accent1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903656" y="408041"/>
            <a:ext cx="3387202" cy="3009445"/>
            <a:chOff x="5743291" y="3608442"/>
            <a:chExt cx="3387202" cy="3009445"/>
          </a:xfrm>
        </p:grpSpPr>
        <p:graphicFrame>
          <p:nvGraphicFramePr>
            <p:cNvPr id="13" name="Схема 12"/>
            <p:cNvGraphicFramePr/>
            <p:nvPr>
              <p:extLst>
                <p:ext uri="{D42A27DB-BD31-4B8C-83A1-F6EECF244321}">
                  <p14:modId xmlns:p14="http://schemas.microsoft.com/office/powerpoint/2010/main" val="518136780"/>
                </p:ext>
              </p:extLst>
            </p:nvPr>
          </p:nvGraphicFramePr>
          <p:xfrm>
            <a:off x="6256048" y="3608442"/>
            <a:ext cx="2445499" cy="6102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291" y="4360304"/>
              <a:ext cx="3387202" cy="2257583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15219" y="3618270"/>
            <a:ext cx="3215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  <a:latin typeface="+mj-lt"/>
              </a:rPr>
              <a:t>3. </a:t>
            </a:r>
            <a:r>
              <a:rPr lang="en-US" sz="4000" dirty="0" err="1" smtClean="0">
                <a:solidFill>
                  <a:schemeClr val="accent1"/>
                </a:solidFill>
                <a:latin typeface="+mj-lt"/>
              </a:rPr>
              <a:t>e,e,p,l,s</a:t>
            </a:r>
            <a:endParaRPr lang="ru-RU" sz="40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31118" y="3722285"/>
            <a:ext cx="3383350" cy="3000371"/>
            <a:chOff x="4020867" y="3451727"/>
            <a:chExt cx="3383350" cy="300037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0867" y="4196327"/>
              <a:ext cx="3383350" cy="2255771"/>
            </a:xfrm>
            <a:prstGeom prst="rect">
              <a:avLst/>
            </a:prstGeom>
          </p:spPr>
        </p:pic>
        <p:graphicFrame>
          <p:nvGraphicFramePr>
            <p:cNvPr id="20" name="Схема 19"/>
            <p:cNvGraphicFramePr/>
            <p:nvPr>
              <p:extLst>
                <p:ext uri="{D42A27DB-BD31-4B8C-83A1-F6EECF244321}">
                  <p14:modId xmlns:p14="http://schemas.microsoft.com/office/powerpoint/2010/main" val="1935833649"/>
                </p:ext>
              </p:extLst>
            </p:nvPr>
          </p:nvGraphicFramePr>
          <p:xfrm>
            <a:off x="4660490" y="3451727"/>
            <a:ext cx="2104105" cy="61513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</p:grpSp>
      <p:sp>
        <p:nvSpPr>
          <p:cNvPr id="22" name="TextBox 21"/>
          <p:cNvSpPr txBox="1"/>
          <p:nvPr/>
        </p:nvSpPr>
        <p:spPr>
          <a:xfrm>
            <a:off x="7903656" y="3551303"/>
            <a:ext cx="26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  <a:latin typeface="+mj-lt"/>
              </a:rPr>
              <a:t>4. </a:t>
            </a:r>
            <a:r>
              <a:rPr lang="en-US" sz="4000" dirty="0" err="1" smtClean="0">
                <a:solidFill>
                  <a:schemeClr val="accent1"/>
                </a:solidFill>
                <a:latin typeface="+mj-lt"/>
              </a:rPr>
              <a:t>o,o,d,f</a:t>
            </a:r>
            <a:endParaRPr lang="ru-RU" sz="4000" dirty="0">
              <a:solidFill>
                <a:schemeClr val="accent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2871846544"/>
              </p:ext>
            </p:extLst>
          </p:nvPr>
        </p:nvGraphicFramePr>
        <p:xfrm>
          <a:off x="5104264" y="2373829"/>
          <a:ext cx="1725827" cy="615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pSp>
        <p:nvGrpSpPr>
          <p:cNvPr id="29" name="Группа 28"/>
          <p:cNvGrpSpPr/>
          <p:nvPr/>
        </p:nvGrpSpPr>
        <p:grpSpPr>
          <a:xfrm>
            <a:off x="7898096" y="3618270"/>
            <a:ext cx="3392762" cy="2980994"/>
            <a:chOff x="4410149" y="2403326"/>
            <a:chExt cx="3392762" cy="2980994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149" y="3122479"/>
              <a:ext cx="3392762" cy="2261841"/>
            </a:xfrm>
            <a:prstGeom prst="rect">
              <a:avLst/>
            </a:prstGeom>
          </p:spPr>
        </p:pic>
        <p:graphicFrame>
          <p:nvGraphicFramePr>
            <p:cNvPr id="28" name="Схема 27"/>
            <p:cNvGraphicFramePr/>
            <p:nvPr>
              <p:extLst>
                <p:ext uri="{D42A27DB-BD31-4B8C-83A1-F6EECF244321}">
                  <p14:modId xmlns:p14="http://schemas.microsoft.com/office/powerpoint/2010/main" val="1430302147"/>
                </p:ext>
              </p:extLst>
            </p:nvPr>
          </p:nvGraphicFramePr>
          <p:xfrm>
            <a:off x="5104264" y="2403326"/>
            <a:ext cx="1725827" cy="61513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6" r:lo="rId27" r:qs="rId28" r:cs="rId29"/>
            </a:graphicData>
          </a:graphic>
        </p:graphicFrame>
      </p:grpSp>
      <p:sp>
        <p:nvSpPr>
          <p:cNvPr id="30" name="TextBox 29"/>
          <p:cNvSpPr txBox="1"/>
          <p:nvPr/>
        </p:nvSpPr>
        <p:spPr>
          <a:xfrm>
            <a:off x="3908980" y="2562950"/>
            <a:ext cx="3457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  <a:latin typeface="+mj-lt"/>
              </a:rPr>
              <a:t>5. </a:t>
            </a:r>
            <a:r>
              <a:rPr lang="en-US" sz="3600" dirty="0" err="1" smtClean="0">
                <a:solidFill>
                  <a:schemeClr val="accent1"/>
                </a:solidFill>
                <a:latin typeface="+mj-lt"/>
              </a:rPr>
              <a:t>y,h,g,e,e,n,i</a:t>
            </a:r>
            <a:endParaRPr lang="ru-RU" sz="36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4170469" y="2562950"/>
            <a:ext cx="3383350" cy="3045897"/>
            <a:chOff x="4271829" y="3584046"/>
            <a:chExt cx="3383350" cy="3045897"/>
          </a:xfrm>
        </p:grpSpPr>
        <p:graphicFrame>
          <p:nvGraphicFramePr>
            <p:cNvPr id="32" name="Схема 31"/>
            <p:cNvGraphicFramePr/>
            <p:nvPr>
              <p:extLst>
                <p:ext uri="{D42A27DB-BD31-4B8C-83A1-F6EECF244321}">
                  <p14:modId xmlns:p14="http://schemas.microsoft.com/office/powerpoint/2010/main" val="492930469"/>
                </p:ext>
              </p:extLst>
            </p:nvPr>
          </p:nvGraphicFramePr>
          <p:xfrm>
            <a:off x="4670324" y="3584046"/>
            <a:ext cx="2586360" cy="74211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1" r:lo="rId32" r:qs="rId33" r:cs="rId34"/>
            </a:graphicData>
          </a:graphic>
        </p:graphicFrame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829" y="4398148"/>
              <a:ext cx="3383350" cy="2231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7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2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1786467"/>
            <a:ext cx="8596668" cy="1826581"/>
          </a:xfrm>
        </p:spPr>
        <p:txBody>
          <a:bodyPr>
            <a:normAutofit/>
          </a:bodyPr>
          <a:lstStyle/>
          <a:p>
            <a:r>
              <a:rPr lang="en-US" sz="6600" dirty="0" smtClean="0"/>
              <a:t>Level 2</a:t>
            </a:r>
            <a:endParaRPr lang="ru-RU" sz="6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5-конечная звезда 3"/>
          <p:cNvSpPr/>
          <p:nvPr/>
        </p:nvSpPr>
        <p:spPr>
          <a:xfrm>
            <a:off x="4129549" y="1401899"/>
            <a:ext cx="2998839" cy="25957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7128388" y="368958"/>
            <a:ext cx="2998839" cy="25957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83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6374" y="4969691"/>
            <a:ext cx="8509584" cy="7605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 sound mind in a sound body</a:t>
            </a:r>
            <a:r>
              <a:rPr lang="en-US" dirty="0" smtClean="0"/>
              <a:t>.</a:t>
            </a:r>
            <a:br>
              <a:rPr lang="en-US" dirty="0" smtClean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" y="1172004"/>
            <a:ext cx="3012154" cy="3563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79" y="1172004"/>
            <a:ext cx="4347481" cy="3563509"/>
          </a:xfrm>
        </p:spPr>
      </p:pic>
      <p:sp>
        <p:nvSpPr>
          <p:cNvPr id="12" name="TextBox 11"/>
          <p:cNvSpPr txBox="1"/>
          <p:nvPr/>
        </p:nvSpPr>
        <p:spPr>
          <a:xfrm>
            <a:off x="1555995" y="5437852"/>
            <a:ext cx="6630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В здоровом теле — здоровый дух.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2387" y="291592"/>
            <a:ext cx="7582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Guess the proverb</a:t>
            </a:r>
            <a:endParaRPr lang="ru-RU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3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520</TotalTime>
  <Words>503</Words>
  <Application>Microsoft Office PowerPoint</Application>
  <PresentationFormat>Широкоэкранный</PresentationFormat>
  <Paragraphs>185</Paragraphs>
  <Slides>45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Arial</vt:lpstr>
      <vt:lpstr>Calibri</vt:lpstr>
      <vt:lpstr>Times New Roman</vt:lpstr>
      <vt:lpstr>Trebuchet MS</vt:lpstr>
      <vt:lpstr>Wingdings</vt:lpstr>
      <vt:lpstr>Wingdings 3</vt:lpstr>
      <vt:lpstr>Грань</vt:lpstr>
      <vt:lpstr>«Healthy lifestyle» Здоровый образ жизни Формы глаголов в настоящем времени</vt:lpstr>
      <vt:lpstr>Цель занятия:</vt:lpstr>
      <vt:lpstr>Hello! Nice to meet you!</vt:lpstr>
      <vt:lpstr>Актуальность</vt:lpstr>
      <vt:lpstr>QUIZ</vt:lpstr>
      <vt:lpstr>Level 1</vt:lpstr>
      <vt:lpstr>1. o,r,t,s,p</vt:lpstr>
      <vt:lpstr>Level 2</vt:lpstr>
      <vt:lpstr>A sound mind in a sound body. </vt:lpstr>
      <vt:lpstr>An apple a day keeps the doctor away. </vt:lpstr>
      <vt:lpstr>Fit as a fiddle.</vt:lpstr>
      <vt:lpstr>Diet cures more than lancet.</vt:lpstr>
      <vt:lpstr>The greatest wealth is health.</vt:lpstr>
      <vt:lpstr>Dry feet, warm head bring safe to bed.</vt:lpstr>
      <vt:lpstr>Time is the great healer.</vt:lpstr>
      <vt:lpstr>Level 3</vt:lpstr>
      <vt:lpstr>Find the odd word.</vt:lpstr>
      <vt:lpstr>A simple carbohydrate</vt:lpstr>
      <vt:lpstr>Find the odd word.</vt:lpstr>
      <vt:lpstr>Vegetable fats</vt:lpstr>
      <vt:lpstr>Find the odd word.</vt:lpstr>
      <vt:lpstr>It is correct to breathe through the nose</vt:lpstr>
      <vt:lpstr>Fairy tale The Present Simple Tense.</vt:lpstr>
      <vt:lpstr>V</vt:lpstr>
      <vt:lpstr>He </vt:lpstr>
      <vt:lpstr>The Present Simple Tense 3 лицо, единственное число </vt:lpstr>
      <vt:lpstr>Презентация PowerPoint</vt:lpstr>
      <vt:lpstr>The Present Simple Tense 3 лицо, единственное число </vt:lpstr>
      <vt:lpstr>Презентация PowerPoint</vt:lpstr>
      <vt:lpstr>The Present Simple Tense 3 лицо, единственное число </vt:lpstr>
      <vt:lpstr>The Present Simple Tense 3 лицо, единственное число </vt:lpstr>
      <vt:lpstr>Презентация PowerPoint</vt:lpstr>
      <vt:lpstr>Презентация PowerPoint</vt:lpstr>
      <vt:lpstr>Check yourself! The Present Simple Tense</vt:lpstr>
      <vt:lpstr>Check yourself! Healthy lifestyle</vt:lpstr>
      <vt:lpstr>Work in pairs!</vt:lpstr>
      <vt:lpstr>Презентация PowerPoint</vt:lpstr>
      <vt:lpstr>Презентация PowerPoint</vt:lpstr>
      <vt:lpstr>Teambuilding</vt:lpstr>
      <vt:lpstr>Lidzuan Age 32 Height 1,54 Weight 70 kg</vt:lpstr>
      <vt:lpstr>Healthy pregnancy</vt:lpstr>
      <vt:lpstr>Healthy lifestyle</vt:lpstr>
      <vt:lpstr>Критерии оценки</vt:lpstr>
      <vt:lpstr>Презентация PowerPoint</vt:lpstr>
      <vt:lpstr>WELL DONE! Take care of yourself!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«Healthy lifestyle» Здоровый образ жизни Формы глаголов в настоящем времени</dc:title>
  <dc:creator>medcol</dc:creator>
  <cp:lastModifiedBy>mmkab TMedC</cp:lastModifiedBy>
  <cp:revision>47</cp:revision>
  <dcterms:created xsi:type="dcterms:W3CDTF">2022-03-11T10:13:06Z</dcterms:created>
  <dcterms:modified xsi:type="dcterms:W3CDTF">2024-11-02T10:43:49Z</dcterms:modified>
</cp:coreProperties>
</file>