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78" r:id="rId10"/>
  </p:sldIdLst>
  <p:sldSz cx="12192000" cy="6858000"/>
  <p:notesSz cx="6858000" cy="9144000"/>
  <p:embeddedFontLst>
    <p:embeddedFont>
      <p:font typeface="Bahnschrift SemiBold" panose="020B0502040204020203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3" userDrawn="1">
          <p15:clr>
            <a:srgbClr val="A4A3A4"/>
          </p15:clr>
        </p15:guide>
        <p15:guide id="2" pos="213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1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BCD"/>
    <a:srgbClr val="7F3194"/>
    <a:srgbClr val="691C7E"/>
    <a:srgbClr val="138E77"/>
    <a:srgbClr val="066B59"/>
    <a:srgbClr val="FFCCFF"/>
    <a:srgbClr val="FBE5D6"/>
    <a:srgbClr val="CC99FF"/>
    <a:srgbClr val="046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08" y="102"/>
      </p:cViewPr>
      <p:guideLst>
        <p:guide orient="horz" pos="3603"/>
        <p:guide pos="213"/>
        <p:guide orient="horz" pos="4042"/>
        <p:guide orient="horz" pos="2160"/>
        <p:guide pos="1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A7D71-18E1-642D-033F-56B818A8C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AD8083-AF9A-4F60-8A9C-846C1970B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3AD51A-EBA3-ECC2-31FF-764A871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9459C6-70B6-69FD-8629-68250111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99120C-86C1-16C6-4CE5-C04E8E3E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6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4581D-4B99-1F5C-B936-0963CD73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9DE04C-7804-160C-D83A-DC0DCFBA8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8AAD04-6145-FB74-0B70-AF84EA6F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99D29D-B134-9776-4842-DCABED4C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08F8A-F61D-5284-C007-79A9A10E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ED4230-36CB-8DCB-247F-357091581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172F4C-331C-D5C1-40FB-9EC34C28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5410E-F369-9249-139E-C44DEBC1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206283-54DC-CC42-153C-E4AADE6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1A5133-689C-1453-2CC1-E712006B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7748C-FD68-272C-368D-A3F7BBD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009255-FECA-863F-74EC-F9395EB89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B750C-54D4-31A9-B6B2-B1B95189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A8C897-6D6B-50DF-2FEF-90C2F57D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5D194-A417-3911-D5E9-C6C9CDA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2999E-444F-68E1-30F9-5E33ADEA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BAEDA1-4F64-F04D-56E9-9F370096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BE0C9-1F0A-17F1-F19C-6A24D378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267D22-E4B9-E342-FCAD-59ECAE7C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08B26-78F4-A286-AE12-3FAFB80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2ACD8-C874-304F-9B96-7A5A5787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E45929-C5AB-C126-3A37-B2ED1DF8F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1367A4-5B9C-A873-85F2-1FBDEF41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269345-E397-3BA0-3784-09DB1020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AD79B1-DB7C-053D-3ED8-38576331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20F5C1-9447-CC34-C3FC-33DB7796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24404-6D39-9002-D1CC-5A45583B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F56D03-A163-6A6B-A98D-88B36E6E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83CCC6-B8B8-C848-FE03-A79747E13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96E6C8-CB6C-CC26-C95A-E70001388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0FF0D87-E4BC-3A59-C0DC-6FCC86F64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33033F-8BC8-9909-6FD2-D5CC6797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454533-8AA2-CE20-DFAF-D1074CB0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37CA16-5241-B11E-B029-92C24B6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69744-770E-BB10-9181-4F56D40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64AE37-85C1-1CAE-7A3F-ECFEAC46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E93215-38F9-7003-F711-26942CB9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97C30B-46FB-58F4-2910-258E3DED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57F8DF4-51D1-C8E4-0176-1D4F09C6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84C8E7-6125-BC71-00AF-5AC3248C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E754EC-BEA8-F95F-2231-D56C2F58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62415-7F9B-47C2-37F9-8069D5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FCD84F-AC7C-9701-B1A5-D3D15B4D4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D1B7AC-CAA0-3B1D-E4C2-39170EAE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5F4DA8-AE2F-9C77-B62F-9C512341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044470-AFAB-1BD8-C124-3FC34E32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168D1E-F2A6-90E8-FAA0-1A1C0793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643E3-5D26-9C86-87E1-AD3B248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597B6FA-3360-1BCD-95CE-A12C75D0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266449-2838-3F14-D42F-C05A5D71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633CB1-F9D0-3244-B79E-137FCEF1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E49DE0-765A-27CF-C0D1-93A886D2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CD5B1C-30E0-8925-98CC-BCB30A14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7D20F-4023-F1BA-854D-56F68525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8E9248-D68D-6F95-8A92-1BBCF187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A7B43D-9B65-869D-4F8D-416BA18CB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6B2067-9FB1-1ECD-3022-6D506A59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AF4540-40AA-E096-2123-EF8EF074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ksyzran.ru/images/Adamova/%D0%93%D0%9B%D0%9E%D0%A1%D0%A1%D0%90%D0%A0%D0%98%D0%99_%D0%A4%D0%98%D0%9F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spk.org/innovatsionnaya-deyatelnost/regionalnaya-informatsionnaya-ploshchadka.html?layout=edit&amp;id=176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spk.org/innovatsionnaya-deyatelnost/regionalnaya-informatsionnaya-ploshchadka.html?layout=edit&amp;id=1763" TargetMode="External"/><Relationship Id="rId2" Type="http://schemas.openxmlformats.org/officeDocument/2006/relationships/hyperlink" Target="https://gksyzran.ru/images/Adamova/%D0%93%D0%9B%D0%9E%D0%A1%D0%A1%D0%90%D0%A0%D0%98%D0%99_%D0%A4%D0%98%D0%9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-4326" y="-1"/>
            <a:ext cx="12196326" cy="6858001"/>
            <a:chOff x="4326" y="-1"/>
            <a:chExt cx="12196326" cy="68580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solidFill>
              <a:srgbClr val="CC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117">
                  <a:srgbClr val="066B59"/>
                </a:gs>
                <a:gs pos="65000">
                  <a:srgbClr val="08705D"/>
                </a:gs>
                <a:gs pos="32000">
                  <a:srgbClr val="066B59"/>
                </a:gs>
                <a:gs pos="100000">
                  <a:srgbClr val="138E77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18">
            <a:extLst>
              <a:ext uri="{FF2B5EF4-FFF2-40B4-BE49-F238E27FC236}">
                <a16:creationId xmlns:a16="http://schemas.microsoft.com/office/drawing/2014/main" xmlns="" id="{237E12CA-E50B-BEC3-067D-4BC569613EF7}"/>
              </a:ext>
            </a:extLst>
          </p:cNvPr>
          <p:cNvSpPr/>
          <p:nvPr/>
        </p:nvSpPr>
        <p:spPr>
          <a:xfrm>
            <a:off x="-4327" y="1214476"/>
            <a:ext cx="13588521" cy="33822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691C7E"/>
              </a:gs>
              <a:gs pos="42000">
                <a:srgbClr val="AE3BCD"/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058152" y="1936099"/>
            <a:ext cx="728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dirty="0" smtClean="0">
                <a:latin typeface="+mn-lt"/>
              </a:rPr>
              <a:t>ФОРМУЛИРОВКА ТЕМЫ РИП</a:t>
            </a:r>
            <a:endParaRPr lang="ru-RU" altLang="ru-RU" sz="24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9416975" y="6172301"/>
            <a:ext cx="303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dirty="0" smtClean="0">
                <a:latin typeface="+mn-lt"/>
              </a:rPr>
              <a:t>20ХХ – 20ХХ</a:t>
            </a:r>
            <a:endParaRPr lang="ru-RU" altLang="ru-RU" sz="32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65690" y="2582429"/>
            <a:ext cx="219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latin typeface="+mn-lt"/>
              </a:rPr>
              <a:t>Тема РИП</a:t>
            </a:r>
            <a:endParaRPr lang="ru-RU" altLang="ru-RU" sz="3600" cap="none" dirty="0">
              <a:latin typeface="+mn-lt"/>
            </a:endParaRPr>
          </a:p>
        </p:txBody>
      </p: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2050937" y="5161411"/>
            <a:ext cx="9951366" cy="9099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3831755" y="5263990"/>
            <a:ext cx="656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НАИМЕНОВАНИЕ ПОО</a:t>
            </a:r>
            <a:endParaRPr lang="ru-RU" altLang="ru-RU" sz="3600" cap="none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0017" y="210892"/>
            <a:ext cx="996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66B59"/>
                </a:solidFill>
                <a:latin typeface="Bahnschrift SemiBold" panose="020B0502040204020203" pitchFamily="34" charset="0"/>
              </a:rPr>
              <a:t>ФОРУМ ИННОВАЦИЙ И ПЕДАГОГИЧЕСКИХ ПРАКТИК 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66B59"/>
                </a:solidFill>
                <a:latin typeface="Bahnschrift SemiBold" panose="020B0502040204020203" pitchFamily="34" charset="0"/>
              </a:rPr>
              <a:t>СИСТЕМЫ СРЕДНЕГО ПРОФЕССИОНАЛЬНОГО ОБРАЗОВАНИЯ САМАРСКОЙ ОБЛАСТИ </a:t>
            </a:r>
            <a:endParaRPr lang="ru-RU" altLang="ru-RU" sz="1600" b="1" dirty="0">
              <a:solidFill>
                <a:srgbClr val="066B59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5635" y="6418522"/>
            <a:ext cx="4201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66B59"/>
                </a:solidFill>
                <a:latin typeface="Bahnschrift SemiBold" panose="020B0502040204020203" pitchFamily="34" charset="0"/>
              </a:rPr>
              <a:t>САМАРА, 2025 г.</a:t>
            </a:r>
            <a:endParaRPr lang="ru-RU" altLang="ru-RU" sz="1600" b="1" dirty="0">
              <a:solidFill>
                <a:srgbClr val="066B59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1684540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679570" y="793299"/>
            <a:ext cx="462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ПРОБЛЕМА, </a:t>
            </a:r>
          </a:p>
          <a:p>
            <a:pPr>
              <a:lnSpc>
                <a:spcPct val="100000"/>
              </a:lnSpc>
            </a:pPr>
            <a:r>
              <a:rPr lang="ru-RU" altLang="ru-RU" sz="20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на решение которой направлен проект</a:t>
            </a:r>
            <a:endParaRPr lang="ru-RU" altLang="ru-RU" sz="2000" cap="none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5906097" y="477050"/>
            <a:ext cx="95986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421366" y="1647926"/>
            <a:ext cx="47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ЦЕЛЕВАЯ АУДИТОРИЯ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52" y="669723"/>
            <a:ext cx="893014" cy="89301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9570" y="2224457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3151" y="2540475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7F3194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ИННОВАЦИОННЫЙ ПРОДУКТ ДЛЯ РЕГИОНА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5654" y="2558380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cap="none" dirty="0" smtClean="0">
                <a:solidFill>
                  <a:srgbClr val="7F3194"/>
                </a:solidFill>
                <a:latin typeface="+mn-lt"/>
              </a:rPr>
              <a:t>ПРЕИМУЩЕСТВА </a:t>
            </a:r>
          </a:p>
          <a:p>
            <a:pPr>
              <a:lnSpc>
                <a:spcPct val="100000"/>
              </a:lnSpc>
            </a:pPr>
            <a:r>
              <a:rPr lang="ru-RU" altLang="ru-RU" sz="2400" b="0" cap="none" dirty="0" smtClean="0">
                <a:solidFill>
                  <a:srgbClr val="7F3194"/>
                </a:solidFill>
                <a:latin typeface="+mn-lt"/>
              </a:rPr>
              <a:t>ИННОВАЦИОННОГО ПРОДУКТА РИП</a:t>
            </a:r>
            <a:endParaRPr lang="ru-RU" altLang="ru-RU" sz="2400" b="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5654" y="2558380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1223267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447401" y="579859"/>
            <a:ext cx="401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КЛЮЧЕВЫЕ </a:t>
            </a:r>
          </a:p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ИНДИКАТОРЫ</a:t>
            </a:r>
          </a:p>
          <a:p>
            <a:pPr>
              <a:lnSpc>
                <a:spcPct val="100000"/>
              </a:lnSpc>
            </a:pPr>
            <a:r>
              <a:rPr lang="ru-RU" altLang="ru-RU" sz="1800" b="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достижения результатов проекта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7084347" y="477051"/>
            <a:ext cx="95986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8793694" y="823509"/>
            <a:ext cx="368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ПАРТНЕРЫ </a:t>
            </a:r>
            <a:r>
              <a:rPr lang="ru-RU" altLang="ru-RU" sz="1800" cap="none" dirty="0">
                <a:solidFill>
                  <a:srgbClr val="7F3194"/>
                </a:solidFill>
                <a:latin typeface="+mn-lt"/>
              </a:rPr>
              <a:t>проекта</a:t>
            </a: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 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547423" y="3589218"/>
            <a:ext cx="465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БАРЬЕРЫ </a:t>
            </a:r>
            <a:r>
              <a:rPr lang="ru-RU" altLang="ru-RU" sz="1800" cap="none" dirty="0">
                <a:solidFill>
                  <a:srgbClr val="7F3194"/>
                </a:solidFill>
                <a:latin typeface="+mn-lt"/>
              </a:rPr>
              <a:t>в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7" y="2461586"/>
            <a:ext cx="396409" cy="3964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4" y="3252015"/>
            <a:ext cx="396409" cy="3964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" y="4041722"/>
            <a:ext cx="396409" cy="3964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" y="4996119"/>
            <a:ext cx="396409" cy="3964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2347" y="2512261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2347" y="3198168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06410" y="4041722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7787" y="4912667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93694" y="1716059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В данном текстовом блоке перечислить </a:t>
            </a:r>
          </a:p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партнеров проекта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23813" y="4309340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Данный блок заполняется, если в процессе реализации </a:t>
            </a:r>
          </a:p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проекта РИП возникли сложности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2929866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607614" y="787691"/>
            <a:ext cx="4574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КЛЮЧЕВЫЕ </a:t>
            </a:r>
          </a:p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РЕЗУЛЬТАТЫ </a:t>
            </a:r>
          </a:p>
          <a:p>
            <a:pPr>
              <a:lnSpc>
                <a:spcPct val="100000"/>
              </a:lnSpc>
            </a:pPr>
            <a:r>
              <a:rPr lang="ru-RU" altLang="ru-RU" sz="1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на данный момент </a:t>
            </a:r>
            <a:r>
              <a:rPr lang="ru-RU" altLang="ru-RU" sz="14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за весь период работы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7210697" y="477050"/>
            <a:ext cx="82940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8577943" y="826463"/>
            <a:ext cx="656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ЗАПРОС </a:t>
            </a:r>
          </a:p>
          <a:p>
            <a:pPr>
              <a:lnSpc>
                <a:spcPct val="100000"/>
              </a:lnSpc>
            </a:pPr>
            <a:r>
              <a:rPr lang="ru-RU" altLang="ru-RU" sz="1200" cap="none" dirty="0" smtClean="0">
                <a:solidFill>
                  <a:srgbClr val="7F3194"/>
                </a:solidFill>
                <a:latin typeface="+mn-lt"/>
              </a:rPr>
              <a:t>какая поддержка нужна при реализации проекта </a:t>
            </a:r>
            <a:endParaRPr lang="ru-RU" altLang="ru-RU" sz="12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1" y="2780627"/>
            <a:ext cx="372291" cy="3722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" y="3571056"/>
            <a:ext cx="372291" cy="372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5" y="4360763"/>
            <a:ext cx="372291" cy="37229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095" y="2893638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7943" y="1911075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415518" y="436975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138E77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МЕТОДИЧЕСКАЯ КОПИЛКА РИП</a:t>
            </a:r>
          </a:p>
          <a:p>
            <a:pPr>
              <a:lnSpc>
                <a:spcPct val="100000"/>
              </a:lnSpc>
            </a:pPr>
            <a:r>
              <a:rPr lang="ru-RU" altLang="ru-RU" sz="1400" b="0" cap="none" dirty="0" smtClean="0">
                <a:solidFill>
                  <a:srgbClr val="7F3194"/>
                </a:solidFill>
                <a:latin typeface="+mn-lt"/>
              </a:rPr>
              <a:t>ссылки на методические разработки по теме РИП, которые могут быть использованы в практической деятельности другими ПОО</a:t>
            </a:r>
            <a:endParaRPr lang="ru-RU" altLang="ru-RU" sz="1400" b="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6" y="5224424"/>
            <a:ext cx="1192903" cy="11929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90138" y="5820876"/>
            <a:ext cx="5301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В данном текстовом блоке указывается тема РИП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4788" y="2744494"/>
            <a:ext cx="4611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ГЛОССАРИЙ ПО ТЕМЕ РИП</a:t>
            </a:r>
          </a:p>
          <a:p>
            <a:pPr>
              <a:lnSpc>
                <a:spcPct val="100000"/>
              </a:lnSpc>
            </a:pPr>
            <a:r>
              <a:rPr lang="en-US" altLang="ru-RU" sz="1400" b="1" dirty="0" smtClean="0">
                <a:solidFill>
                  <a:schemeClr val="bg1"/>
                </a:solidFill>
                <a:hlinkClick r:id="rId3"/>
              </a:rPr>
              <a:t>https://gksyzran.ru/images/Adamova/%D0%93%D0%9B%D0%9E%D0%A1%D0%A1%D0%90%D0%A0%D0%98%D0%99_%D0%A4%D0%98%D0%9F.pdf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23" y="2726576"/>
            <a:ext cx="372291" cy="3722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39486" y="4118903"/>
            <a:ext cx="4667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ШАБЛОН ИНДИВИДУАЛЬНОЙ ПРОГРАММЫ ПРОФЕССИОНАЛЬНОГО РАЗВИТИЯ</a:t>
            </a:r>
          </a:p>
          <a:p>
            <a:pPr>
              <a:lnSpc>
                <a:spcPct val="100000"/>
              </a:lnSpc>
            </a:pPr>
            <a:r>
              <a:rPr lang="en-US" altLang="ru-RU" sz="1400" b="1" dirty="0" smtClean="0">
                <a:solidFill>
                  <a:schemeClr val="bg1"/>
                </a:solidFill>
                <a:hlinkClick r:id="rId5"/>
              </a:rPr>
              <a:t>https://tspk.org/innovatsionnaya-deyatelnost/regionalnaya-informatsionnaya-ploshchadka.html?layout=edit&amp;id=1763</a:t>
            </a:r>
            <a:endParaRPr lang="ru-RU" altLang="ru-RU" sz="1400" b="1" dirty="0" smtClean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20" y="4100985"/>
            <a:ext cx="372291" cy="3722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62" y="2777994"/>
            <a:ext cx="372291" cy="356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59" y="4152403"/>
            <a:ext cx="372291" cy="356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8976" y="122830"/>
            <a:ext cx="7660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ФОРУМ ИННОВАЦИЙ И ПЕДАГОГИЧЕСКИХ ПРАКТИК СИСТЕМЫ СРЕДНЕГО ПРОФЕССИОНАЛЬНОГО ОБРАЗОВАНИЯ САМАРСКОЙ ОБЛАСТИ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017100" y="2726576"/>
            <a:ext cx="3997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НАЗВАНИЕ МАТЕРИАЛА</a:t>
            </a:r>
          </a:p>
          <a:p>
            <a:pPr>
              <a:lnSpc>
                <a:spcPct val="10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и даем ссылку (можно добавить </a:t>
            </a:r>
            <a:r>
              <a:rPr lang="en-US" altLang="ru-RU" sz="1400" dirty="0" smtClean="0">
                <a:solidFill>
                  <a:schemeClr val="bg1"/>
                </a:solidFill>
              </a:rPr>
              <a:t>QR</a:t>
            </a:r>
            <a:r>
              <a:rPr lang="ru-RU" altLang="ru-RU" sz="1400" dirty="0" smtClean="0">
                <a:solidFill>
                  <a:schemeClr val="bg1"/>
                </a:solidFill>
              </a:rPr>
              <a:t>-код)</a:t>
            </a:r>
          </a:p>
        </p:txBody>
      </p:sp>
    </p:spTree>
    <p:extLst>
      <p:ext uri="{BB962C8B-B14F-4D97-AF65-F5344CB8AC3E}">
        <p14:creationId xmlns:p14="http://schemas.microsoft.com/office/powerpoint/2010/main" val="1466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415518" y="390785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138E77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МЕТОДИЧЕСКАЯ КОПИЛКА РИП</a:t>
            </a:r>
          </a:p>
          <a:p>
            <a:pPr>
              <a:lnSpc>
                <a:spcPct val="100000"/>
              </a:lnSpc>
            </a:pPr>
            <a:r>
              <a:rPr lang="ru-RU" altLang="ru-RU" sz="1400" b="0" cap="none" dirty="0" smtClean="0">
                <a:solidFill>
                  <a:srgbClr val="7F3194"/>
                </a:solidFill>
                <a:latin typeface="+mn-lt"/>
              </a:rPr>
              <a:t>ссылки на методические разработки по теме РИП, которые могут быть использованы в практической деятельности другими ПОО</a:t>
            </a:r>
            <a:endParaRPr lang="ru-RU" altLang="ru-RU" sz="1400" b="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90138" y="5820876"/>
            <a:ext cx="5301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В данном текстовом блоке указывается тема РИП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4788" y="2744494"/>
            <a:ext cx="4611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ГЛОССАРИЙ ПО ТЕМЕ РИП</a:t>
            </a:r>
          </a:p>
          <a:p>
            <a:pPr>
              <a:lnSpc>
                <a:spcPct val="100000"/>
              </a:lnSpc>
            </a:pPr>
            <a:r>
              <a:rPr lang="en-US" altLang="ru-RU" sz="1200" b="1" dirty="0" smtClean="0">
                <a:solidFill>
                  <a:schemeClr val="bg1"/>
                </a:solidFill>
                <a:hlinkClick r:id="rId2"/>
              </a:rPr>
              <a:t>https://gksyzran.ru/images/Adamova/%D0%93%D0%9B%D0%9E%D0%A1%D0%A1%D0%90%D0%A0%D0%98%D0%99_%D0%A4%D0%98%D0%9F.pdf</a:t>
            </a:r>
            <a:endParaRPr lang="ru-RU" alt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39486" y="4118903"/>
            <a:ext cx="4667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ШАБЛОН ИНДИВИДУАЛЬНОЙ ПРОГРАММЫ ПРОФЕССИОНАЛЬНОГО РАЗВИТИЯ</a:t>
            </a:r>
          </a:p>
          <a:p>
            <a:pPr>
              <a:lnSpc>
                <a:spcPct val="100000"/>
              </a:lnSpc>
            </a:pPr>
            <a:r>
              <a:rPr lang="en-US" altLang="ru-RU" sz="1200" b="1" dirty="0" smtClean="0">
                <a:solidFill>
                  <a:schemeClr val="bg1"/>
                </a:solidFill>
                <a:hlinkClick r:id="rId3"/>
              </a:rPr>
              <a:t>https://tspk.org/innovatsionnaya-deyatelnost/regionalnaya-informatsionnaya-ploshchadka.html?layout=edit&amp;id=1763</a:t>
            </a:r>
            <a:endParaRPr lang="ru-RU" alt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8976" y="122830"/>
            <a:ext cx="7660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ФОРУМ ИННОВАЦИЙ И ПЕДАГОГИЧЕСКИХ ПРАКТИК СИСТЕМЫ СРЕДНЕГО ПРОФЕССИОНАЛЬНОГО ОБРАЗОВАНИЯ САМАРСКОЙ ОБЛАСТИ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62" y="2711420"/>
            <a:ext cx="588981" cy="5889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62" y="3984907"/>
            <a:ext cx="588981" cy="5889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95" y="2711420"/>
            <a:ext cx="588981" cy="5889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95" y="3984907"/>
            <a:ext cx="588981" cy="58898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23282" y="2733979"/>
            <a:ext cx="3997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НАЗВАНИЕ МАТЕРИАЛА</a:t>
            </a:r>
          </a:p>
          <a:p>
            <a:pPr>
              <a:lnSpc>
                <a:spcPct val="100000"/>
              </a:lnSpc>
            </a:pPr>
            <a:r>
              <a:rPr lang="ru-RU" altLang="ru-RU" sz="1400" dirty="0" smtClean="0">
                <a:solidFill>
                  <a:schemeClr val="bg1"/>
                </a:solidFill>
              </a:rPr>
              <a:t>И даем ссылку (можно добавить </a:t>
            </a:r>
            <a:r>
              <a:rPr lang="en-US" altLang="ru-RU" sz="1400" dirty="0" smtClean="0">
                <a:solidFill>
                  <a:schemeClr val="bg1"/>
                </a:solidFill>
              </a:rPr>
              <a:t>QR</a:t>
            </a:r>
            <a:r>
              <a:rPr lang="ru-RU" altLang="ru-RU" sz="1400" dirty="0" smtClean="0">
                <a:solidFill>
                  <a:schemeClr val="bg1"/>
                </a:solidFill>
              </a:rPr>
              <a:t>-код)</a:t>
            </a:r>
          </a:p>
        </p:txBody>
      </p:sp>
    </p:spTree>
    <p:extLst>
      <p:ext uri="{BB962C8B-B14F-4D97-AF65-F5344CB8AC3E}">
        <p14:creationId xmlns:p14="http://schemas.microsoft.com/office/powerpoint/2010/main" val="31982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>
            <a:off x="912303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8050392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6927257" y="4969477"/>
            <a:ext cx="6107186" cy="1350876"/>
          </a:xfrm>
          <a:prstGeom prst="roundRect">
            <a:avLst>
              <a:gd name="adj" fmla="val 41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3238257" y="1244264"/>
            <a:ext cx="27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КОНТАКТЫ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9591" y="4476528"/>
            <a:ext cx="4092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ССЫЛКА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32" y="1777208"/>
            <a:ext cx="2123252" cy="21232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19960" y="2676617"/>
            <a:ext cx="447705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b="1" dirty="0" smtClean="0">
                <a:solidFill>
                  <a:schemeClr val="bg1">
                    <a:lumMod val="95000"/>
                  </a:schemeClr>
                </a:solidFill>
              </a:rPr>
              <a:t>ИВАНОВА АННА СЕРГЕЕВНА</a:t>
            </a:r>
          </a:p>
          <a:p>
            <a:pPr algn="ctr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</a:rPr>
              <a:t>координатор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руководитель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</a:rPr>
              <a:t>проекта</a:t>
            </a:r>
            <a:endParaRPr lang="ru-RU" alt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2" y="3923470"/>
            <a:ext cx="694750" cy="616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7783309" y="5181166"/>
            <a:ext cx="385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cap="none" dirty="0" smtClean="0">
                <a:solidFill>
                  <a:srgbClr val="7F3194"/>
                </a:solidFill>
                <a:latin typeface="+mn-lt"/>
              </a:rPr>
              <a:t>МАТЕРИАЛЫ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cap="none" dirty="0" smtClean="0">
                <a:solidFill>
                  <a:srgbClr val="7F3194"/>
                </a:solidFill>
                <a:latin typeface="+mn-lt"/>
              </a:rPr>
              <a:t>ПРОЕКТА</a:t>
            </a:r>
            <a:endParaRPr lang="ru-RU" altLang="ru-RU" sz="24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47793" y="3916121"/>
            <a:ext cx="349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ru-RU" sz="3200" b="1" dirty="0" smtClean="0">
                <a:solidFill>
                  <a:schemeClr val="bg1">
                    <a:lumMod val="95000"/>
                  </a:schemeClr>
                </a:solidFill>
              </a:rPr>
              <a:t>ivasamara@mail.ru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0804" y="999059"/>
            <a:ext cx="5134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dirty="0" smtClean="0">
                <a:solidFill>
                  <a:schemeClr val="bg1"/>
                </a:solidFill>
              </a:rPr>
              <a:t>Тема РИП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35">
            <a:off x="2112107" y="4692398"/>
            <a:ext cx="848176" cy="70703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41233" y="4753527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200" b="1" dirty="0" smtClean="0">
                <a:solidFill>
                  <a:schemeClr val="bg1">
                    <a:lumMod val="95000"/>
                  </a:schemeClr>
                </a:solidFill>
              </a:rPr>
              <a:t>8 (8462) 335 21 30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78759" y="3983579"/>
            <a:ext cx="4092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QR-</a:t>
            </a:r>
            <a:r>
              <a:rPr lang="ru-RU" sz="1200" dirty="0" smtClean="0">
                <a:solidFill>
                  <a:schemeClr val="bg1"/>
                </a:solidFill>
              </a:rPr>
              <a:t>код на </a:t>
            </a:r>
            <a:r>
              <a:rPr lang="ru-RU" sz="1200" smtClean="0">
                <a:solidFill>
                  <a:schemeClr val="bg1"/>
                </a:solidFill>
              </a:rPr>
              <a:t>страницу РИП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303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Bahnschrift SemiBold</vt:lpstr>
      <vt:lpstr>Roboto Black</vt:lpstr>
      <vt:lpstr>Arial</vt:lpstr>
      <vt:lpstr>Calibri Light</vt:lpstr>
      <vt:lpstr>Calibri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Янина Геннадьевна Саямова</cp:lastModifiedBy>
  <cp:revision>59</cp:revision>
  <dcterms:created xsi:type="dcterms:W3CDTF">2022-12-08T18:18:38Z</dcterms:created>
  <dcterms:modified xsi:type="dcterms:W3CDTF">2025-11-25T11:13:20Z</dcterms:modified>
</cp:coreProperties>
</file>