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theme/theme2.xml" ContentType="application/vnd.openxmlformats-officedocument.theme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theme/theme3.xml" ContentType="application/vnd.openxmlformats-officedocument.theme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theme/theme4.xml" ContentType="application/vnd.openxmlformats-officedocument.theme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theme/theme5.xml" ContentType="application/vnd.openxmlformats-officedocument.theme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theme/theme6.xml" ContentType="application/vnd.openxmlformats-officedocument.theme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theme/theme7.xml" ContentType="application/vnd.openxmlformats-officedocument.theme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theme/theme8.xml" ContentType="application/vnd.openxmlformats-officedocument.theme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theme/theme9.xml" ContentType="application/vnd.openxmlformats-officedocument.theme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notesSlides/notesSlide5.xml" ContentType="application/vnd.openxmlformats-officedocument.presentationml.notesSlide+xml"/>
  <Override PartName="/ppt/media/image12.jpg" ContentType="image/jpeg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media/image42.jpg" ContentType="image/jpeg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3" r:id="rId1"/>
    <p:sldMasterId id="2147483661" r:id="rId2"/>
    <p:sldMasterId id="2147483805" r:id="rId3"/>
    <p:sldMasterId id="2147483877" r:id="rId4"/>
    <p:sldMasterId id="2147484093" r:id="rId5"/>
    <p:sldMasterId id="2147484165" r:id="rId6"/>
    <p:sldMasterId id="2147484236" r:id="rId7"/>
    <p:sldMasterId id="2147484243" r:id="rId8"/>
    <p:sldMasterId id="2147484254" r:id="rId9"/>
    <p:sldMasterId id="2147484266" r:id="rId10"/>
  </p:sldMasterIdLst>
  <p:notesMasterIdLst>
    <p:notesMasterId r:id="rId41"/>
  </p:notesMasterIdLst>
  <p:sldIdLst>
    <p:sldId id="275" r:id="rId11"/>
    <p:sldId id="303" r:id="rId12"/>
    <p:sldId id="257" r:id="rId13"/>
    <p:sldId id="276" r:id="rId14"/>
    <p:sldId id="277" r:id="rId15"/>
    <p:sldId id="267" r:id="rId16"/>
    <p:sldId id="270" r:id="rId17"/>
    <p:sldId id="272" r:id="rId18"/>
    <p:sldId id="278" r:id="rId19"/>
    <p:sldId id="279" r:id="rId20"/>
    <p:sldId id="280" r:id="rId21"/>
    <p:sldId id="281" r:id="rId22"/>
    <p:sldId id="273" r:id="rId23"/>
    <p:sldId id="283" r:id="rId24"/>
    <p:sldId id="284" r:id="rId25"/>
    <p:sldId id="285" r:id="rId26"/>
    <p:sldId id="261" r:id="rId27"/>
    <p:sldId id="302" r:id="rId28"/>
    <p:sldId id="301" r:id="rId29"/>
    <p:sldId id="304" r:id="rId30"/>
    <p:sldId id="287" r:id="rId31"/>
    <p:sldId id="293" r:id="rId32"/>
    <p:sldId id="290" r:id="rId33"/>
    <p:sldId id="291" r:id="rId34"/>
    <p:sldId id="292" r:id="rId35"/>
    <p:sldId id="274" r:id="rId36"/>
    <p:sldId id="286" r:id="rId37"/>
    <p:sldId id="288" r:id="rId38"/>
    <p:sldId id="298" r:id="rId39"/>
    <p:sldId id="271" r:id="rId40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6E14"/>
    <a:srgbClr val="BFE4E5"/>
    <a:srgbClr val="6DC9EF"/>
    <a:srgbClr val="8611B2"/>
    <a:srgbClr val="9E1DD5"/>
    <a:srgbClr val="80BB2E"/>
    <a:srgbClr val="F47D0B"/>
    <a:srgbClr val="0174EF"/>
    <a:srgbClr val="003CA6"/>
    <a:srgbClr val="82003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1885" autoAdjust="0"/>
    <p:restoredTop sz="79818" autoAdjust="0"/>
  </p:normalViewPr>
  <p:slideViewPr>
    <p:cSldViewPr snapToGrid="0">
      <p:cViewPr varScale="1">
        <p:scale>
          <a:sx n="82" d="100"/>
          <a:sy n="82" d="100"/>
        </p:scale>
        <p:origin x="600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openxmlformats.org/officeDocument/2006/relationships/slide" Target="slides/slide29.xml"/><Relationship Id="rId21" Type="http://schemas.openxmlformats.org/officeDocument/2006/relationships/slide" Target="slides/slide11.xml"/><Relationship Id="rId34" Type="http://schemas.openxmlformats.org/officeDocument/2006/relationships/slide" Target="slides/slide24.xml"/><Relationship Id="rId42" Type="http://schemas.openxmlformats.org/officeDocument/2006/relationships/presProps" Target="pres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9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slide" Target="slides/slide22.xml"/><Relationship Id="rId37" Type="http://schemas.openxmlformats.org/officeDocument/2006/relationships/slide" Target="slides/slide27.xml"/><Relationship Id="rId40" Type="http://schemas.openxmlformats.org/officeDocument/2006/relationships/slide" Target="slides/slide30.xml"/><Relationship Id="rId45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slide" Target="slides/slide26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slide" Target="slides/slide21.xml"/><Relationship Id="rId44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slide" Target="slides/slide25.xml"/><Relationship Id="rId43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slide" Target="slides/slide23.xml"/><Relationship Id="rId38" Type="http://schemas.openxmlformats.org/officeDocument/2006/relationships/slide" Target="slides/slide28.xml"/><Relationship Id="rId20" Type="http://schemas.openxmlformats.org/officeDocument/2006/relationships/slide" Target="slides/slide10.xml"/><Relationship Id="rId41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781010564529952"/>
          <c:y val="0.29687540656350925"/>
          <c:w val="0.42437990548582966"/>
          <c:h val="0.63040076797353306"/>
        </c:manualLayout>
      </c:layout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2021-2022</c:v>
                </c:pt>
              </c:strCache>
            </c:strRef>
          </c:tx>
          <c:dPt>
            <c:idx val="0"/>
            <c:bubble3D val="0"/>
            <c:spPr>
              <a:pattFill prst="ltUpDiag">
                <a:fgClr>
                  <a:schemeClr val="accent1"/>
                </a:fgClr>
                <a:bgClr>
                  <a:schemeClr val="accent1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1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7ACD-4828-BA2F-0F4B17773F5B}"/>
              </c:ext>
            </c:extLst>
          </c:dPt>
          <c:dPt>
            <c:idx val="1"/>
            <c:bubble3D val="0"/>
            <c:spPr>
              <a:pattFill prst="ltUpDiag">
                <a:fgClr>
                  <a:schemeClr val="accent2"/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2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7ACD-4828-BA2F-0F4B17773F5B}"/>
              </c:ext>
            </c:extLst>
          </c:dPt>
          <c:dPt>
            <c:idx val="2"/>
            <c:bubble3D val="0"/>
            <c:spPr>
              <a:pattFill prst="ltUpDiag">
                <a:fgClr>
                  <a:schemeClr val="accent3"/>
                </a:fgClr>
                <a:bgClr>
                  <a:schemeClr val="accent3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3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7ACD-4828-BA2F-0F4B17773F5B}"/>
              </c:ext>
            </c:extLst>
          </c:dPt>
          <c:dPt>
            <c:idx val="3"/>
            <c:bubble3D val="0"/>
            <c:spPr>
              <a:pattFill prst="ltUpDiag">
                <a:fgClr>
                  <a:schemeClr val="accent4"/>
                </a:fgClr>
                <a:bgClr>
                  <a:schemeClr val="accent4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4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7ACD-4828-BA2F-0F4B17773F5B}"/>
              </c:ext>
            </c:extLst>
          </c:dPt>
          <c:dPt>
            <c:idx val="4"/>
            <c:bubble3D val="0"/>
            <c:spPr>
              <a:pattFill prst="ltUpDiag">
                <a:fgClr>
                  <a:schemeClr val="accent5"/>
                </a:fgClr>
                <a:bgClr>
                  <a:schemeClr val="accent5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5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7ACD-4828-BA2F-0F4B17773F5B}"/>
              </c:ext>
            </c:extLst>
          </c:dPt>
          <c:dPt>
            <c:idx val="5"/>
            <c:bubble3D val="0"/>
            <c:spPr>
              <a:pattFill prst="ltUpDiag">
                <a:fgClr>
                  <a:schemeClr val="accent6"/>
                </a:fgClr>
                <a:bgClr>
                  <a:schemeClr val="accent6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6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7ACD-4828-BA2F-0F4B17773F5B}"/>
              </c:ext>
            </c:extLst>
          </c:dPt>
          <c:dPt>
            <c:idx val="6"/>
            <c:bubble3D val="0"/>
            <c:spPr>
              <a:pattFill prst="ltUpDiag">
                <a:fgClr>
                  <a:schemeClr val="accent1">
                    <a:lumMod val="60000"/>
                  </a:schemeClr>
                </a:fgClr>
                <a:bgClr>
                  <a:schemeClr val="accent1">
                    <a:lumMod val="60000"/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1">
                    <a:lumMod val="60000"/>
                  </a:schemeClr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7ACD-4828-BA2F-0F4B17773F5B}"/>
              </c:ext>
            </c:extLst>
          </c:dPt>
          <c:dLbls>
            <c:dLbl>
              <c:idx val="0"/>
              <c:layout>
                <c:manualLayout>
                  <c:x val="-0.10303355584781791"/>
                  <c:y val="-0.10251603618060945"/>
                </c:manualLayout>
              </c:layout>
              <c:tx>
                <c:rich>
                  <a:bodyPr/>
                  <a:lstStyle/>
                  <a:p>
                    <a:fld id="{C732128A-E821-4312-9007-F198E5629850}" type="CATEGORYNAME">
                      <a:rPr lang="ru-RU" smtClean="0"/>
                      <a:pPr/>
                      <a:t>[ИМЯ КАТЕГОРИИ]</a:t>
                    </a:fld>
                    <a:r>
                      <a:rPr lang="ru-RU" dirty="0" smtClean="0"/>
                      <a:t> </a:t>
                    </a:r>
                    <a:fld id="{8F130E7B-0183-46B8-A768-D87E54A1857A}" type="VALUE">
                      <a:rPr lang="ru-RU" baseline="0" smtClean="0"/>
                      <a:pPr/>
                      <a:t>[ЗНАЧЕНИЕ]</a:t>
                    </a:fld>
                    <a:endParaRPr lang="ru-RU" dirty="0" smtClean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7ACD-4828-BA2F-0F4B17773F5B}"/>
                </c:ext>
                <c:ext xmlns:c15="http://schemas.microsoft.com/office/drawing/2012/chart" uri="{CE6537A1-D6FC-4f65-9D91-7224C49458BB}">
                  <c15:layout>
                    <c:manualLayout>
                      <c:w val="0.15218302644726814"/>
                      <c:h val="0.10313881397252021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0.1172981091475748"/>
                  <c:y val="-0.13365492577614729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7ACD-4828-BA2F-0F4B17773F5B}"/>
                </c:ext>
                <c:ext xmlns:c15="http://schemas.microsoft.com/office/drawing/2012/chart" uri="{CE6537A1-D6FC-4f65-9D91-7224C49458BB}">
                  <c15:layout>
                    <c:manualLayout>
                      <c:w val="0.21432494207452413"/>
                      <c:h val="0.10313881397252021"/>
                    </c:manualLayout>
                  </c15:layout>
                </c:ext>
              </c:extLst>
            </c:dLbl>
            <c:dLbl>
              <c:idx val="2"/>
              <c:layout>
                <c:manualLayout>
                  <c:x val="-0.11706222529901333"/>
                  <c:y val="0.14230180618070809"/>
                </c:manualLayout>
              </c:layout>
              <c:spPr>
                <a:xfrm>
                  <a:off x="4592313" y="3490914"/>
                  <a:ext cx="2494148" cy="788870"/>
                </a:xfrm>
                <a:solidFill>
                  <a:prstClr val="white"/>
                </a:solidFill>
                <a:ln w="9525" cap="flat" cmpd="sng" algn="ctr">
                  <a:solidFill>
                    <a:prstClr val="black">
                      <a:lumMod val="25000"/>
                      <a:lumOff val="75000"/>
                    </a:prst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c:spPr>
              <c:txPr>
                <a:bodyPr rot="0" spcFirstLastPara="1" vertOverflow="clip" horzOverflow="clip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4B7896"/>
                      </a:solidFill>
                      <a:latin typeface="Montserrat Medium" panose="00000600000000000000" pitchFamily="2" charset="-52"/>
                      <a:ea typeface="+mn-ea"/>
                      <a:cs typeface="+mn-cs"/>
                    </a:defRPr>
                  </a:pPr>
                  <a:endParaRPr lang="ru-RU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wedgeRectCallout">
                      <a:avLst>
                        <a:gd name="adj1" fmla="val 52738"/>
                        <a:gd name="adj2" fmla="val -116544"/>
                      </a:avLst>
                    </a:prstGeom>
                    <a:noFill/>
                    <a:ln>
                      <a:noFill/>
                    </a:ln>
                  </c15:spPr>
                  <c15:layout>
                    <c:manualLayout>
                      <c:w val="0.21777096381412411"/>
                      <c:h val="0.10966310640728527"/>
                    </c:manualLayout>
                  </c15:layout>
                </c:ext>
              </c:extLst>
            </c:dLbl>
            <c:dLbl>
              <c:idx val="3"/>
              <c:layout>
                <c:manualLayout>
                  <c:x val="0.13699690178339943"/>
                  <c:y val="-0.15690886467191495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7-7ACD-4828-BA2F-0F4B17773F5B}"/>
                </c:ext>
                <c:ext xmlns:c15="http://schemas.microsoft.com/office/drawing/2012/chart" uri="{CE6537A1-D6FC-4f65-9D91-7224C49458BB}">
                  <c15:layout>
                    <c:manualLayout>
                      <c:w val="0.16672767820792664"/>
                      <c:h val="0.10313881397252021"/>
                    </c:manualLayout>
                  </c15:layout>
                </c:ext>
              </c:extLst>
            </c:dLbl>
            <c:dLbl>
              <c:idx val="4"/>
              <c:layout>
                <c:manualLayout>
                  <c:x val="0.24961060252139688"/>
                  <c:y val="4.4657756143737529E-2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9-7ACD-4828-BA2F-0F4B17773F5B}"/>
                </c:ext>
                <c:ext xmlns:c15="http://schemas.microsoft.com/office/drawing/2012/chart" uri="{CE6537A1-D6FC-4f65-9D91-7224C49458BB}">
                  <c15:layout>
                    <c:manualLayout>
                      <c:w val="0.18866636663410824"/>
                      <c:h val="0.19612760312906888"/>
                    </c:manualLayout>
                  </c15:layout>
                </c:ext>
              </c:extLst>
            </c:dLbl>
            <c:dLbl>
              <c:idx val="5"/>
              <c:layout>
                <c:manualLayout>
                  <c:x val="0.17656249999999987"/>
                  <c:y val="0.20390623745655528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B-7ACD-4828-BA2F-0F4B17773F5B}"/>
                </c:ex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>
                <c:manualLayout>
                  <c:x val="-0.169153213176752"/>
                  <c:y val="5.19281542199337E-2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D-7ACD-4828-BA2F-0F4B17773F5B}"/>
                </c:ext>
                <c:ext xmlns:c15="http://schemas.microsoft.com/office/drawing/2012/chart" uri="{CE6537A1-D6FC-4f65-9D91-7224C49458BB}">
                  <c15:layout>
                    <c:manualLayout>
                      <c:w val="0.17053759202408528"/>
                      <c:h val="0.10843520546176123"/>
                    </c:manualLayout>
                  </c15:layout>
                </c:ext>
              </c:extLst>
            </c:dLbl>
            <c:spPr>
              <a:solidFill>
                <a:prstClr val="white"/>
              </a:solidFill>
              <a:ln>
                <a:solidFill>
                  <a:prstClr val="black">
                    <a:lumMod val="25000"/>
                    <a:lumOff val="75000"/>
                  </a:prstClr>
                </a:solidFill>
              </a:ln>
              <a:effectLst/>
            </c:spPr>
            <c:txPr>
              <a:bodyPr rot="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rgbClr val="4B7896"/>
                    </a:solidFill>
                    <a:latin typeface="Montserrat Medium" panose="00000600000000000000" pitchFamily="2" charset="-52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  <a:noFill/>
                  <a:ln>
                    <a:noFill/>
                  </a:ln>
                </c15:spPr>
              </c:ext>
            </c:extLst>
          </c:dLbls>
          <c:cat>
            <c:strRef>
              <c:f>Лист1!$A$2:$A$8</c:f>
              <c:strCache>
                <c:ptCount val="7"/>
                <c:pt idx="0">
                  <c:v>Дети-сироты</c:v>
                </c:pt>
                <c:pt idx="1">
                  <c:v>Инвалиды, ОВЗ</c:v>
                </c:pt>
                <c:pt idx="2">
                  <c:v>Малообеспеченные </c:v>
                </c:pt>
                <c:pt idx="3">
                  <c:v>Мигранты</c:v>
                </c:pt>
                <c:pt idx="4">
                  <c:v>Группа риска (состоящие на учете)</c:v>
                </c:pt>
                <c:pt idx="5">
                  <c:v>Специальная группа здоровья</c:v>
                </c:pt>
                <c:pt idx="6">
                  <c:v>Без статуса</c:v>
                </c:pt>
              </c:strCache>
            </c:strRef>
          </c:cat>
          <c:val>
            <c:numRef>
              <c:f>Лист1!$B$2:$B$8</c:f>
              <c:numCache>
                <c:formatCode>0.00%</c:formatCode>
                <c:ptCount val="7"/>
                <c:pt idx="0" formatCode="0%">
                  <c:v>0.05</c:v>
                </c:pt>
                <c:pt idx="1">
                  <c:v>2.4E-2</c:v>
                </c:pt>
                <c:pt idx="2" formatCode="0%">
                  <c:v>0.13</c:v>
                </c:pt>
                <c:pt idx="3">
                  <c:v>2E-3</c:v>
                </c:pt>
                <c:pt idx="4" formatCode="0%">
                  <c:v>0.01</c:v>
                </c:pt>
                <c:pt idx="5" formatCode="0%">
                  <c:v>0.05</c:v>
                </c:pt>
                <c:pt idx="6">
                  <c:v>0.73299999999999998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7ACD-4828-BA2F-0F4B17773F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7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781010564529952"/>
          <c:y val="0.29687540656350925"/>
          <c:w val="0.42437990548582966"/>
          <c:h val="0.63040076797353306"/>
        </c:manualLayout>
      </c:layout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2021-2022</c:v>
                </c:pt>
              </c:strCache>
            </c:strRef>
          </c:tx>
          <c:dPt>
            <c:idx val="0"/>
            <c:bubble3D val="0"/>
            <c:spPr>
              <a:pattFill prst="ltUpDiag">
                <a:fgClr>
                  <a:schemeClr val="accent1"/>
                </a:fgClr>
                <a:bgClr>
                  <a:schemeClr val="accent1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1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6BE8-47B1-A1BC-3CDEB971BA65}"/>
              </c:ext>
            </c:extLst>
          </c:dPt>
          <c:dPt>
            <c:idx val="1"/>
            <c:bubble3D val="0"/>
            <c:spPr>
              <a:pattFill prst="ltUpDiag">
                <a:fgClr>
                  <a:schemeClr val="accent2"/>
                </a:fgClr>
                <a:bgClr>
                  <a:schemeClr val="accent2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2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6BE8-47B1-A1BC-3CDEB971BA65}"/>
              </c:ext>
            </c:extLst>
          </c:dPt>
          <c:dPt>
            <c:idx val="2"/>
            <c:bubble3D val="0"/>
            <c:spPr>
              <a:pattFill prst="ltUpDiag">
                <a:fgClr>
                  <a:schemeClr val="accent3"/>
                </a:fgClr>
                <a:bgClr>
                  <a:schemeClr val="accent3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3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6BE8-47B1-A1BC-3CDEB971BA65}"/>
              </c:ext>
            </c:extLst>
          </c:dPt>
          <c:dPt>
            <c:idx val="3"/>
            <c:bubble3D val="0"/>
            <c:spPr>
              <a:pattFill prst="ltUpDiag">
                <a:fgClr>
                  <a:schemeClr val="accent4"/>
                </a:fgClr>
                <a:bgClr>
                  <a:schemeClr val="accent4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4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6BE8-47B1-A1BC-3CDEB971BA65}"/>
              </c:ext>
            </c:extLst>
          </c:dPt>
          <c:dPt>
            <c:idx val="4"/>
            <c:bubble3D val="0"/>
            <c:spPr>
              <a:pattFill prst="ltUpDiag">
                <a:fgClr>
                  <a:schemeClr val="accent5"/>
                </a:fgClr>
                <a:bgClr>
                  <a:schemeClr val="accent5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5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6BE8-47B1-A1BC-3CDEB971BA65}"/>
              </c:ext>
            </c:extLst>
          </c:dPt>
          <c:dPt>
            <c:idx val="5"/>
            <c:bubble3D val="0"/>
            <c:spPr>
              <a:pattFill prst="ltUpDiag">
                <a:fgClr>
                  <a:schemeClr val="accent6"/>
                </a:fgClr>
                <a:bgClr>
                  <a:schemeClr val="accent6"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6"/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6BE8-47B1-A1BC-3CDEB971BA65}"/>
              </c:ext>
            </c:extLst>
          </c:dPt>
          <c:dPt>
            <c:idx val="6"/>
            <c:bubble3D val="0"/>
            <c:spPr>
              <a:pattFill prst="ltUpDiag">
                <a:fgClr>
                  <a:schemeClr val="accent1">
                    <a:lumMod val="60000"/>
                  </a:schemeClr>
                </a:fgClr>
                <a:bgClr>
                  <a:schemeClr val="accent1">
                    <a:lumMod val="60000"/>
                    <a:lumMod val="20000"/>
                    <a:lumOff val="80000"/>
                  </a:schemeClr>
                </a:bgClr>
              </a:pattFill>
              <a:ln w="19050">
                <a:solidFill>
                  <a:schemeClr val="lt1"/>
                </a:solidFill>
              </a:ln>
              <a:effectLst>
                <a:innerShdw blurRad="114300">
                  <a:schemeClr val="accent1">
                    <a:lumMod val="60000"/>
                  </a:schemeClr>
                </a:inn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6BE8-47B1-A1BC-3CDEB971BA65}"/>
              </c:ext>
            </c:extLst>
          </c:dPt>
          <c:dLbls>
            <c:dLbl>
              <c:idx val="0"/>
              <c:layout>
                <c:manualLayout>
                  <c:x val="0.24579122358025535"/>
                  <c:y val="-4.2907143855931459E-2"/>
                </c:manualLayout>
              </c:layout>
              <c:tx>
                <c:rich>
                  <a:bodyPr/>
                  <a:lstStyle/>
                  <a:p>
                    <a:fld id="{08B3BCB6-FF46-4064-B56C-7084A39ACB53}" type="CATEGORYNAME">
                      <a:rPr lang="ru-RU" sz="1600">
                        <a:solidFill>
                          <a:srgbClr val="4B7896"/>
                        </a:solidFill>
                      </a:rPr>
                      <a:pPr/>
                      <a:t>[ИМЯ КАТЕГОРИИ]</a:t>
                    </a:fld>
                    <a:r>
                      <a:rPr lang="ru-RU" sz="1600" baseline="0" dirty="0">
                        <a:solidFill>
                          <a:srgbClr val="4B7896"/>
                        </a:solidFill>
                      </a:rPr>
                      <a:t>
</a:t>
                    </a:r>
                    <a:fld id="{4DB9C27A-3E3A-4135-BA3A-3B446833040F}" type="VALUE">
                      <a:rPr lang="ru-RU" sz="1600" baseline="0">
                        <a:solidFill>
                          <a:srgbClr val="4B7896"/>
                        </a:solidFill>
                      </a:rPr>
                      <a:pPr/>
                      <a:t>[ЗНАЧЕНИЕ]</a:t>
                    </a:fld>
                    <a:endParaRPr lang="ru-RU" sz="1600" baseline="0" dirty="0">
                      <a:solidFill>
                        <a:srgbClr val="4B7896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23442552055120819"/>
                      <c:h val="0.14654975661216602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0.20674369749770835"/>
                  <c:y val="3.0451201379123195E-2"/>
                </c:manualLayout>
              </c:layout>
              <c:tx>
                <c:rich>
                  <a:bodyPr/>
                  <a:lstStyle/>
                  <a:p>
                    <a:fld id="{51F936F4-82C8-4678-93EF-3F3FB6174E8B}" type="CATEGORYNAME">
                      <a:rPr lang="ru-RU" sz="1600">
                        <a:solidFill>
                          <a:srgbClr val="4B7896"/>
                        </a:solidFill>
                      </a:rPr>
                      <a:pPr/>
                      <a:t>[ИМЯ КАТЕГОРИИ]</a:t>
                    </a:fld>
                    <a:r>
                      <a:rPr lang="ru-RU" sz="1200" baseline="0" dirty="0">
                        <a:solidFill>
                          <a:srgbClr val="4B7896"/>
                        </a:solidFill>
                      </a:rPr>
                      <a:t>
</a:t>
                    </a:r>
                    <a:fld id="{D3F0F442-ED2A-4F1D-91F9-A46ED5A5D02E}" type="VALUE">
                      <a:rPr lang="ru-RU" sz="1200" baseline="0">
                        <a:solidFill>
                          <a:srgbClr val="4B7896"/>
                        </a:solidFill>
                      </a:rPr>
                      <a:pPr/>
                      <a:t>[ЗНАЧЕНИЕ]</a:t>
                    </a:fld>
                    <a:endParaRPr lang="ru-RU" sz="1200" baseline="0" dirty="0">
                      <a:solidFill>
                        <a:srgbClr val="4B7896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20436493347392232"/>
                      <c:h val="0.14975434003161472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-0.18291382418387681"/>
                  <c:y val="6.143686322086285E-2"/>
                </c:manualLayout>
              </c:layout>
              <c:tx>
                <c:rich>
                  <a:bodyPr/>
                  <a:lstStyle/>
                  <a:p>
                    <a:fld id="{BF258564-CC5A-4EEB-AF69-0CE1D5527CEB}" type="CATEGORYNAME">
                      <a:rPr lang="ru-RU" sz="1600">
                        <a:solidFill>
                          <a:srgbClr val="4B7896"/>
                        </a:solidFill>
                      </a:rPr>
                      <a:pPr/>
                      <a:t>[ИМЯ КАТЕГОРИИ]</a:t>
                    </a:fld>
                    <a:r>
                      <a:rPr lang="ru-RU" sz="1600" baseline="0" dirty="0">
                        <a:solidFill>
                          <a:srgbClr val="4B7896"/>
                        </a:solidFill>
                      </a:rPr>
                      <a:t>
</a:t>
                    </a:r>
                    <a:fld id="{47BF6AD2-D7E1-48A3-B4E9-D8C8DBD6FA58}" type="VALUE">
                      <a:rPr lang="ru-RU" sz="1600" baseline="0">
                        <a:solidFill>
                          <a:srgbClr val="4B7896"/>
                        </a:solidFill>
                      </a:rPr>
                      <a:pPr/>
                      <a:t>[ЗНАЧЕНИЕ]</a:t>
                    </a:fld>
                    <a:endParaRPr lang="ru-RU" sz="1600" baseline="0" dirty="0">
                      <a:solidFill>
                        <a:srgbClr val="4B7896"/>
                      </a:solidFill>
                    </a:endParaRPr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12613910458738489"/>
                      <c:h val="7.2823218766781564E-2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3"/>
              <c:layout>
                <c:manualLayout>
                  <c:x val="-0.23782781235624936"/>
                  <c:y val="-2.1988726426423407E-2"/>
                </c:manualLayout>
              </c:layout>
              <c:tx>
                <c:rich>
                  <a:bodyPr/>
                  <a:lstStyle/>
                  <a:p>
                    <a:fld id="{C4B6637A-88AF-4E66-83F0-A2704585F93B}" type="CATEGORYNAME">
                      <a:rPr lang="ru-RU" sz="1600"/>
                      <a:pPr/>
                      <a:t>[ИМЯ КАТЕГОРИИ]</a:t>
                    </a:fld>
                    <a:r>
                      <a:rPr lang="ru-RU" sz="1600" baseline="0" dirty="0"/>
                      <a:t>
</a:t>
                    </a:r>
                    <a:fld id="{3F06163D-1565-45DC-8A4D-9DD7292032D7}" type="VALUE">
                      <a:rPr lang="ru-RU" sz="1600" baseline="0"/>
                      <a:pPr/>
                      <a:t>[ЗНАЧЕНИЕ]</a:t>
                    </a:fld>
                    <a:endParaRPr lang="ru-RU" sz="1600" baseline="0" dirty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7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20574587634983349"/>
                      <c:h val="0.11695374939318717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4"/>
              <c:layout>
                <c:manualLayout>
                  <c:x val="-0.19497207719080079"/>
                  <c:y val="-0.11537315948009488"/>
                </c:manualLayout>
              </c:layout>
              <c:tx>
                <c:rich>
                  <a:bodyPr/>
                  <a:lstStyle/>
                  <a:p>
                    <a:fld id="{C6B8C460-DA24-4A45-A54B-37B93D53C781}" type="CATEGORYNAME">
                      <a:rPr lang="ru-RU" sz="1600"/>
                      <a:pPr/>
                      <a:t>[ИМЯ КАТЕГОРИИ]</a:t>
                    </a:fld>
                    <a:r>
                      <a:rPr lang="ru-RU" sz="1400" baseline="0" dirty="0"/>
                      <a:t>
</a:t>
                    </a:r>
                    <a:fld id="{46664CA1-628E-48D9-843A-0E718EBA4154}" type="VALUE">
                      <a:rPr lang="ru-RU" sz="1400" baseline="0"/>
                      <a:pPr/>
                      <a:t>[ЗНАЧЕНИЕ]</a:t>
                    </a:fld>
                    <a:endParaRPr lang="ru-RU" sz="1400" baseline="0" dirty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9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19162303547223833"/>
                      <c:h val="8.9702264458676337E-2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5"/>
              <c:layout>
                <c:manualLayout>
                  <c:x val="-0.22066220788665736"/>
                  <c:y val="-6.6289490467975831E-2"/>
                </c:manualLayout>
              </c:layout>
              <c:tx>
                <c:rich>
                  <a:bodyPr/>
                  <a:lstStyle/>
                  <a:p>
                    <a:fld id="{C16468ED-EEC1-4823-939C-5EB84F4DA37B}" type="CATEGORYNAME">
                      <a:rPr lang="ru-RU" sz="1600"/>
                      <a:pPr/>
                      <a:t>[ИМЯ КАТЕГОРИИ]</a:t>
                    </a:fld>
                    <a:r>
                      <a:rPr lang="ru-RU" sz="1400" baseline="0" dirty="0"/>
                      <a:t>
</a:t>
                    </a:r>
                    <a:fld id="{CA0D276B-9C08-495D-9ADC-80AC22EC6244}" type="VALUE">
                      <a:rPr lang="ru-RU" sz="1400" baseline="0"/>
                      <a:pPr/>
                      <a:t>[ЗНАЧЕНИЕ]</a:t>
                    </a:fld>
                    <a:endParaRPr lang="ru-RU" sz="1400" baseline="0" dirty="0"/>
                  </a:p>
                </c:rich>
              </c:tx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B-6BE8-47B1-A1BC-3CDEB971BA65}"/>
                </c:ext>
                <c:ext xmlns:c15="http://schemas.microsoft.com/office/drawing/2012/chart" uri="{CE6537A1-D6FC-4f65-9D91-7224C49458BB}">
                  <c15:layout>
                    <c:manualLayout>
                      <c:w val="0.20555554358690523"/>
                      <c:h val="0.1340962752871446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6"/>
              <c:layout>
                <c:manualLayout>
                  <c:x val="-0.19687499999999999"/>
                  <c:y val="3.5156247837337118E-2"/>
                </c:manualLayout>
              </c:layout>
              <c:showLegendKey val="0"/>
              <c:showVal val="1"/>
              <c:showCatName val="1"/>
              <c:showSerName val="0"/>
              <c:showPercent val="0"/>
              <c:showBubbleSize val="0"/>
              <c:separator>
</c:separator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D-6BE8-47B1-A1BC-3CDEB971BA65}"/>
                </c:ext>
                <c:ext xmlns:c15="http://schemas.microsoft.com/office/drawing/2012/chart" uri="{CE6537A1-D6FC-4f65-9D91-7224C49458BB}"/>
              </c:extLst>
            </c:dLbl>
            <c:spPr>
              <a:solidFill>
                <a:prstClr val="white"/>
              </a:solidFill>
              <a:ln>
                <a:solidFill>
                  <a:prstClr val="black">
                    <a:lumMod val="25000"/>
                    <a:lumOff val="75000"/>
                  </a:prstClr>
                </a:solidFill>
              </a:ln>
              <a:effectLst/>
            </c:spPr>
            <c:txPr>
              <a:bodyPr rot="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rgbClr val="4B7896"/>
                    </a:solidFill>
                    <a:latin typeface="Montserrat Medium" panose="00000600000000000000" pitchFamily="2" charset="-52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wedgeRectCallout">
                    <a:avLst/>
                  </a:prstGeom>
                  <a:noFill/>
                  <a:ln>
                    <a:noFill/>
                  </a:ln>
                </c15:spPr>
              </c:ext>
            </c:extLst>
          </c:dLbls>
          <c:cat>
            <c:strRef>
              <c:f>Лист1!$A$2:$A$7</c:f>
              <c:strCache>
                <c:ptCount val="6"/>
                <c:pt idx="0">
                  <c:v>Добровольческая деятельность</c:v>
                </c:pt>
                <c:pt idx="1">
                  <c:v>Техническое и художественное творчество</c:v>
                </c:pt>
                <c:pt idx="2">
                  <c:v>Спорт</c:v>
                </c:pt>
                <c:pt idx="3">
                  <c:v>Студенческое самоуправление </c:v>
                </c:pt>
                <c:pt idx="4">
                  <c:v>Наставничество</c:v>
                </c:pt>
                <c:pt idx="5">
                  <c:v>Патриотические клубы</c:v>
                </c:pt>
              </c:strCache>
            </c:strRef>
          </c:cat>
          <c:val>
            <c:numRef>
              <c:f>Лист1!$B$2:$B$7</c:f>
              <c:numCache>
                <c:formatCode>0.00%</c:formatCode>
                <c:ptCount val="6"/>
                <c:pt idx="0" formatCode="0%">
                  <c:v>0.22</c:v>
                </c:pt>
                <c:pt idx="1">
                  <c:v>0.56999999999999995</c:v>
                </c:pt>
                <c:pt idx="2" formatCode="0%">
                  <c:v>0.2</c:v>
                </c:pt>
                <c:pt idx="3">
                  <c:v>0.1</c:v>
                </c:pt>
                <c:pt idx="4" formatCode="0%">
                  <c:v>0.21</c:v>
                </c:pt>
                <c:pt idx="5" formatCode="0%">
                  <c:v>0.39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6BE8-47B1-A1BC-3CDEB971BA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7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Гражданско-патриотические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Лист1!$B$2</c:f>
              <c:numCache>
                <c:formatCode>General</c:formatCode>
                <c:ptCount val="1"/>
                <c:pt idx="0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F75-45E6-9A84-57E416539AF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Профилактические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Лист1!$C$2</c:f>
              <c:numCache>
                <c:formatCode>General</c:formatCode>
                <c:ptCount val="1"/>
                <c:pt idx="0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F75-45E6-9A84-57E416539AF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Адаптация первокурсников</c:v>
                </c:pt>
              </c:strCache>
            </c:strRef>
          </c:tx>
          <c:spPr>
            <a:solidFill>
              <a:srgbClr val="FDFDFD"/>
            </a:solidFill>
            <a:ln>
              <a:solidFill>
                <a:schemeClr val="bg1">
                  <a:lumMod val="65000"/>
                </a:schemeClr>
              </a:solidFill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Лист1!$D$2</c:f>
              <c:numCache>
                <c:formatCode>General</c:formatCode>
                <c:ptCount val="1"/>
                <c:pt idx="0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F75-45E6-9A84-57E416539AF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Антибуллинговые</c:v>
                </c:pt>
              </c:strCache>
            </c:strRef>
          </c:tx>
          <c:spPr>
            <a:solidFill>
              <a:srgbClr val="8D558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Лист1!$E$2</c:f>
              <c:numCache>
                <c:formatCode>General</c:formatCode>
                <c:ptCount val="1"/>
                <c:pt idx="0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5F75-45E6-9A84-57E416539AFB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Здоровьесберегающие</c:v>
                </c:pt>
              </c:strCache>
            </c:strRef>
          </c:tx>
          <c:spPr>
            <a:solidFill>
              <a:srgbClr val="B7C4D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Лист1!$F$2</c:f>
              <c:numCache>
                <c:formatCode>General</c:formatCode>
                <c:ptCount val="1"/>
                <c:pt idx="0">
                  <c:v>57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F75-45E6-9A84-57E416539AFB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Культурно-творческие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Лист1!$G$2</c:f>
              <c:numCache>
                <c:formatCode>General</c:formatCode>
                <c:ptCount val="1"/>
                <c:pt idx="0">
                  <c:v>53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5F75-45E6-9A84-57E416539AFB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Экологические</c:v>
                </c:pt>
              </c:strCache>
            </c:strRef>
          </c:tx>
          <c:spPr>
            <a:solidFill>
              <a:srgbClr val="4B789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Лист1!$H$2</c:f>
              <c:numCache>
                <c:formatCode>General</c:formatCode>
                <c:ptCount val="1"/>
                <c:pt idx="0">
                  <c:v>51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5F75-45E6-9A84-57E416539AFB}"/>
            </c:ext>
          </c:extLst>
        </c:ser>
        <c:ser>
          <c:idx val="7"/>
          <c:order val="7"/>
          <c:tx>
            <c:strRef>
              <c:f>Лист1!$I$1</c:f>
              <c:strCache>
                <c:ptCount val="1"/>
                <c:pt idx="0">
                  <c:v>Бизнес-ориентирующие</c:v>
                </c:pt>
              </c:strCache>
            </c:strRef>
          </c:tx>
          <c:spPr>
            <a:solidFill>
              <a:schemeClr val="accent2">
                <a:lumMod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Лист1!$I$2</c:f>
              <c:numCache>
                <c:formatCode>General</c:formatCode>
                <c:ptCount val="1"/>
                <c:pt idx="0">
                  <c:v>42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5F75-45E6-9A84-57E416539AFB}"/>
            </c:ext>
          </c:extLst>
        </c:ser>
        <c:ser>
          <c:idx val="8"/>
          <c:order val="8"/>
          <c:tx>
            <c:strRef>
              <c:f>Лист1!$J$1</c:f>
              <c:strCache>
                <c:ptCount val="1"/>
                <c:pt idx="0">
                  <c:v>Адаптация мигрантов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</c:f>
              <c:strCache>
                <c:ptCount val="1"/>
                <c:pt idx="0">
                  <c:v>Программы / проекты</c:v>
                </c:pt>
              </c:strCache>
            </c:strRef>
          </c:cat>
          <c:val>
            <c:numRef>
              <c:f>Лист1!$J$2</c:f>
              <c:numCache>
                <c:formatCode>General</c:formatCode>
                <c:ptCount val="1"/>
                <c:pt idx="0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5F75-45E6-9A84-57E416539A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-1877953600"/>
        <c:axId val="-1877956320"/>
      </c:barChart>
      <c:catAx>
        <c:axId val="-1877953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52"/>
                <a:ea typeface="+mn-ea"/>
                <a:cs typeface="+mn-cs"/>
              </a:defRPr>
            </a:pPr>
            <a:endParaRPr lang="ru-RU"/>
          </a:p>
        </c:txPr>
        <c:crossAx val="-1877956320"/>
        <c:crosses val="autoZero"/>
        <c:auto val="1"/>
        <c:lblAlgn val="ctr"/>
        <c:lblOffset val="100"/>
        <c:noMultiLvlLbl val="0"/>
      </c:catAx>
      <c:valAx>
        <c:axId val="-187795632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-1877953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9050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>
      <cs:styleClr val="auto"/>
    </cs:effectRef>
    <cs:fontRef idx="minor">
      <a:schemeClr val="dk1"/>
    </cs:fontRef>
    <cs:spPr>
      <a:pattFill prst="ltUpDiag">
        <a:fgClr>
          <a:schemeClr val="phClr"/>
        </a:fgClr>
        <a:bgClr>
          <a:schemeClr val="phClr">
            <a:lumMod val="20000"/>
            <a:lumOff val="80000"/>
          </a:schemeClr>
        </a:bgClr>
      </a:pattFill>
      <a:ln w="19050">
        <a:solidFill>
          <a:schemeClr val="lt1"/>
        </a:solidFill>
      </a:ln>
      <a:effectLst>
        <a:innerShdw blurRad="114300">
          <a:schemeClr val="phClr"/>
        </a:inn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pattFill prst="ltUpDiag">
        <a:fgClr>
          <a:schemeClr val="phClr"/>
        </a:fgClr>
        <a:bgClr>
          <a:schemeClr val="phClr">
            <a:lumMod val="20000"/>
            <a:lumOff val="80000"/>
          </a:schemeClr>
        </a:bgClr>
      </a:pattFill>
      <a:ln w="19050">
        <a:solidFill>
          <a:schemeClr val="lt1"/>
        </a:solidFill>
      </a:ln>
      <a:effectLst>
        <a:innerShdw blurRad="114300">
          <a:schemeClr val="phClr"/>
        </a:innerShdw>
      </a:effectLst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>
        <a:solidFill>
          <a:schemeClr val="tx1">
            <a:lumMod val="15000"/>
            <a:lumOff val="85000"/>
          </a:schemeClr>
        </a:solidFill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50000"/>
        <a:lumOff val="50000"/>
      </a:schemeClr>
    </cs:fontRef>
    <cs:defRPr sz="2200" b="1" kern="1200" cap="all" spc="1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5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9050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>
      <cs:styleClr val="auto"/>
    </cs:effectRef>
    <cs:fontRef idx="minor">
      <a:schemeClr val="dk1"/>
    </cs:fontRef>
    <cs:spPr>
      <a:pattFill prst="ltUpDiag">
        <a:fgClr>
          <a:schemeClr val="phClr"/>
        </a:fgClr>
        <a:bgClr>
          <a:schemeClr val="phClr">
            <a:lumMod val="20000"/>
            <a:lumOff val="80000"/>
          </a:schemeClr>
        </a:bgClr>
      </a:pattFill>
      <a:ln w="19050">
        <a:solidFill>
          <a:schemeClr val="lt1"/>
        </a:solidFill>
      </a:ln>
      <a:effectLst>
        <a:innerShdw blurRad="114300">
          <a:schemeClr val="phClr"/>
        </a:inn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pattFill prst="ltUpDiag">
        <a:fgClr>
          <a:schemeClr val="phClr"/>
        </a:fgClr>
        <a:bgClr>
          <a:schemeClr val="phClr">
            <a:lumMod val="20000"/>
            <a:lumOff val="80000"/>
          </a:schemeClr>
        </a:bgClr>
      </a:pattFill>
      <a:ln w="19050">
        <a:solidFill>
          <a:schemeClr val="lt1"/>
        </a:solidFill>
      </a:ln>
      <a:effectLst>
        <a:innerShdw blurRad="114300">
          <a:schemeClr val="phClr"/>
        </a:innerShdw>
      </a:effectLst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>
        <a:solidFill>
          <a:schemeClr val="tx1">
            <a:lumMod val="15000"/>
            <a:lumOff val="85000"/>
          </a:schemeClr>
        </a:solidFill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50000"/>
        <a:lumOff val="50000"/>
      </a:schemeClr>
    </cs:fontRef>
    <cs:defRPr sz="2200" b="1" kern="1200" cap="all" spc="1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1</cdr:x>
      <cdr:y>0</cdr:y>
    </cdr:to>
    <cdr:cxnSp macro="">
      <cdr:nvCxnSpPr>
        <cdr:cNvPr id="2" name="Прямая соединительная линия 1"/>
        <cdr:cNvCxnSpPr/>
      </cdr:nvCxnSpPr>
      <cdr:spPr>
        <a:xfrm xmlns:a="http://schemas.openxmlformats.org/drawingml/2006/main">
          <a:off x="-603476" y="-1720312"/>
          <a:ext cx="11137471" cy="0"/>
        </a:xfrm>
        <a:prstGeom xmlns:a="http://schemas.openxmlformats.org/drawingml/2006/main" prst="line">
          <a:avLst/>
        </a:prstGeom>
        <a:ln xmlns:a="http://schemas.openxmlformats.org/drawingml/2006/main" w="38100">
          <a:solidFill>
            <a:srgbClr val="C00000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77BFA99-0DE6-48CC-AEB9-6034D6474091}" type="datetimeFigureOut">
              <a:rPr lang="ru-RU" smtClean="0"/>
              <a:t>15.12.2022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F786D5E-BFEC-4529-B08E-5F58965A8B5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679576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786D5E-BFEC-4529-B08E-5F58965A8B5A}" type="slidenum">
              <a:rPr lang="ru-RU" smtClean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668173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7" name="Google Shape;3967;p1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968" name="Google Shape;3968;p1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0276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786D5E-BFEC-4529-B08E-5F58965A8B5A}" type="slidenum">
              <a:rPr lang="ru-RU" smtClean="0"/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0455583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786D5E-BFEC-4529-B08E-5F58965A8B5A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464141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5" name="Google Shape;2655;p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656" name="Google Shape;2656;p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875643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786D5E-BFEC-4529-B08E-5F58965A8B5A}" type="slidenum">
              <a:rPr lang="ru-RU" smtClean="0"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91027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" name="Google Shape;1626;p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7" name="Google Shape;1627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444236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7" name="Google Shape;4687;p1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8" name="Google Shape;4688;p1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219338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F786D5E-BFEC-4529-B08E-5F58965A8B5A}" type="slidenum">
              <a:rPr lang="ru-RU" smtClean="0"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7739723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685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D902E56-BF2A-42E5-80A8-676B4A40B9C4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685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642212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226" name="Google Shape;226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239755371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51" name="Google Shape;151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25476923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93" name="Google Shape;193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44412872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 dirty="0"/>
          </a:p>
        </p:txBody>
      </p:sp>
      <p:sp>
        <p:nvSpPr>
          <p:cNvPr id="237" name="Google Shape;237;p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14578438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7" name="Google Shape;4687;p1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688" name="Google Shape;4688;p1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7491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0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 preserve="1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0220196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 preserve="1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32969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 preserve="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0708059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 preserve="1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5485687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 preserve="1">
  <p:cSld name="C_6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8752528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 preserve="1">
  <p:cSld name="1_C_6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0658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 preserve="1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974792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 preserve="1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52833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 preserve="1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5497271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 preserve="1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50551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 preserve="1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154556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 preserve="1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196466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 preserve="1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3221162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 preserve="1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9356164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 preserve="1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84627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 preserve="1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4330916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 preserve="1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632885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 preserve="1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2098018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 preserve="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7156539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 preserve="1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830657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 preserve="1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083217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 preserve="1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238540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 preserve="1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495861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 preserve="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8402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 preserve="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634846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 preserve="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5646356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 preserve="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114367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 preserve="1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333720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 preserve="1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336094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 preserve="1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5301797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 preserve="1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646024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 preserve="1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395855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 preserve="1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1158017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 preserve="1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901321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2" preserve="1">
  <p:cSld name="18_S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27"/>
          <p:cNvSpPr>
            <a:spLocks noGrp="1"/>
          </p:cNvSpPr>
          <p:nvPr>
            <p:ph type="pic" idx="2"/>
          </p:nvPr>
        </p:nvSpPr>
        <p:spPr>
          <a:xfrm>
            <a:off x="0" y="3421211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2" name="Google Shape;132;p227"/>
          <p:cNvSpPr>
            <a:spLocks noGrp="1"/>
          </p:cNvSpPr>
          <p:nvPr>
            <p:ph type="pic" idx="3"/>
          </p:nvPr>
        </p:nvSpPr>
        <p:spPr>
          <a:xfrm>
            <a:off x="6096000" y="0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8294522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 preserve="1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2434974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 preserve="1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254821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 preserve="1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438496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 preserve="1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8353825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 preserve="1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3568038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 preserve="1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6266619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 preserve="1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955260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 preserve="1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489131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 preserve="1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444406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 preserve="1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900421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 preserve="1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836830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 preserve="1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8552270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 preserve="1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3067176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 preserve="1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50916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 preserve="1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1107081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 preserve="1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521430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 preserve="1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7480164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 preserve="1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244526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 preserve="1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401185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 preserve="1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188370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 preserve="1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1895000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 preserve="1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132236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 preserve="1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4766156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 preserve="1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514490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 preserve="1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936536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 preserve="1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359787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 preserve="1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1131363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 preserve="1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8526362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 preserve="1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931710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 preserve="1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858463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 preserve="1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532480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 preserve="1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521427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 preserve="1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5289589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 preserve="1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34958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 preserve="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0454751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 preserve="1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1261083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 preserve="1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8061639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 preserve="1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391416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 preserve="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262151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 preserve="1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6290779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 preserve="1">
  <p:cSld name="C_6">
    <p:bg>
      <p:bgPr>
        <a:solidFill>
          <a:schemeClr val="lt1"/>
        </a:solidFill>
        <a:effectLst/>
      </p:bgPr>
    </p:bg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328590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 preserve="1">
  <p:cSld name="1_C_6">
    <p:bg>
      <p:bgPr>
        <a:solidFill>
          <a:schemeClr val="lt1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291258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 preserve="1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032875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 preserve="1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8281858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 preserve="1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368223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 preserve="1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771376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 preserve="1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8146762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 preserve="1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757250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 preserve="1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485435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 preserve="1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415672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 preserve="1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7213834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 preserve="1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180505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 preserve="1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9198398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 preserve="1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290860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 preserve="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7966590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 preserve="1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215135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 preserve="1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123876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 preserve="1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529813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 preserve="1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6370794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 preserve="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596021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 preserve="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132795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 preserve="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1257466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 preserve="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7967472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 preserve="1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7467830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 preserve="1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345132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 preserve="1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536070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 preserve="1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598217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 preserve="1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1504631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 preserve="1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60446169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 preserve="1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888882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2" preserve="1">
  <p:cSld name="18_S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27"/>
          <p:cNvSpPr>
            <a:spLocks noGrp="1"/>
          </p:cNvSpPr>
          <p:nvPr>
            <p:ph type="pic" idx="2"/>
          </p:nvPr>
        </p:nvSpPr>
        <p:spPr>
          <a:xfrm>
            <a:off x="0" y="3421211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2" name="Google Shape;132;p227"/>
          <p:cNvSpPr>
            <a:spLocks noGrp="1"/>
          </p:cNvSpPr>
          <p:nvPr>
            <p:ph type="pic" idx="3"/>
          </p:nvPr>
        </p:nvSpPr>
        <p:spPr>
          <a:xfrm>
            <a:off x="6096000" y="0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494040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 preserve="1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1244266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 preserve="1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50057610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 preserve="1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73328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 preserve="1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10828836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 preserve="1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84839651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 preserve="1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2410053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 preserve="1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44249515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 preserve="1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7178608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 preserve="1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122194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 preserve="1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6930763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 preserve="1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1605738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 preserve="1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254174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 preserve="1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663930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 preserve="1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850114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 preserve="1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447092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 preserve="1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823595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 preserve="1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972650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 preserve="1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943748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 preserve="1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156164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 preserve="1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3149916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 preserve="1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45231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 preserve="1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285873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 preserve="1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330919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 preserve="1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25872052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 preserve="1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741553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 preserve="1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6476554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 preserve="1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02008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 preserve="1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493094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 preserve="1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343407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 preserve="1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2332642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 preserve="1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72249202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 preserve="1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706119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 preserve="1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450547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 preserve="1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0559963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 preserve="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393554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 preserve="1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446025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28918714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712464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272636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954975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>
  <p:cSld name="C_6">
    <p:bg>
      <p:bgPr>
        <a:solidFill>
          <a:schemeClr val="lt1"/>
        </a:solidFill>
        <a:effectLst/>
      </p:bgPr>
    </p:bg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15415888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>
  <p:cSld name="1_C_6">
    <p:bg>
      <p:bgPr>
        <a:solidFill>
          <a:schemeClr val="lt1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794046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3617410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972600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1961961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90422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7473537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819126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982777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7176126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5908706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80435004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9556886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54679045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186381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6790132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5200981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8550774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64767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4374122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437107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247482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9248118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1431794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322502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269549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0961436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64335826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6593499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341435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2">
  <p:cSld name="18_S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27"/>
          <p:cNvSpPr>
            <a:spLocks noGrp="1"/>
          </p:cNvSpPr>
          <p:nvPr>
            <p:ph type="pic" idx="2"/>
          </p:nvPr>
        </p:nvSpPr>
        <p:spPr>
          <a:xfrm>
            <a:off x="0" y="3421211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2" name="Google Shape;132;p227"/>
          <p:cNvSpPr>
            <a:spLocks noGrp="1"/>
          </p:cNvSpPr>
          <p:nvPr>
            <p:ph type="pic" idx="3"/>
          </p:nvPr>
        </p:nvSpPr>
        <p:spPr>
          <a:xfrm>
            <a:off x="6096000" y="0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1218134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4542852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0121425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26067470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3236689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6062026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7320028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096532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40165509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00469485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1763379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7138257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6401866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550973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0271155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12035398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9933620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80061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89521483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2603410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5453350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4301455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5689766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86941794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922838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887878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62082274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99688999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273166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2828369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96399550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3854822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70219363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35964315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5844758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66286864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6721566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9395174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2234806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779467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5822029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>
  <p:cSld name="C_6">
    <p:bg>
      <p:bgPr>
        <a:solidFill>
          <a:schemeClr val="lt1"/>
        </a:solidFill>
        <a:effectLst/>
      </p:bgPr>
    </p:bg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1416866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>
  <p:cSld name="1_C_6">
    <p:bg>
      <p:bgPr>
        <a:solidFill>
          <a:schemeClr val="lt1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1229803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17287385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23609628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65852970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1245251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24510054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2027426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23711891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3896145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3284062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39986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47969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995390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2076907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4848012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962996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4561277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79350524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56401688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6374405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14277027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4349820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6972735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50685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021999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019440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9877945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1890077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34394559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2">
  <p:cSld name="18_S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27"/>
          <p:cNvSpPr>
            <a:spLocks noGrp="1"/>
          </p:cNvSpPr>
          <p:nvPr>
            <p:ph type="pic" idx="2"/>
          </p:nvPr>
        </p:nvSpPr>
        <p:spPr>
          <a:xfrm>
            <a:off x="0" y="3421211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2" name="Google Shape;132;p227"/>
          <p:cNvSpPr>
            <a:spLocks noGrp="1"/>
          </p:cNvSpPr>
          <p:nvPr>
            <p:ph type="pic" idx="3"/>
          </p:nvPr>
        </p:nvSpPr>
        <p:spPr>
          <a:xfrm>
            <a:off x="6096000" y="0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2417189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6489078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5713135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23644582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561121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6861457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76347085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10575664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92922307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9664122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4234134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8771650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8699585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79809555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90532523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4423323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31778088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1838436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211775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525428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2104865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248437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7571205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60139625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122318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8343565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26665149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55830487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6146272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9827119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65277187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5333568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7502814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46397099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845590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0423435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31406121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0233290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728819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79494300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0988351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>
  <p:cSld name="C_6">
    <p:bg>
      <p:bgPr>
        <a:solidFill>
          <a:schemeClr val="lt1"/>
        </a:solidFill>
        <a:effectLst/>
      </p:bgPr>
    </p:bg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87686375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>
  <p:cSld name="1_C_6">
    <p:bg>
      <p:bgPr>
        <a:solidFill>
          <a:schemeClr val="lt1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386160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5790015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33839102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8745861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811232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15343866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560600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91588201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5761327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006009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075733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295313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735731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36044271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7933166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54254549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1405197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6546932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97680099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56016435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1498970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0163322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44397810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4168149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9716991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5054940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4749516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93672482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87816498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2">
  <p:cSld name="18_S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27"/>
          <p:cNvSpPr>
            <a:spLocks noGrp="1"/>
          </p:cNvSpPr>
          <p:nvPr>
            <p:ph type="pic" idx="2"/>
          </p:nvPr>
        </p:nvSpPr>
        <p:spPr>
          <a:xfrm>
            <a:off x="0" y="3421211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2" name="Google Shape;132;p227"/>
          <p:cNvSpPr>
            <a:spLocks noGrp="1"/>
          </p:cNvSpPr>
          <p:nvPr>
            <p:ph type="pic" idx="3"/>
          </p:nvPr>
        </p:nvSpPr>
        <p:spPr>
          <a:xfrm>
            <a:off x="6096000" y="0"/>
            <a:ext cx="6096000" cy="343678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2040478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6616588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9457890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04450347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1078097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46878748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7858050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2720465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3801093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6122800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23381105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25608837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90653268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83246153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2582099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5755520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29182691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9899044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4927360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7636105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1773080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2973993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65891871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1948447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35829275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6965262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2113771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2488883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1672226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15256196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95539278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3147265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1276126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9714171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12079184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0565302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1189829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5">
  <p:cSld name="S5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92"/>
          <p:cNvSpPr>
            <a:spLocks noGrp="1"/>
          </p:cNvSpPr>
          <p:nvPr>
            <p:ph type="pic" idx="2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14630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1000977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3 Images - Horizontal">
  <p:cSld name="3_3 Images - Horizontal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193"/>
          <p:cNvSpPr>
            <a:spLocks noGrp="1"/>
          </p:cNvSpPr>
          <p:nvPr>
            <p:ph type="pic" idx="2"/>
          </p:nvPr>
        </p:nvSpPr>
        <p:spPr>
          <a:xfrm>
            <a:off x="-1" y="-4"/>
            <a:ext cx="12192000" cy="68580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2590383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L 31">
  <p:cSld name="L 31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194"/>
          <p:cNvSpPr>
            <a:spLocks noGrp="1"/>
          </p:cNvSpPr>
          <p:nvPr>
            <p:ph type="pic" idx="2"/>
          </p:nvPr>
        </p:nvSpPr>
        <p:spPr>
          <a:xfrm>
            <a:off x="914400" y="1198641"/>
            <a:ext cx="4460725" cy="446072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91425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7F7F7F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70259309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S43">
  <p:cSld name="3_S43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95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" name="Google Shape;18;p195"/>
          <p:cNvSpPr>
            <a:spLocks noGrp="1"/>
          </p:cNvSpPr>
          <p:nvPr>
            <p:ph type="pic" idx="3"/>
          </p:nvPr>
        </p:nvSpPr>
        <p:spPr>
          <a:xfrm>
            <a:off x="1016000" y="1957010"/>
            <a:ext cx="3386667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4131987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_6">
  <p:cSld name="C_6">
    <p:bg>
      <p:bgPr>
        <a:solidFill>
          <a:schemeClr val="lt1"/>
        </a:solidFill>
        <a:effectLst/>
      </p:bgPr>
    </p:bg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196"/>
          <p:cNvSpPr>
            <a:spLocks noGrp="1"/>
          </p:cNvSpPr>
          <p:nvPr>
            <p:ph type="pic" idx="2"/>
          </p:nvPr>
        </p:nvSpPr>
        <p:spPr>
          <a:xfrm>
            <a:off x="533399" y="476251"/>
            <a:ext cx="5624512" cy="3024188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640"/>
              </a:spcBef>
              <a:spcAft>
                <a:spcPts val="0"/>
              </a:spcAft>
              <a:buClr>
                <a:srgbClr val="5B5B5B"/>
              </a:buClr>
              <a:buSzPts val="2400"/>
              <a:buFont typeface="Arial"/>
              <a:buNone/>
              <a:defRPr sz="3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290703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_6">
  <p:cSld name="1_C_6">
    <p:bg>
      <p:bgPr>
        <a:solidFill>
          <a:schemeClr val="lt1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197"/>
          <p:cNvSpPr>
            <a:spLocks noGrp="1"/>
          </p:cNvSpPr>
          <p:nvPr>
            <p:ph type="pic" idx="2"/>
          </p:nvPr>
        </p:nvSpPr>
        <p:spPr>
          <a:xfrm>
            <a:off x="0" y="0"/>
            <a:ext cx="53848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1243180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43">
  <p:cSld name="4_S43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98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4920875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99"/>
          <p:cNvSpPr>
            <a:spLocks noGrp="1"/>
          </p:cNvSpPr>
          <p:nvPr>
            <p:ph type="pic" idx="2"/>
          </p:nvPr>
        </p:nvSpPr>
        <p:spPr>
          <a:xfrm>
            <a:off x="0" y="0"/>
            <a:ext cx="6099859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365750" anchor="b" anchorCtr="0">
            <a:noAutofit/>
          </a:bodyPr>
          <a:lstStyle>
            <a:lvl1pPr marR="0" lvl="0" algn="ctr" rtl="0">
              <a:spcBef>
                <a:spcPts val="400"/>
              </a:spcBef>
              <a:spcAft>
                <a:spcPts val="0"/>
              </a:spcAft>
              <a:buClr>
                <a:srgbClr val="A5A5A5"/>
              </a:buClr>
              <a:buSzPts val="1500"/>
              <a:buFont typeface="Arial"/>
              <a:buNone/>
              <a:defRPr sz="20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4835484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S2">
  <p:cSld name="25_S2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200"/>
          <p:cNvSpPr>
            <a:spLocks noGrp="1"/>
          </p:cNvSpPr>
          <p:nvPr>
            <p:ph type="pic" idx="2"/>
          </p:nvPr>
        </p:nvSpPr>
        <p:spPr>
          <a:xfrm>
            <a:off x="0" y="1"/>
            <a:ext cx="70104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54979407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3 Images - Horizontal">
  <p:cSld name="2_3 Images - Horizontal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201"/>
          <p:cNvSpPr>
            <a:spLocks noGrp="1"/>
          </p:cNvSpPr>
          <p:nvPr>
            <p:ph type="pic" idx="2"/>
          </p:nvPr>
        </p:nvSpPr>
        <p:spPr>
          <a:xfrm>
            <a:off x="0" y="3"/>
            <a:ext cx="12192000" cy="6857999"/>
          </a:xfrm>
          <a:prstGeom prst="rect">
            <a:avLst/>
          </a:prstGeom>
          <a:solidFill>
            <a:srgbClr val="F2F2F2">
              <a:alpha val="69803"/>
            </a:srgbClr>
          </a:solidFill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R="0" lvl="0" algn="ctr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35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7878475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43">
  <p:cSld name="2_S43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202"/>
          <p:cNvSpPr>
            <a:spLocks noGrp="1"/>
          </p:cNvSpPr>
          <p:nvPr>
            <p:ph type="pic" idx="2"/>
          </p:nvPr>
        </p:nvSpPr>
        <p:spPr>
          <a:xfrm>
            <a:off x="0" y="477035"/>
            <a:ext cx="12192000" cy="385959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5356375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S2">
  <p:cSld name="12_S2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203"/>
          <p:cNvSpPr>
            <a:spLocks noGrp="1"/>
          </p:cNvSpPr>
          <p:nvPr>
            <p:ph type="pic" idx="2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01251737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S2">
  <p:cSld name="15_S2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20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7" name="Google Shape;37;p20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" name="Google Shape;38;p204"/>
          <p:cNvSpPr>
            <a:spLocks noGrp="1"/>
          </p:cNvSpPr>
          <p:nvPr>
            <p:ph type="pic" idx="2"/>
          </p:nvPr>
        </p:nvSpPr>
        <p:spPr>
          <a:xfrm>
            <a:off x="0" y="3835400"/>
            <a:ext cx="12192000" cy="30226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" name="Google Shape;39;p204"/>
          <p:cNvSpPr>
            <a:spLocks noGrp="1"/>
          </p:cNvSpPr>
          <p:nvPr>
            <p:ph type="pic" idx="3"/>
          </p:nvPr>
        </p:nvSpPr>
        <p:spPr>
          <a:xfrm>
            <a:off x="508000" y="1496181"/>
            <a:ext cx="4707467" cy="47074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0975890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S2">
  <p:cSld name="16_S2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20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2" name="Google Shape;42;p20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43" name="Google Shape;43;p205"/>
          <p:cNvSpPr>
            <a:spLocks noGrp="1"/>
          </p:cNvSpPr>
          <p:nvPr>
            <p:ph type="pic" idx="2"/>
          </p:nvPr>
        </p:nvSpPr>
        <p:spPr>
          <a:xfrm>
            <a:off x="5569817" y="2717800"/>
            <a:ext cx="6622183" cy="274561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4" name="Google Shape;44;p205"/>
          <p:cNvSpPr>
            <a:spLocks noGrp="1"/>
          </p:cNvSpPr>
          <p:nvPr>
            <p:ph type="pic" idx="3"/>
          </p:nvPr>
        </p:nvSpPr>
        <p:spPr>
          <a:xfrm>
            <a:off x="7612600" y="1409434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5" name="Google Shape;45;p205"/>
          <p:cNvSpPr>
            <a:spLocks noGrp="1"/>
          </p:cNvSpPr>
          <p:nvPr>
            <p:ph type="pic" idx="4"/>
          </p:nvPr>
        </p:nvSpPr>
        <p:spPr>
          <a:xfrm>
            <a:off x="7612600" y="3986107"/>
            <a:ext cx="2536613" cy="2536613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0135042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S2">
  <p:cSld name="13_S2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206"/>
          <p:cNvSpPr>
            <a:spLocks noGrp="1"/>
          </p:cNvSpPr>
          <p:nvPr>
            <p:ph type="pic" idx="2"/>
          </p:nvPr>
        </p:nvSpPr>
        <p:spPr>
          <a:xfrm>
            <a:off x="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8" name="Google Shape;48;p206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70543766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2">
  <p:cSld name="19_S2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207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1" name="Google Shape;51;p207"/>
          <p:cNvSpPr>
            <a:spLocks noGrp="1"/>
          </p:cNvSpPr>
          <p:nvPr>
            <p:ph type="pic" idx="3"/>
          </p:nvPr>
        </p:nvSpPr>
        <p:spPr>
          <a:xfrm>
            <a:off x="4562544" y="1895544"/>
            <a:ext cx="3066912" cy="3066912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09884486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09">
  <p:cSld name="Pic09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208"/>
          <p:cNvSpPr>
            <a:spLocks noGrp="1"/>
          </p:cNvSpPr>
          <p:nvPr>
            <p:ph type="pic" idx="2"/>
          </p:nvPr>
        </p:nvSpPr>
        <p:spPr>
          <a:xfrm>
            <a:off x="508003" y="1955546"/>
            <a:ext cx="5280760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4" name="Google Shape;54;p20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5" name="Google Shape;55;p20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76925461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ic09">
  <p:cSld name="1_Pic09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20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" name="Google Shape;58;p20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209"/>
          <p:cNvSpPr>
            <a:spLocks noGrp="1"/>
          </p:cNvSpPr>
          <p:nvPr>
            <p:ph type="pic" idx="2"/>
          </p:nvPr>
        </p:nvSpPr>
        <p:spPr>
          <a:xfrm>
            <a:off x="540842" y="1847851"/>
            <a:ext cx="5059860" cy="4546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1548000" rIns="91425" bIns="45700" anchor="ctr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32653381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11">
  <p:cSld name="Pic11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210"/>
          <p:cNvSpPr>
            <a:spLocks noGrp="1"/>
          </p:cNvSpPr>
          <p:nvPr>
            <p:ph type="pic" idx="2"/>
          </p:nvPr>
        </p:nvSpPr>
        <p:spPr>
          <a:xfrm>
            <a:off x="6385124" y="1955546"/>
            <a:ext cx="5280696" cy="4301321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2" name="Google Shape;62;p21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3" name="Google Shape;63;p21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5258839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2">
  <p:cSld name="11_S2"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211"/>
          <p:cNvSpPr>
            <a:spLocks noGrp="1"/>
          </p:cNvSpPr>
          <p:nvPr>
            <p:ph type="pic" idx="2"/>
          </p:nvPr>
        </p:nvSpPr>
        <p:spPr>
          <a:xfrm>
            <a:off x="0" y="508654"/>
            <a:ext cx="12192000" cy="584069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91425" rIns="0" bIns="54862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7243776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S2">
  <p:cSld name="31_S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21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68" name="Google Shape;68;p21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69" name="Google Shape;69;p212"/>
          <p:cNvSpPr>
            <a:spLocks noGrp="1"/>
          </p:cNvSpPr>
          <p:nvPr>
            <p:ph type="pic" idx="2"/>
          </p:nvPr>
        </p:nvSpPr>
        <p:spPr>
          <a:xfrm>
            <a:off x="4983983" y="2050975"/>
            <a:ext cx="2224035" cy="414226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187"/>
              </a:spcBef>
              <a:spcAft>
                <a:spcPts val="0"/>
              </a:spcAft>
              <a:buClr>
                <a:srgbClr val="5B5B5B"/>
              </a:buClr>
              <a:buSzPts val="700"/>
              <a:buFont typeface="Arial"/>
              <a:buNone/>
              <a:defRPr sz="9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8656825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2">
  <p:cSld name="20_S2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21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2" name="Google Shape;72;p21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3" name="Google Shape;73;p213"/>
          <p:cNvSpPr>
            <a:spLocks noGrp="1"/>
          </p:cNvSpPr>
          <p:nvPr>
            <p:ph type="pic" idx="2"/>
          </p:nvPr>
        </p:nvSpPr>
        <p:spPr>
          <a:xfrm>
            <a:off x="7772151" y="1608668"/>
            <a:ext cx="3893667" cy="499687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1008000" rIns="0" bIns="274300" anchor="ctr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5B5B5B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2762179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S2">
  <p:cSld name="33_S2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21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" name="Google Shape;76;p21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1972533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1">
  <p:cSld name="7_S31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216"/>
          <p:cNvSpPr>
            <a:spLocks noGrp="1"/>
          </p:cNvSpPr>
          <p:nvPr>
            <p:ph type="pic" idx="2"/>
          </p:nvPr>
        </p:nvSpPr>
        <p:spPr>
          <a:xfrm>
            <a:off x="3" y="0"/>
            <a:ext cx="5079997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45573533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1">
  <p:cSld name="6_S31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17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5" name="Google Shape;85;p21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6" name="Google Shape;86;p21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oboto"/>
              <a:buNone/>
              <a:defRPr sz="4800" b="0" i="0" u="none" strike="noStrike" cap="non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59617082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31">
  <p:cSld name="9_S3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18"/>
          <p:cNvSpPr>
            <a:spLocks noGrp="1"/>
          </p:cNvSpPr>
          <p:nvPr>
            <p:ph type="pic" idx="2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1684533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1">
  <p:cSld name="8_S31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9"/>
          <p:cNvSpPr>
            <a:spLocks noGrp="1"/>
          </p:cNvSpPr>
          <p:nvPr>
            <p:ph type="pic" idx="2"/>
          </p:nvPr>
        </p:nvSpPr>
        <p:spPr>
          <a:xfrm>
            <a:off x="0" y="846668"/>
            <a:ext cx="12192000" cy="516466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45700" rIns="91425" bIns="45720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929292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727728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S2">
  <p:cSld name="14_S2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20"/>
          <p:cNvSpPr>
            <a:spLocks noGrp="1"/>
          </p:cNvSpPr>
          <p:nvPr>
            <p:ph type="pic" idx="2"/>
          </p:nvPr>
        </p:nvSpPr>
        <p:spPr>
          <a:xfrm>
            <a:off x="6096000" y="1"/>
            <a:ext cx="6096000" cy="685799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3" name="Google Shape;93;p220"/>
          <p:cNvSpPr>
            <a:spLocks noGrp="1"/>
          </p:cNvSpPr>
          <p:nvPr>
            <p:ph type="pic" idx="3"/>
          </p:nvPr>
        </p:nvSpPr>
        <p:spPr>
          <a:xfrm>
            <a:off x="7247467" y="1532465"/>
            <a:ext cx="3793067" cy="3793067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5400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3886364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S2">
  <p:cSld name="17_S2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22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" name="Google Shape;96;p22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7" name="Google Shape;97;p221"/>
          <p:cNvSpPr>
            <a:spLocks noGrp="1"/>
          </p:cNvSpPr>
          <p:nvPr>
            <p:ph type="pic" idx="2"/>
          </p:nvPr>
        </p:nvSpPr>
        <p:spPr>
          <a:xfrm>
            <a:off x="508000" y="1940560"/>
            <a:ext cx="4350701" cy="43440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92957271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2">
  <p:cSld name="22_S2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2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" name="Google Shape;100;p22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222"/>
          <p:cNvSpPr>
            <a:spLocks noGrp="1"/>
          </p:cNvSpPr>
          <p:nvPr>
            <p:ph type="pic" idx="2"/>
          </p:nvPr>
        </p:nvSpPr>
        <p:spPr>
          <a:xfrm flipH="1">
            <a:off x="507999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" name="Google Shape;102;p222"/>
          <p:cNvSpPr>
            <a:spLocks noGrp="1"/>
          </p:cNvSpPr>
          <p:nvPr>
            <p:ph type="pic" idx="3"/>
          </p:nvPr>
        </p:nvSpPr>
        <p:spPr>
          <a:xfrm>
            <a:off x="344538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" name="Google Shape;103;p222"/>
          <p:cNvSpPr>
            <a:spLocks noGrp="1"/>
          </p:cNvSpPr>
          <p:nvPr>
            <p:ph type="pic" idx="4"/>
          </p:nvPr>
        </p:nvSpPr>
        <p:spPr>
          <a:xfrm>
            <a:off x="6382761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" name="Google Shape;104;p222"/>
          <p:cNvSpPr>
            <a:spLocks noGrp="1"/>
          </p:cNvSpPr>
          <p:nvPr>
            <p:ph type="pic" idx="5"/>
          </p:nvPr>
        </p:nvSpPr>
        <p:spPr>
          <a:xfrm>
            <a:off x="9320142" y="2108201"/>
            <a:ext cx="2345676" cy="188595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5371042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2">
  <p:cSld name="23_S2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2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7" name="Google Shape;107;p22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223"/>
          <p:cNvSpPr>
            <a:spLocks noGrp="1"/>
          </p:cNvSpPr>
          <p:nvPr>
            <p:ph type="pic" idx="2"/>
          </p:nvPr>
        </p:nvSpPr>
        <p:spPr>
          <a:xfrm>
            <a:off x="2979936" y="3053437"/>
            <a:ext cx="2100064" cy="2100064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9" name="Google Shape;109;p223"/>
          <p:cNvSpPr>
            <a:spLocks noGrp="1"/>
          </p:cNvSpPr>
          <p:nvPr>
            <p:ph type="pic" idx="3"/>
          </p:nvPr>
        </p:nvSpPr>
        <p:spPr>
          <a:xfrm>
            <a:off x="508001" y="3053194"/>
            <a:ext cx="2095132" cy="209513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0" name="Google Shape;110;p223"/>
          <p:cNvSpPr>
            <a:spLocks noGrp="1"/>
          </p:cNvSpPr>
          <p:nvPr>
            <p:ph type="pic" idx="4"/>
          </p:nvPr>
        </p:nvSpPr>
        <p:spPr>
          <a:xfrm>
            <a:off x="1729252" y="1803400"/>
            <a:ext cx="2096017" cy="2096019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1" name="Google Shape;111;p223"/>
          <p:cNvSpPr>
            <a:spLocks noGrp="1"/>
          </p:cNvSpPr>
          <p:nvPr>
            <p:ph type="pic" idx="5"/>
          </p:nvPr>
        </p:nvSpPr>
        <p:spPr>
          <a:xfrm>
            <a:off x="1731419" y="4276989"/>
            <a:ext cx="2098411" cy="2098412"/>
          </a:xfrm>
          <a:prstGeom prst="rect">
            <a:avLst/>
          </a:prstGeom>
          <a:solidFill>
            <a:srgbClr val="E8E8E8"/>
          </a:solidFill>
          <a:ln w="1270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67671794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2">
  <p:cSld name="24_S2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2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4" name="Google Shape;114;p22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15" name="Google Shape;115;p224"/>
          <p:cNvSpPr>
            <a:spLocks noGrp="1"/>
          </p:cNvSpPr>
          <p:nvPr>
            <p:ph type="pic" idx="2"/>
          </p:nvPr>
        </p:nvSpPr>
        <p:spPr>
          <a:xfrm>
            <a:off x="2540149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6" name="Google Shape;116;p224"/>
          <p:cNvSpPr>
            <a:spLocks noGrp="1"/>
          </p:cNvSpPr>
          <p:nvPr>
            <p:ph type="pic" idx="3"/>
          </p:nvPr>
        </p:nvSpPr>
        <p:spPr>
          <a:xfrm>
            <a:off x="6180898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17" name="Google Shape;117;p224"/>
          <p:cNvSpPr>
            <a:spLocks noGrp="1"/>
          </p:cNvSpPr>
          <p:nvPr>
            <p:ph type="pic" idx="4"/>
          </p:nvPr>
        </p:nvSpPr>
        <p:spPr>
          <a:xfrm>
            <a:off x="9821647" y="3079712"/>
            <a:ext cx="1814799" cy="2076488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133"/>
              </a:spcBef>
              <a:spcAft>
                <a:spcPts val="0"/>
              </a:spcAft>
              <a:buClr>
                <a:srgbClr val="5B5B5B"/>
              </a:buClr>
              <a:buSzPts val="500"/>
              <a:buFont typeface="Arial"/>
              <a:buNone/>
              <a:defRPr sz="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90676472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S2">
  <p:cSld name="28_S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2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0" name="Google Shape;120;p22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1" name="Google Shape;121;p225"/>
          <p:cNvSpPr>
            <a:spLocks noGrp="1"/>
          </p:cNvSpPr>
          <p:nvPr>
            <p:ph type="pic" idx="2"/>
          </p:nvPr>
        </p:nvSpPr>
        <p:spPr>
          <a:xfrm>
            <a:off x="-961" y="4404743"/>
            <a:ext cx="2509327" cy="245295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5B5B5B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2" name="Google Shape;122;p225"/>
          <p:cNvSpPr>
            <a:spLocks noGrp="1"/>
          </p:cNvSpPr>
          <p:nvPr>
            <p:ph type="pic" idx="3"/>
          </p:nvPr>
        </p:nvSpPr>
        <p:spPr>
          <a:xfrm>
            <a:off x="8482133" y="1676057"/>
            <a:ext cx="3709868" cy="490226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6466692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S2">
  <p:cSld name="29_S2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5" name="Google Shape;125;p22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26" name="Google Shape;126;p226"/>
          <p:cNvSpPr>
            <a:spLocks noGrp="1"/>
          </p:cNvSpPr>
          <p:nvPr>
            <p:ph type="pic" idx="2"/>
          </p:nvPr>
        </p:nvSpPr>
        <p:spPr>
          <a:xfrm rot="1109790">
            <a:off x="385073" y="4070329"/>
            <a:ext cx="2686113" cy="1808209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7" name="Google Shape;127;p226"/>
          <p:cNvSpPr>
            <a:spLocks noGrp="1"/>
          </p:cNvSpPr>
          <p:nvPr>
            <p:ph type="pic" idx="3"/>
          </p:nvPr>
        </p:nvSpPr>
        <p:spPr>
          <a:xfrm rot="-1382752">
            <a:off x="3109059" y="2204581"/>
            <a:ext cx="2796015" cy="19995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8" name="Google Shape;128;p226"/>
          <p:cNvSpPr>
            <a:spLocks noGrp="1"/>
          </p:cNvSpPr>
          <p:nvPr>
            <p:ph type="pic" idx="4"/>
          </p:nvPr>
        </p:nvSpPr>
        <p:spPr>
          <a:xfrm rot="1800000">
            <a:off x="5751751" y="4056236"/>
            <a:ext cx="2590103" cy="165332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29" name="Google Shape;129;p226"/>
          <p:cNvSpPr>
            <a:spLocks noGrp="1"/>
          </p:cNvSpPr>
          <p:nvPr>
            <p:ph type="pic" idx="5"/>
          </p:nvPr>
        </p:nvSpPr>
        <p:spPr>
          <a:xfrm rot="-900000">
            <a:off x="8753529" y="2377706"/>
            <a:ext cx="2590103" cy="16533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08212137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S14">
  <p:cSld name="22_S14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8"/>
          <p:cNvSpPr>
            <a:spLocks noGrp="1"/>
          </p:cNvSpPr>
          <p:nvPr>
            <p:ph type="pic" idx="2"/>
          </p:nvPr>
        </p:nvSpPr>
        <p:spPr>
          <a:xfrm>
            <a:off x="508000" y="3343152"/>
            <a:ext cx="3759200" cy="303224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5" name="Google Shape;135;p22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6" name="Google Shape;136;p22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37" name="Google Shape;137;p228"/>
          <p:cNvSpPr>
            <a:spLocks noGrp="1"/>
          </p:cNvSpPr>
          <p:nvPr>
            <p:ph type="pic" idx="3"/>
          </p:nvPr>
        </p:nvSpPr>
        <p:spPr>
          <a:xfrm>
            <a:off x="2997200" y="2108200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38" name="Google Shape;138;p228"/>
          <p:cNvSpPr>
            <a:spLocks noGrp="1"/>
          </p:cNvSpPr>
          <p:nvPr>
            <p:ph type="pic" idx="4"/>
          </p:nvPr>
        </p:nvSpPr>
        <p:spPr>
          <a:xfrm>
            <a:off x="4064000" y="3860732"/>
            <a:ext cx="2540000" cy="2048816"/>
          </a:xfrm>
          <a:prstGeom prst="rect">
            <a:avLst/>
          </a:prstGeom>
          <a:solidFill>
            <a:srgbClr val="F2F2F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9660301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S14">
  <p:cSld name="23_S14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2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1" name="Google Shape;141;p22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42" name="Google Shape;142;p229"/>
          <p:cNvSpPr>
            <a:spLocks noGrp="1"/>
          </p:cNvSpPr>
          <p:nvPr>
            <p:ph type="pic" idx="2"/>
          </p:nvPr>
        </p:nvSpPr>
        <p:spPr>
          <a:xfrm>
            <a:off x="6748377" y="4605984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3" name="Google Shape;143;p229"/>
          <p:cNvSpPr>
            <a:spLocks noGrp="1"/>
          </p:cNvSpPr>
          <p:nvPr>
            <p:ph type="pic" idx="3"/>
          </p:nvPr>
        </p:nvSpPr>
        <p:spPr>
          <a:xfrm>
            <a:off x="5535951" y="2668635"/>
            <a:ext cx="2838027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4" name="Google Shape;144;p229"/>
          <p:cNvSpPr>
            <a:spLocks noGrp="1"/>
          </p:cNvSpPr>
          <p:nvPr>
            <p:ph type="pic" idx="4"/>
          </p:nvPr>
        </p:nvSpPr>
        <p:spPr>
          <a:xfrm>
            <a:off x="8018377" y="1669627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5" name="Google Shape;145;p229"/>
          <p:cNvSpPr>
            <a:spLocks noGrp="1"/>
          </p:cNvSpPr>
          <p:nvPr>
            <p:ph type="pic" idx="5"/>
          </p:nvPr>
        </p:nvSpPr>
        <p:spPr>
          <a:xfrm>
            <a:off x="9125817" y="3422159"/>
            <a:ext cx="2540000" cy="2048816"/>
          </a:xfrm>
          <a:prstGeom prst="rect">
            <a:avLst/>
          </a:prstGeom>
          <a:solidFill>
            <a:srgbClr val="F2F2F2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23847558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S14">
  <p:cSld name="24_S14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0"/>
          <p:cNvSpPr>
            <a:spLocks noGrp="1"/>
          </p:cNvSpPr>
          <p:nvPr>
            <p:ph type="pic" idx="2"/>
          </p:nvPr>
        </p:nvSpPr>
        <p:spPr>
          <a:xfrm>
            <a:off x="812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8" name="Google Shape;148;p230"/>
          <p:cNvSpPr>
            <a:spLocks noGrp="1"/>
          </p:cNvSpPr>
          <p:nvPr>
            <p:ph type="pic" idx="3"/>
          </p:nvPr>
        </p:nvSpPr>
        <p:spPr>
          <a:xfrm>
            <a:off x="508001" y="1938984"/>
            <a:ext cx="3537817" cy="2048816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49" name="Google Shape;149;p23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0" name="Google Shape;150;p23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51" name="Google Shape;151;p230"/>
          <p:cNvSpPr>
            <a:spLocks noGrp="1"/>
          </p:cNvSpPr>
          <p:nvPr>
            <p:ph type="pic" idx="4"/>
          </p:nvPr>
        </p:nvSpPr>
        <p:spPr>
          <a:xfrm>
            <a:off x="3555237" y="3835400"/>
            <a:ext cx="5080000" cy="2556816"/>
          </a:xfrm>
          <a:prstGeom prst="rect">
            <a:avLst/>
          </a:prstGeom>
          <a:solidFill>
            <a:srgbClr val="F2F2F2"/>
          </a:solidFill>
          <a:ln w="127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4332171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S2">
  <p:cSld name="30_S2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31"/>
          <p:cNvSpPr>
            <a:spLocks noGrp="1"/>
          </p:cNvSpPr>
          <p:nvPr>
            <p:ph type="pic" idx="2"/>
          </p:nvPr>
        </p:nvSpPr>
        <p:spPr>
          <a:xfrm>
            <a:off x="0" y="2330557"/>
            <a:ext cx="6197600" cy="353684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533"/>
              </a:spcBef>
              <a:spcAft>
                <a:spcPts val="0"/>
              </a:spcAft>
              <a:buClr>
                <a:srgbClr val="5B5B5B"/>
              </a:buClr>
              <a:buSzPts val="2000"/>
              <a:buFont typeface="Arial"/>
              <a:buNone/>
              <a:defRPr sz="26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4" name="Google Shape;154;p231"/>
          <p:cNvSpPr>
            <a:spLocks noGrp="1"/>
          </p:cNvSpPr>
          <p:nvPr>
            <p:ph type="pic" idx="3"/>
          </p:nvPr>
        </p:nvSpPr>
        <p:spPr>
          <a:xfrm>
            <a:off x="1608111" y="2608288"/>
            <a:ext cx="2981379" cy="2981379"/>
          </a:xfrm>
          <a:prstGeom prst="rect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5" name="Google Shape;155;p23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6" name="Google Shape;156;p23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5814772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S2">
  <p:cSld name="32_S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3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59" name="Google Shape;159;p23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0" name="Google Shape;160;p232"/>
          <p:cNvSpPr>
            <a:spLocks noGrp="1"/>
          </p:cNvSpPr>
          <p:nvPr>
            <p:ph type="pic" idx="2"/>
          </p:nvPr>
        </p:nvSpPr>
        <p:spPr>
          <a:xfrm>
            <a:off x="512298" y="1472266"/>
            <a:ext cx="4640657" cy="49657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5023557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S14">
  <p:cSld name="11_S14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3" name="Google Shape;163;p23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64" name="Google Shape;164;p233"/>
          <p:cNvSpPr>
            <a:spLocks noGrp="1"/>
          </p:cNvSpPr>
          <p:nvPr>
            <p:ph type="pic" idx="2"/>
          </p:nvPr>
        </p:nvSpPr>
        <p:spPr>
          <a:xfrm>
            <a:off x="1036407" y="2064815"/>
            <a:ext cx="4097104" cy="4097104"/>
          </a:xfrm>
          <a:prstGeom prst="ellipse">
            <a:avLst/>
          </a:prstGeom>
          <a:solidFill>
            <a:srgbClr val="E8E8E8"/>
          </a:solidFill>
          <a:ln w="9525" cap="flat" cmpd="sng">
            <a:solidFill>
              <a:srgbClr val="5B5B5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10058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4879357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eam">
  <p:cSld name="4_Team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34"/>
          <p:cNvSpPr>
            <a:spLocks noGrp="1"/>
          </p:cNvSpPr>
          <p:nvPr>
            <p:ph type="pic" idx="2"/>
          </p:nvPr>
        </p:nvSpPr>
        <p:spPr>
          <a:xfrm>
            <a:off x="1270000" y="1310728"/>
            <a:ext cx="3556000" cy="3556000"/>
          </a:xfrm>
          <a:prstGeom prst="ellipse">
            <a:avLst/>
          </a:prstGeom>
          <a:solidFill>
            <a:srgbClr val="E8E8E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822950" anchor="b" anchorCtr="0">
            <a:noAutofit/>
          </a:bodyPr>
          <a:lstStyle>
            <a:lvl1pPr marR="0" lvl="0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7" name="Google Shape;167;p234"/>
          <p:cNvSpPr txBox="1">
            <a:spLocks noGrp="1"/>
          </p:cNvSpPr>
          <p:nvPr>
            <p:ph type="body" idx="1"/>
          </p:nvPr>
        </p:nvSpPr>
        <p:spPr>
          <a:xfrm>
            <a:off x="6282266" y="1178429"/>
            <a:ext cx="6214535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68" name="Google Shape;168;p234"/>
          <p:cNvSpPr txBox="1">
            <a:spLocks noGrp="1"/>
          </p:cNvSpPr>
          <p:nvPr>
            <p:ph type="title"/>
          </p:nvPr>
        </p:nvSpPr>
        <p:spPr>
          <a:xfrm>
            <a:off x="6282266" y="455086"/>
            <a:ext cx="6214535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766338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eam">
  <p:cSld name="1_Team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35"/>
          <p:cNvSpPr>
            <a:spLocks noGrp="1"/>
          </p:cNvSpPr>
          <p:nvPr>
            <p:ph type="pic" idx="2"/>
          </p:nvPr>
        </p:nvSpPr>
        <p:spPr>
          <a:xfrm>
            <a:off x="3486213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1" name="Google Shape;171;p235"/>
          <p:cNvSpPr>
            <a:spLocks noGrp="1"/>
          </p:cNvSpPr>
          <p:nvPr>
            <p:ph type="pic" idx="3"/>
          </p:nvPr>
        </p:nvSpPr>
        <p:spPr>
          <a:xfrm>
            <a:off x="6275022" y="2277026"/>
            <a:ext cx="2426209" cy="2426209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2" name="Google Shape;172;p23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3" name="Google Shape;173;p23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9829314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eam">
  <p:cSld name="9_Team"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36"/>
          <p:cNvSpPr>
            <a:spLocks noGrp="1"/>
          </p:cNvSpPr>
          <p:nvPr>
            <p:ph type="pic" idx="2"/>
          </p:nvPr>
        </p:nvSpPr>
        <p:spPr>
          <a:xfrm>
            <a:off x="1320941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6" name="Google Shape;176;p236"/>
          <p:cNvSpPr>
            <a:spLocks noGrp="1"/>
          </p:cNvSpPr>
          <p:nvPr>
            <p:ph type="pic" idx="3"/>
          </p:nvPr>
        </p:nvSpPr>
        <p:spPr>
          <a:xfrm>
            <a:off x="6445055" y="1799326"/>
            <a:ext cx="4426147" cy="2468540"/>
          </a:xfrm>
          <a:prstGeom prst="rect">
            <a:avLst/>
          </a:prstGeom>
          <a:solidFill>
            <a:srgbClr val="E8E8E8"/>
          </a:solidFill>
          <a:ln w="2857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7" name="Google Shape;177;p23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78" name="Google Shape;178;p23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6714187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eam">
  <p:cSld name="10_Team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37"/>
          <p:cNvSpPr>
            <a:spLocks noGrp="1"/>
          </p:cNvSpPr>
          <p:nvPr>
            <p:ph type="pic" idx="2"/>
          </p:nvPr>
        </p:nvSpPr>
        <p:spPr>
          <a:xfrm>
            <a:off x="737913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1" name="Google Shape;181;p237"/>
          <p:cNvSpPr>
            <a:spLocks noGrp="1"/>
          </p:cNvSpPr>
          <p:nvPr>
            <p:ph type="pic" idx="3"/>
          </p:nvPr>
        </p:nvSpPr>
        <p:spPr>
          <a:xfrm>
            <a:off x="4502255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2" name="Google Shape;182;p237"/>
          <p:cNvSpPr>
            <a:spLocks noGrp="1"/>
          </p:cNvSpPr>
          <p:nvPr>
            <p:ph type="pic" idx="4"/>
          </p:nvPr>
        </p:nvSpPr>
        <p:spPr>
          <a:xfrm>
            <a:off x="8266596" y="1799326"/>
            <a:ext cx="3169307" cy="246854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3" name="Google Shape;183;p23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4" name="Google Shape;184;p23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9019193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eam">
  <p:cSld name="11_Team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38"/>
          <p:cNvSpPr>
            <a:spLocks noGrp="1"/>
          </p:cNvSpPr>
          <p:nvPr>
            <p:ph type="pic" idx="2"/>
          </p:nvPr>
        </p:nvSpPr>
        <p:spPr>
          <a:xfrm>
            <a:off x="528658" y="1532470"/>
            <a:ext cx="3587820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7" name="Google Shape;187;p238"/>
          <p:cNvSpPr>
            <a:spLocks noGrp="1"/>
          </p:cNvSpPr>
          <p:nvPr>
            <p:ph type="pic" idx="3"/>
          </p:nvPr>
        </p:nvSpPr>
        <p:spPr>
          <a:xfrm>
            <a:off x="4292998" y="1532470"/>
            <a:ext cx="3587823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8" name="Google Shape;188;p238"/>
          <p:cNvSpPr>
            <a:spLocks noGrp="1"/>
          </p:cNvSpPr>
          <p:nvPr>
            <p:ph type="pic" idx="4"/>
          </p:nvPr>
        </p:nvSpPr>
        <p:spPr>
          <a:xfrm>
            <a:off x="8057342" y="1532470"/>
            <a:ext cx="3587821" cy="246854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4572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89" name="Google Shape;189;p23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0" name="Google Shape;190;p23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0367517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eam">
  <p:cSld name="14_Team"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9"/>
          <p:cNvSpPr>
            <a:spLocks noGrp="1"/>
          </p:cNvSpPr>
          <p:nvPr>
            <p:ph type="pic" idx="2"/>
          </p:nvPr>
        </p:nvSpPr>
        <p:spPr>
          <a:xfrm>
            <a:off x="809925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3" name="Google Shape;193;p239"/>
          <p:cNvSpPr>
            <a:spLocks noGrp="1"/>
          </p:cNvSpPr>
          <p:nvPr>
            <p:ph type="pic" idx="3"/>
          </p:nvPr>
        </p:nvSpPr>
        <p:spPr>
          <a:xfrm>
            <a:off x="3490773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4" name="Google Shape;194;p239"/>
          <p:cNvSpPr>
            <a:spLocks noGrp="1"/>
          </p:cNvSpPr>
          <p:nvPr>
            <p:ph type="pic" idx="4"/>
          </p:nvPr>
        </p:nvSpPr>
        <p:spPr>
          <a:xfrm>
            <a:off x="617162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5" name="Google Shape;195;p239"/>
          <p:cNvSpPr>
            <a:spLocks noGrp="1"/>
          </p:cNvSpPr>
          <p:nvPr>
            <p:ph type="pic" idx="5"/>
          </p:nvPr>
        </p:nvSpPr>
        <p:spPr>
          <a:xfrm>
            <a:off x="8852471" y="2027200"/>
            <a:ext cx="2519400" cy="2519400"/>
          </a:xfrm>
          <a:prstGeom prst="ellipse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274300" anchor="b" anchorCtr="0">
            <a:noAutofit/>
          </a:bodyPr>
          <a:lstStyle>
            <a:lvl1pPr marR="0" lvl="0" algn="ctr" rtl="0">
              <a:spcBef>
                <a:spcPts val="267"/>
              </a:spcBef>
              <a:spcAft>
                <a:spcPts val="0"/>
              </a:spcAft>
              <a:buClr>
                <a:srgbClr val="5B5B5B"/>
              </a:buClr>
              <a:buSzPts val="1000"/>
              <a:buFont typeface="Arial"/>
              <a:buNone/>
              <a:defRPr sz="1333" b="1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6" name="Google Shape;196;p23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97" name="Google Shape;197;p23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61039426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S14">
  <p:cSld name="9_S14"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4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0" name="Google Shape;200;p24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201" name="Google Shape;201;p240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" name="Google Shape;202;p240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3" name="Google Shape;203;p240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4" name="Google Shape;204;p240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92698328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S14">
  <p:cSld name="10_S14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07" name="Google Shape;207;p241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208" name="Google Shape;208;p241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209" name="Google Shape;209;p241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0" name="Google Shape;210;p241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11" name="Google Shape;211;p241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212" name="Google Shape;212;p241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3" name="Google Shape;213;p241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4" name="Google Shape;214;p241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5" name="Google Shape;215;p241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6" name="Google Shape;216;p241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7" name="Google Shape;217;p241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8" name="Google Shape;218;p241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19" name="Google Shape;219;p241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0" name="Google Shape;220;p241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1" name="Google Shape;221;p241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2" name="Google Shape;222;p241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3" name="Google Shape;223;p241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4" name="Google Shape;224;p241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5" name="Google Shape;225;p241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6" name="Google Shape;226;p241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7" name="Google Shape;227;p241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8" name="Google Shape;228;p241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29" name="Google Shape;229;p241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0" name="Google Shape;230;p241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1" name="Google Shape;231;p241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2" name="Google Shape;232;p241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3" name="Google Shape;233;p241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4" name="Google Shape;234;p241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5" name="Google Shape;235;p241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6" name="Google Shape;236;p241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7" name="Google Shape;237;p241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8" name="Google Shape;238;p241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39" name="Google Shape;239;p241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0" name="Google Shape;240;p241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" name="Google Shape;241;p241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" name="Google Shape;242;p241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" name="Google Shape;243;p241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" name="Google Shape;244;p241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5" name="Google Shape;245;p241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6" name="Google Shape;246;p241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7" name="Google Shape;247;p241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8" name="Google Shape;248;p241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9" name="Google Shape;249;p241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0" name="Google Shape;250;p241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1" name="Google Shape;251;p241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2" name="Google Shape;252;p241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3" name="Google Shape;253;p241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4" name="Google Shape;254;p241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5" name="Google Shape;255;p241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6" name="Google Shape;256;p241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7" name="Google Shape;257;p241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8" name="Google Shape;258;p241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59" name="Google Shape;259;p241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0" name="Google Shape;260;p241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1" name="Google Shape;261;p241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2" name="Google Shape;262;p241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63" name="Google Shape;263;p241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64" name="Google Shape;264;p241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265" name="Google Shape;265;p241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66" name="Google Shape;266;p241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267" name="Google Shape;267;p241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8" name="Google Shape;268;p241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69" name="Google Shape;269;p241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0" name="Google Shape;270;p241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1" name="Google Shape;271;p241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2" name="Google Shape;272;p241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3" name="Google Shape;273;p241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4" name="Google Shape;274;p241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5" name="Google Shape;275;p241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6" name="Google Shape;276;p241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7" name="Google Shape;277;p241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8" name="Google Shape;278;p241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79" name="Google Shape;279;p241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80" name="Google Shape;280;p241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281" name="Google Shape;281;p241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282" name="Google Shape;282;p24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283" name="Google Shape;283;p241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4" name="Google Shape;284;p241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5" name="Google Shape;285;p241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6" name="Google Shape;286;p241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7" name="Google Shape;287;p241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8" name="Google Shape;288;p241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89" name="Google Shape;289;p241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0" name="Google Shape;290;p241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1" name="Google Shape;291;p241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2" name="Google Shape;292;p241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3" name="Google Shape;293;p241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4" name="Google Shape;294;p241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5" name="Google Shape;295;p241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6" name="Google Shape;296;p241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7" name="Google Shape;297;p241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298" name="Google Shape;298;p241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299" name="Google Shape;299;p241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300" name="Google Shape;300;p241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1" name="Google Shape;301;p241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2" name="Google Shape;302;p241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3" name="Google Shape;303;p241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4" name="Google Shape;304;p241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5" name="Google Shape;305;p241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6" name="Google Shape;306;p241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7" name="Google Shape;307;p241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8" name="Google Shape;308;p241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09" name="Google Shape;309;p241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0" name="Google Shape;310;p241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1" name="Google Shape;311;p241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2" name="Google Shape;312;p241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3" name="Google Shape;313;p241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4" name="Google Shape;314;p241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5" name="Google Shape;315;p241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6" name="Google Shape;316;p241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7" name="Google Shape;317;p241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8" name="Google Shape;318;p241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19" name="Google Shape;319;p241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0" name="Google Shape;320;p241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1" name="Google Shape;321;p241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2" name="Google Shape;322;p241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3" name="Google Shape;323;p241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4" name="Google Shape;324;p241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5" name="Google Shape;325;p241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6" name="Google Shape;326;p241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7" name="Google Shape;327;p241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8" name="Google Shape;328;p241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29" name="Google Shape;329;p241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0" name="Google Shape;330;p241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1" name="Google Shape;331;p241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2" name="Google Shape;332;p241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3" name="Google Shape;333;p241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4" name="Google Shape;334;p241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5" name="Google Shape;335;p241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6" name="Google Shape;336;p241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7" name="Google Shape;337;p241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8" name="Google Shape;338;p241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39" name="Google Shape;339;p241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0" name="Google Shape;340;p241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1" name="Google Shape;341;p241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2" name="Google Shape;342;p241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3" name="Google Shape;343;p241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4" name="Google Shape;344;p241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5" name="Google Shape;345;p241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6" name="Google Shape;346;p241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7" name="Google Shape;347;p241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8" name="Google Shape;348;p241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49" name="Google Shape;349;p241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0" name="Google Shape;350;p241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1" name="Google Shape;351;p241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2" name="Google Shape;352;p241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3" name="Google Shape;353;p241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4" name="Google Shape;354;p241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5" name="Google Shape;355;p241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6" name="Google Shape;356;p241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7" name="Google Shape;357;p241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8" name="Google Shape;358;p241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59" name="Google Shape;359;p241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0" name="Google Shape;360;p241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1" name="Google Shape;361;p241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2" name="Google Shape;362;p241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3" name="Google Shape;363;p241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4" name="Google Shape;364;p241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5" name="Google Shape;365;p241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66" name="Google Shape;366;p241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367" name="Google Shape;367;p241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368" name="Google Shape;368;p241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369" name="Google Shape;369;p241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370" name="Google Shape;370;p241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371" name="Google Shape;371;p241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2" name="Google Shape;372;p241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3" name="Google Shape;373;p241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4" name="Google Shape;374;p241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5" name="Google Shape;375;p241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6" name="Google Shape;376;p241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7" name="Google Shape;377;p241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8" name="Google Shape;378;p241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79" name="Google Shape;379;p241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0" name="Google Shape;380;p241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381" name="Google Shape;381;p241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382" name="Google Shape;382;p24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3" name="Google Shape;383;p24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84" name="Google Shape;384;p241"/>
          <p:cNvSpPr>
            <a:spLocks noGrp="1"/>
          </p:cNvSpPr>
          <p:nvPr>
            <p:ph type="pic" idx="2"/>
          </p:nvPr>
        </p:nvSpPr>
        <p:spPr>
          <a:xfrm>
            <a:off x="920146" y="2200908"/>
            <a:ext cx="1817309" cy="181730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5" name="Google Shape;385;p241"/>
          <p:cNvSpPr>
            <a:spLocks noGrp="1"/>
          </p:cNvSpPr>
          <p:nvPr>
            <p:ph type="pic" idx="3"/>
          </p:nvPr>
        </p:nvSpPr>
        <p:spPr>
          <a:xfrm>
            <a:off x="6335080" y="2182714"/>
            <a:ext cx="2332533" cy="2332533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6" name="Google Shape;386;p241"/>
          <p:cNvSpPr>
            <a:spLocks noGrp="1"/>
          </p:cNvSpPr>
          <p:nvPr>
            <p:ph type="pic" idx="4"/>
          </p:nvPr>
        </p:nvSpPr>
        <p:spPr>
          <a:xfrm>
            <a:off x="3365135" y="3584434"/>
            <a:ext cx="2599877" cy="2599877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87" name="Google Shape;387;p241"/>
          <p:cNvSpPr>
            <a:spLocks noGrp="1"/>
          </p:cNvSpPr>
          <p:nvPr>
            <p:ph type="pic" idx="5"/>
          </p:nvPr>
        </p:nvSpPr>
        <p:spPr>
          <a:xfrm>
            <a:off x="9331904" y="4370636"/>
            <a:ext cx="2011429" cy="2011429"/>
          </a:xfrm>
          <a:prstGeom prst="rect">
            <a:avLst/>
          </a:prstGeom>
          <a:solidFill>
            <a:srgbClr val="F2F2F2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13"/>
              </a:spcBef>
              <a:spcAft>
                <a:spcPts val="0"/>
              </a:spcAft>
              <a:buClr>
                <a:srgbClr val="929292"/>
              </a:buClr>
              <a:buSzPts val="800"/>
              <a:buFont typeface="Arial"/>
              <a:buNone/>
              <a:defRPr sz="1067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30001411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S38">
  <p:cSld name="4_S38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2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0" name="Google Shape;390;p242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1" name="Google Shape;391;p242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392" name="Google Shape;392;p242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3" name="Google Shape;393;p242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394" name="Google Shape;394;p242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8985412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38">
  <p:cSld name="8_S38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4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97" name="Google Shape;397;p243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398" name="Google Shape;398;p243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399" name="Google Shape;399;p243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0" name="Google Shape;400;p243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01" name="Google Shape;401;p243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402" name="Google Shape;402;p243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3" name="Google Shape;403;p243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4" name="Google Shape;404;p243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5" name="Google Shape;405;p243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6" name="Google Shape;406;p243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7" name="Google Shape;407;p243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8" name="Google Shape;408;p243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09" name="Google Shape;409;p243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0" name="Google Shape;410;p243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1" name="Google Shape;411;p243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2" name="Google Shape;412;p243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3" name="Google Shape;413;p243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4" name="Google Shape;414;p243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5" name="Google Shape;415;p243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6" name="Google Shape;416;p243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7" name="Google Shape;417;p243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8" name="Google Shape;418;p243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19" name="Google Shape;419;p243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0" name="Google Shape;420;p243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1" name="Google Shape;421;p243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2" name="Google Shape;422;p243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3" name="Google Shape;423;p243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4" name="Google Shape;424;p243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5" name="Google Shape;425;p243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6" name="Google Shape;426;p243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7" name="Google Shape;427;p243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8" name="Google Shape;428;p243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29" name="Google Shape;429;p243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0" name="Google Shape;430;p243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1" name="Google Shape;431;p243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2" name="Google Shape;432;p243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3" name="Google Shape;433;p243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4" name="Google Shape;434;p243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5" name="Google Shape;435;p243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6" name="Google Shape;436;p243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7" name="Google Shape;437;p243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8" name="Google Shape;438;p243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39" name="Google Shape;439;p243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0" name="Google Shape;440;p243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1" name="Google Shape;441;p243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2" name="Google Shape;442;p243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3" name="Google Shape;443;p243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4" name="Google Shape;444;p243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5" name="Google Shape;445;p243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6" name="Google Shape;446;p243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7" name="Google Shape;447;p243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8" name="Google Shape;448;p243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49" name="Google Shape;449;p243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0" name="Google Shape;450;p243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1" name="Google Shape;451;p243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2" name="Google Shape;452;p243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53" name="Google Shape;453;p243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454" name="Google Shape;454;p243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455" name="Google Shape;455;p243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56" name="Google Shape;456;p2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457" name="Google Shape;457;p243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8" name="Google Shape;458;p243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59" name="Google Shape;459;p243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0" name="Google Shape;460;p243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1" name="Google Shape;461;p243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2" name="Google Shape;462;p243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3" name="Google Shape;463;p243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4" name="Google Shape;464;p243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5" name="Google Shape;465;p243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6" name="Google Shape;466;p243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7" name="Google Shape;467;p243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8" name="Google Shape;468;p243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69" name="Google Shape;469;p243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70" name="Google Shape;470;p243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471" name="Google Shape;471;p243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472" name="Google Shape;472;p243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473" name="Google Shape;473;p243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4" name="Google Shape;474;p243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5" name="Google Shape;475;p243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6" name="Google Shape;476;p243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7" name="Google Shape;477;p243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8" name="Google Shape;478;p243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79" name="Google Shape;479;p243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0" name="Google Shape;480;p243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1" name="Google Shape;481;p243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2" name="Google Shape;482;p243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3" name="Google Shape;483;p243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4" name="Google Shape;484;p243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5" name="Google Shape;485;p243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6" name="Google Shape;486;p243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7" name="Google Shape;487;p243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488" name="Google Shape;488;p243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489" name="Google Shape;489;p243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490" name="Google Shape;490;p243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1" name="Google Shape;491;p243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2" name="Google Shape;492;p243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3" name="Google Shape;493;p243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4" name="Google Shape;494;p243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5" name="Google Shape;495;p243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6" name="Google Shape;496;p243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7" name="Google Shape;497;p243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8" name="Google Shape;498;p243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499" name="Google Shape;499;p243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0" name="Google Shape;500;p243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1" name="Google Shape;501;p243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2" name="Google Shape;502;p243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3" name="Google Shape;503;p243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4" name="Google Shape;504;p243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5" name="Google Shape;505;p243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6" name="Google Shape;506;p243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7" name="Google Shape;507;p243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8" name="Google Shape;508;p243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09" name="Google Shape;509;p243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0" name="Google Shape;510;p243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1" name="Google Shape;511;p243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2" name="Google Shape;512;p243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3" name="Google Shape;513;p243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4" name="Google Shape;514;p243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5" name="Google Shape;515;p243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6" name="Google Shape;516;p243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7" name="Google Shape;517;p243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8" name="Google Shape;518;p243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19" name="Google Shape;519;p243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0" name="Google Shape;520;p243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1" name="Google Shape;521;p243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2" name="Google Shape;522;p243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3" name="Google Shape;523;p243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4" name="Google Shape;524;p243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5" name="Google Shape;525;p243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6" name="Google Shape;526;p243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7" name="Google Shape;527;p243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8" name="Google Shape;528;p243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29" name="Google Shape;529;p243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0" name="Google Shape;530;p243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1" name="Google Shape;531;p243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2" name="Google Shape;532;p243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3" name="Google Shape;533;p243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4" name="Google Shape;534;p243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5" name="Google Shape;535;p243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6" name="Google Shape;536;p243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7" name="Google Shape;537;p243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8" name="Google Shape;538;p243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39" name="Google Shape;539;p243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0" name="Google Shape;540;p243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1" name="Google Shape;541;p243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2" name="Google Shape;542;p243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3" name="Google Shape;543;p243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4" name="Google Shape;544;p243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5" name="Google Shape;545;p243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6" name="Google Shape;546;p243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7" name="Google Shape;547;p243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8" name="Google Shape;548;p243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49" name="Google Shape;549;p243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0" name="Google Shape;550;p243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1" name="Google Shape;551;p243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2" name="Google Shape;552;p243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3" name="Google Shape;553;p243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4" name="Google Shape;554;p243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5" name="Google Shape;555;p243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56" name="Google Shape;556;p243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57" name="Google Shape;557;p243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558" name="Google Shape;558;p243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559" name="Google Shape;559;p243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560" name="Google Shape;560;p243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561" name="Google Shape;561;p243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2" name="Google Shape;562;p243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3" name="Google Shape;563;p243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4" name="Google Shape;564;p243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5" name="Google Shape;565;p243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6" name="Google Shape;566;p243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7" name="Google Shape;567;p243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8" name="Google Shape;568;p243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69" name="Google Shape;569;p243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0" name="Google Shape;570;p243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71" name="Google Shape;571;p243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572" name="Google Shape;572;p243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3" name="Google Shape;573;p243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74" name="Google Shape;574;p243"/>
          <p:cNvSpPr>
            <a:spLocks noGrp="1"/>
          </p:cNvSpPr>
          <p:nvPr>
            <p:ph type="pic" idx="2"/>
          </p:nvPr>
        </p:nvSpPr>
        <p:spPr>
          <a:xfrm>
            <a:off x="6498256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5" name="Google Shape;575;p243"/>
          <p:cNvSpPr>
            <a:spLocks noGrp="1"/>
          </p:cNvSpPr>
          <p:nvPr>
            <p:ph type="pic" idx="3"/>
          </p:nvPr>
        </p:nvSpPr>
        <p:spPr>
          <a:xfrm>
            <a:off x="508000" y="1956463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6" name="Google Shape;576;p243"/>
          <p:cNvSpPr>
            <a:spLocks noGrp="1"/>
          </p:cNvSpPr>
          <p:nvPr>
            <p:ph type="pic" idx="4"/>
          </p:nvPr>
        </p:nvSpPr>
        <p:spPr>
          <a:xfrm>
            <a:off x="9493383" y="3910216"/>
            <a:ext cx="2172435" cy="2369152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77" name="Google Shape;577;p243"/>
          <p:cNvSpPr>
            <a:spLocks noGrp="1"/>
          </p:cNvSpPr>
          <p:nvPr>
            <p:ph type="pic" idx="5"/>
          </p:nvPr>
        </p:nvSpPr>
        <p:spPr>
          <a:xfrm>
            <a:off x="3503128" y="3909192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45926073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S38">
  <p:cSld name="6_S38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244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0" name="Google Shape;580;p244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581" name="Google Shape;581;p244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2" name="Google Shape;582;p244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3" name="Google Shape;583;p244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584" name="Google Shape;584;p244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4372777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S38">
  <p:cSld name="7_S38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24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87" name="Google Shape;587;p245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588" name="Google Shape;588;p245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589" name="Google Shape;589;p245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0" name="Google Shape;590;p245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591" name="Google Shape;591;p245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592" name="Google Shape;592;p245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3" name="Google Shape;593;p245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4" name="Google Shape;594;p245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5" name="Google Shape;595;p245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6" name="Google Shape;596;p245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7" name="Google Shape;597;p245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8" name="Google Shape;598;p245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599" name="Google Shape;599;p245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0" name="Google Shape;600;p245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1" name="Google Shape;601;p245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2" name="Google Shape;602;p245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3" name="Google Shape;603;p245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4" name="Google Shape;604;p245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5" name="Google Shape;605;p245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" name="Google Shape;606;p245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" name="Google Shape;607;p245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" name="Google Shape;608;p245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9" name="Google Shape;609;p245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0" name="Google Shape;610;p245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1" name="Google Shape;611;p245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2" name="Google Shape;612;p245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3" name="Google Shape;613;p245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4" name="Google Shape;614;p245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5" name="Google Shape;615;p245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6" name="Google Shape;616;p245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7" name="Google Shape;617;p245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8" name="Google Shape;618;p245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19" name="Google Shape;619;p245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0" name="Google Shape;620;p245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1" name="Google Shape;621;p245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2" name="Google Shape;622;p245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3" name="Google Shape;623;p245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4" name="Google Shape;624;p245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5" name="Google Shape;625;p245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6" name="Google Shape;626;p245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7" name="Google Shape;627;p245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8" name="Google Shape;628;p245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29" name="Google Shape;629;p245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0" name="Google Shape;630;p245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1" name="Google Shape;631;p245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2" name="Google Shape;632;p245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3" name="Google Shape;633;p245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4" name="Google Shape;634;p245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5" name="Google Shape;635;p245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6" name="Google Shape;636;p245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7" name="Google Shape;637;p245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8" name="Google Shape;638;p245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39" name="Google Shape;639;p245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0" name="Google Shape;640;p245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1" name="Google Shape;641;p245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2" name="Google Shape;642;p245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43" name="Google Shape;643;p245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644" name="Google Shape;644;p245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645" name="Google Shape;645;p245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46" name="Google Shape;646;p245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647" name="Google Shape;647;p245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8" name="Google Shape;648;p245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49" name="Google Shape;649;p245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0" name="Google Shape;650;p245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1" name="Google Shape;651;p245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2" name="Google Shape;652;p245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3" name="Google Shape;653;p245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4" name="Google Shape;654;p245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5" name="Google Shape;655;p245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6" name="Google Shape;656;p245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7" name="Google Shape;657;p245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8" name="Google Shape;658;p245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59" name="Google Shape;659;p245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60" name="Google Shape;660;p245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661" name="Google Shape;661;p245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662" name="Google Shape;662;p245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663" name="Google Shape;663;p245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4" name="Google Shape;664;p245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5" name="Google Shape;665;p245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6" name="Google Shape;666;p245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7" name="Google Shape;667;p245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8" name="Google Shape;668;p245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69" name="Google Shape;669;p245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0" name="Google Shape;670;p245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1" name="Google Shape;671;p245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2" name="Google Shape;672;p245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3" name="Google Shape;673;p245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4" name="Google Shape;674;p245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5" name="Google Shape;675;p245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6" name="Google Shape;676;p245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7" name="Google Shape;677;p245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678" name="Google Shape;678;p245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679" name="Google Shape;679;p245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680" name="Google Shape;680;p245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1" name="Google Shape;681;p245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2" name="Google Shape;682;p245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3" name="Google Shape;683;p245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4" name="Google Shape;684;p245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5" name="Google Shape;685;p245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6" name="Google Shape;686;p245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7" name="Google Shape;687;p245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8" name="Google Shape;688;p245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89" name="Google Shape;689;p245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0" name="Google Shape;690;p245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1" name="Google Shape;691;p245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2" name="Google Shape;692;p245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3" name="Google Shape;693;p245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4" name="Google Shape;694;p245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5" name="Google Shape;695;p245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6" name="Google Shape;696;p245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7" name="Google Shape;697;p245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8" name="Google Shape;698;p245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99" name="Google Shape;699;p245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0" name="Google Shape;700;p245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1" name="Google Shape;701;p245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2" name="Google Shape;702;p245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3" name="Google Shape;703;p245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4" name="Google Shape;704;p245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5" name="Google Shape;705;p245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6" name="Google Shape;706;p245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7" name="Google Shape;707;p245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8" name="Google Shape;708;p245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09" name="Google Shape;709;p245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0" name="Google Shape;710;p245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1" name="Google Shape;711;p245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2" name="Google Shape;712;p245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3" name="Google Shape;713;p245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4" name="Google Shape;714;p245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5" name="Google Shape;715;p245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6" name="Google Shape;716;p245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7" name="Google Shape;717;p245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8" name="Google Shape;718;p245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19" name="Google Shape;719;p245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0" name="Google Shape;720;p245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1" name="Google Shape;721;p245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2" name="Google Shape;722;p245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3" name="Google Shape;723;p245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4" name="Google Shape;724;p245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5" name="Google Shape;725;p245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6" name="Google Shape;726;p245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7" name="Google Shape;727;p245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8" name="Google Shape;728;p245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29" name="Google Shape;729;p245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0" name="Google Shape;730;p245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1" name="Google Shape;731;p245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2" name="Google Shape;732;p245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3" name="Google Shape;733;p245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4" name="Google Shape;734;p245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5" name="Google Shape;735;p245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6" name="Google Shape;736;p245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7" name="Google Shape;737;p245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8" name="Google Shape;738;p245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39" name="Google Shape;739;p245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0" name="Google Shape;740;p245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1" name="Google Shape;741;p245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2" name="Google Shape;742;p245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3" name="Google Shape;743;p245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4" name="Google Shape;744;p245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5" name="Google Shape;745;p245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46" name="Google Shape;746;p245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47" name="Google Shape;747;p245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748" name="Google Shape;748;p245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749" name="Google Shape;749;p245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750" name="Google Shape;750;p245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751" name="Google Shape;751;p245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2" name="Google Shape;752;p245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3" name="Google Shape;753;p245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4" name="Google Shape;754;p245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5" name="Google Shape;755;p245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6" name="Google Shape;756;p245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7" name="Google Shape;757;p245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8" name="Google Shape;758;p245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59" name="Google Shape;759;p245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0" name="Google Shape;760;p245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61" name="Google Shape;761;p245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762" name="Google Shape;762;p24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3" name="Google Shape;763;p24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64" name="Google Shape;764;p245"/>
          <p:cNvSpPr>
            <a:spLocks noGrp="1"/>
          </p:cNvSpPr>
          <p:nvPr>
            <p:ph type="pic" idx="2"/>
          </p:nvPr>
        </p:nvSpPr>
        <p:spPr>
          <a:xfrm>
            <a:off x="508000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5" name="Google Shape;765;p245"/>
          <p:cNvSpPr>
            <a:spLocks noGrp="1"/>
          </p:cNvSpPr>
          <p:nvPr>
            <p:ph type="pic" idx="3"/>
          </p:nvPr>
        </p:nvSpPr>
        <p:spPr>
          <a:xfrm>
            <a:off x="9491417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6" name="Google Shape;766;p245"/>
          <p:cNvSpPr>
            <a:spLocks noGrp="1"/>
          </p:cNvSpPr>
          <p:nvPr>
            <p:ph type="pic" idx="4"/>
          </p:nvPr>
        </p:nvSpPr>
        <p:spPr>
          <a:xfrm>
            <a:off x="3502472" y="1923940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67" name="Google Shape;767;p245"/>
          <p:cNvSpPr>
            <a:spLocks noGrp="1"/>
          </p:cNvSpPr>
          <p:nvPr>
            <p:ph type="pic" idx="5"/>
          </p:nvPr>
        </p:nvSpPr>
        <p:spPr>
          <a:xfrm>
            <a:off x="6496944" y="3963805"/>
            <a:ext cx="2174400" cy="2371200"/>
          </a:xfrm>
          <a:prstGeom prst="rect">
            <a:avLst/>
          </a:prstGeom>
          <a:solidFill>
            <a:srgbClr val="E8E8E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274300" anchor="b" anchorCtr="0">
            <a:noAutofit/>
          </a:bodyPr>
          <a:lstStyle>
            <a:lvl1pPr marR="0" lvl="0" algn="ctr" rtl="0">
              <a:spcBef>
                <a:spcPts val="240"/>
              </a:spcBef>
              <a:spcAft>
                <a:spcPts val="0"/>
              </a:spcAft>
              <a:buClr>
                <a:srgbClr val="5B5B5B"/>
              </a:buClr>
              <a:buSzPts val="900"/>
              <a:buFont typeface="Arial"/>
              <a:buNone/>
              <a:defRPr sz="12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6430198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S38">
  <p:cSld name="5_S38">
    <p:spTree>
      <p:nvGrpSpPr>
        <p:cNvPr id="1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24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0" name="Google Shape;770;p24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771" name="Google Shape;771;p246"/>
          <p:cNvSpPr>
            <a:spLocks noGrp="1"/>
          </p:cNvSpPr>
          <p:nvPr>
            <p:ph type="pic" idx="2"/>
          </p:nvPr>
        </p:nvSpPr>
        <p:spPr>
          <a:xfrm>
            <a:off x="50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2" name="Google Shape;772;p246"/>
          <p:cNvSpPr>
            <a:spLocks noGrp="1"/>
          </p:cNvSpPr>
          <p:nvPr>
            <p:ph type="pic" idx="3"/>
          </p:nvPr>
        </p:nvSpPr>
        <p:spPr>
          <a:xfrm>
            <a:off x="50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3" name="Google Shape;773;p246"/>
          <p:cNvSpPr>
            <a:spLocks noGrp="1"/>
          </p:cNvSpPr>
          <p:nvPr>
            <p:ph type="pic" idx="4"/>
          </p:nvPr>
        </p:nvSpPr>
        <p:spPr>
          <a:xfrm>
            <a:off x="4121000" y="1932633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4" name="Google Shape;774;p246"/>
          <p:cNvSpPr>
            <a:spLocks noGrp="1"/>
          </p:cNvSpPr>
          <p:nvPr>
            <p:ph type="pic" idx="5"/>
          </p:nvPr>
        </p:nvSpPr>
        <p:spPr>
          <a:xfrm>
            <a:off x="8128000" y="2129633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5" name="Google Shape;775;p246"/>
          <p:cNvSpPr>
            <a:spLocks noGrp="1"/>
          </p:cNvSpPr>
          <p:nvPr>
            <p:ph type="pic" idx="6"/>
          </p:nvPr>
        </p:nvSpPr>
        <p:spPr>
          <a:xfrm>
            <a:off x="8128000" y="4555600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776" name="Google Shape;776;p246"/>
          <p:cNvSpPr>
            <a:spLocks noGrp="1"/>
          </p:cNvSpPr>
          <p:nvPr>
            <p:ph type="pic" idx="7"/>
          </p:nvPr>
        </p:nvSpPr>
        <p:spPr>
          <a:xfrm>
            <a:off x="4121000" y="4358600"/>
            <a:ext cx="2010600" cy="2010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7701299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8">
  <p:cSld name="1_S38"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247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79" name="Google Shape;779;p247"/>
          <p:cNvGrpSpPr/>
          <p:nvPr/>
        </p:nvGrpSpPr>
        <p:grpSpPr>
          <a:xfrm>
            <a:off x="1052631" y="1593600"/>
            <a:ext cx="10086739" cy="5019216"/>
            <a:chOff x="874886" y="1276350"/>
            <a:chExt cx="7335877" cy="3650376"/>
          </a:xfrm>
        </p:grpSpPr>
        <p:grpSp>
          <p:nvGrpSpPr>
            <p:cNvPr id="780" name="Google Shape;780;p247"/>
            <p:cNvGrpSpPr/>
            <p:nvPr/>
          </p:nvGrpSpPr>
          <p:grpSpPr>
            <a:xfrm>
              <a:off x="3989287" y="2800445"/>
              <a:ext cx="1399363" cy="1565023"/>
              <a:chOff x="4097338" y="2217738"/>
              <a:chExt cx="1139825" cy="1274763"/>
            </a:xfrm>
          </p:grpSpPr>
          <p:sp>
            <p:nvSpPr>
              <p:cNvPr id="781" name="Google Shape;781;p247"/>
              <p:cNvSpPr/>
              <p:nvPr/>
            </p:nvSpPr>
            <p:spPr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/>
                <a:rect l="l" t="t" r="r" b="b"/>
                <a:pathLst>
                  <a:path w="91" h="175" extrusionOk="0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2" name="Google Shape;782;p247"/>
              <p:cNvSpPr/>
              <p:nvPr/>
            </p:nvSpPr>
            <p:spPr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/>
                <a:rect l="l" t="t" r="r" b="b"/>
                <a:pathLst>
                  <a:path w="856" h="957" extrusionOk="0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83" name="Google Shape;783;p247"/>
            <p:cNvGrpSpPr/>
            <p:nvPr/>
          </p:nvGrpSpPr>
          <p:grpSpPr>
            <a:xfrm>
              <a:off x="874886" y="1276350"/>
              <a:ext cx="3180780" cy="1832003"/>
              <a:chOff x="893725" y="1200132"/>
              <a:chExt cx="3180780" cy="1832003"/>
            </a:xfrm>
          </p:grpSpPr>
          <p:sp>
            <p:nvSpPr>
              <p:cNvPr id="784" name="Google Shape;784;p247"/>
              <p:cNvSpPr/>
              <p:nvPr/>
            </p:nvSpPr>
            <p:spPr>
              <a:xfrm>
                <a:off x="3844522" y="1927086"/>
                <a:ext cx="208544" cy="95499"/>
              </a:xfrm>
              <a:custGeom>
                <a:avLst/>
                <a:gdLst/>
                <a:ahLst/>
                <a:cxnLst/>
                <a:rect l="l" t="t" r="r" b="b"/>
                <a:pathLst>
                  <a:path w="128" h="58" extrusionOk="0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5" name="Google Shape;785;p247"/>
              <p:cNvSpPr/>
              <p:nvPr/>
            </p:nvSpPr>
            <p:spPr>
              <a:xfrm>
                <a:off x="1772727" y="2451351"/>
                <a:ext cx="1186946" cy="580784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56" extrusionOk="0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6" name="Google Shape;786;p247"/>
              <p:cNvSpPr/>
              <p:nvPr/>
            </p:nvSpPr>
            <p:spPr>
              <a:xfrm>
                <a:off x="1439447" y="1739987"/>
                <a:ext cx="1750209" cy="904308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553" extrusionOk="0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7" name="Google Shape;787;p247"/>
              <p:cNvSpPr/>
              <p:nvPr/>
            </p:nvSpPr>
            <p:spPr>
              <a:xfrm>
                <a:off x="893725" y="1761426"/>
                <a:ext cx="765961" cy="561294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43" extrusionOk="0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8" name="Google Shape;788;p247"/>
              <p:cNvSpPr/>
              <p:nvPr/>
            </p:nvSpPr>
            <p:spPr>
              <a:xfrm>
                <a:off x="1585622" y="2256457"/>
                <a:ext cx="35082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29" extrusionOk="0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89" name="Google Shape;789;p247"/>
              <p:cNvSpPr/>
              <p:nvPr/>
            </p:nvSpPr>
            <p:spPr>
              <a:xfrm>
                <a:off x="1531050" y="2201887"/>
                <a:ext cx="37032" cy="56520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0" name="Google Shape;790;p247"/>
              <p:cNvSpPr/>
              <p:nvPr/>
            </p:nvSpPr>
            <p:spPr>
              <a:xfrm>
                <a:off x="1879923" y="1660082"/>
                <a:ext cx="378107" cy="198792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21" extrusionOk="0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1" name="Google Shape;791;p247"/>
              <p:cNvSpPr/>
              <p:nvPr/>
            </p:nvSpPr>
            <p:spPr>
              <a:xfrm>
                <a:off x="1739594" y="1628899"/>
                <a:ext cx="212442" cy="1403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6" extrusionOk="0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2" name="Google Shape;792;p247"/>
              <p:cNvSpPr/>
              <p:nvPr/>
            </p:nvSpPr>
            <p:spPr>
              <a:xfrm>
                <a:off x="1909157" y="1529502"/>
                <a:ext cx="251423" cy="10719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65" extrusionOk="0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3" name="Google Shape;793;p247"/>
              <p:cNvSpPr/>
              <p:nvPr/>
            </p:nvSpPr>
            <p:spPr>
              <a:xfrm>
                <a:off x="1872127" y="1568481"/>
                <a:ext cx="35082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4" name="Google Shape;794;p247"/>
              <p:cNvSpPr/>
              <p:nvPr/>
            </p:nvSpPr>
            <p:spPr>
              <a:xfrm>
                <a:off x="1963729" y="1531452"/>
                <a:ext cx="27286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" extrusionOk="0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5" name="Google Shape;795;p247"/>
              <p:cNvSpPr/>
              <p:nvPr/>
            </p:nvSpPr>
            <p:spPr>
              <a:xfrm>
                <a:off x="1800013" y="1498319"/>
                <a:ext cx="144227" cy="79907"/>
              </a:xfrm>
              <a:custGeom>
                <a:avLst/>
                <a:gdLst/>
                <a:ahLst/>
                <a:cxnLst/>
                <a:rect l="l" t="t" r="r" b="b"/>
                <a:pathLst>
                  <a:path w="88" h="49" extrusionOk="0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6" name="Google Shape;796;p247"/>
              <p:cNvSpPr/>
              <p:nvPr/>
            </p:nvSpPr>
            <p:spPr>
              <a:xfrm>
                <a:off x="1992965" y="1447647"/>
                <a:ext cx="81858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50" h="15" extrusionOk="0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7" name="Google Shape;797;p247"/>
              <p:cNvSpPr/>
              <p:nvPr/>
            </p:nvSpPr>
            <p:spPr>
              <a:xfrm>
                <a:off x="1994914" y="1476881"/>
                <a:ext cx="72114" cy="37030"/>
              </a:xfrm>
              <a:custGeom>
                <a:avLst/>
                <a:gdLst/>
                <a:ahLst/>
                <a:cxnLst/>
                <a:rect l="l" t="t" r="r" b="b"/>
                <a:pathLst>
                  <a:path w="44" h="23" extrusionOk="0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8" name="Google Shape;798;p247"/>
              <p:cNvSpPr/>
              <p:nvPr/>
            </p:nvSpPr>
            <p:spPr>
              <a:xfrm>
                <a:off x="1959831" y="1471034"/>
                <a:ext cx="25338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15" h="17" extrusionOk="0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799" name="Google Shape;799;p247"/>
              <p:cNvSpPr/>
              <p:nvPr/>
            </p:nvSpPr>
            <p:spPr>
              <a:xfrm>
                <a:off x="2226846" y="1660082"/>
                <a:ext cx="122788" cy="99397"/>
              </a:xfrm>
              <a:custGeom>
                <a:avLst/>
                <a:gdLst/>
                <a:ahLst/>
                <a:cxnLst/>
                <a:rect l="l" t="t" r="r" b="b"/>
                <a:pathLst>
                  <a:path w="75" h="61" extrusionOk="0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0" name="Google Shape;800;p247"/>
              <p:cNvSpPr/>
              <p:nvPr/>
            </p:nvSpPr>
            <p:spPr>
              <a:xfrm>
                <a:off x="2183968" y="1539247"/>
                <a:ext cx="13643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84" h="45" extrusionOk="0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1" name="Google Shape;801;p247"/>
              <p:cNvSpPr/>
              <p:nvPr/>
            </p:nvSpPr>
            <p:spPr>
              <a:xfrm>
                <a:off x="2287265" y="1815997"/>
                <a:ext cx="7991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29" extrusionOk="0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2" name="Google Shape;802;p247"/>
              <p:cNvSpPr/>
              <p:nvPr/>
            </p:nvSpPr>
            <p:spPr>
              <a:xfrm>
                <a:off x="2365225" y="1646438"/>
                <a:ext cx="105246" cy="85753"/>
              </a:xfrm>
              <a:custGeom>
                <a:avLst/>
                <a:gdLst/>
                <a:ahLst/>
                <a:cxnLst/>
                <a:rect l="l" t="t" r="r" b="b"/>
                <a:pathLst>
                  <a:path w="65" h="53" extrusionOk="0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3" name="Google Shape;803;p247"/>
              <p:cNvSpPr/>
              <p:nvPr/>
            </p:nvSpPr>
            <p:spPr>
              <a:xfrm>
                <a:off x="2148886" y="1492473"/>
                <a:ext cx="3508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1" h="18" extrusionOk="0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4" name="Google Shape;804;p247"/>
              <p:cNvSpPr/>
              <p:nvPr/>
            </p:nvSpPr>
            <p:spPr>
              <a:xfrm>
                <a:off x="2170324" y="1589920"/>
                <a:ext cx="23388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5" name="Google Shape;805;p247"/>
              <p:cNvSpPr/>
              <p:nvPr/>
            </p:nvSpPr>
            <p:spPr>
              <a:xfrm>
                <a:off x="2156682" y="1420361"/>
                <a:ext cx="134482" cy="70162"/>
              </a:xfrm>
              <a:custGeom>
                <a:avLst/>
                <a:gdLst/>
                <a:ahLst/>
                <a:cxnLst/>
                <a:rect l="l" t="t" r="r" b="b"/>
                <a:pathLst>
                  <a:path w="82" h="43" extrusionOk="0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6" name="Google Shape;806;p247"/>
              <p:cNvSpPr/>
              <p:nvPr/>
            </p:nvSpPr>
            <p:spPr>
              <a:xfrm>
                <a:off x="2209304" y="1480779"/>
                <a:ext cx="37032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23" h="7" extrusionOk="0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7" name="Google Shape;807;p247"/>
              <p:cNvSpPr/>
              <p:nvPr/>
            </p:nvSpPr>
            <p:spPr>
              <a:xfrm>
                <a:off x="2341837" y="1523656"/>
                <a:ext cx="352771" cy="11109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8" extrusionOk="0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8" name="Google Shape;808;p247"/>
              <p:cNvSpPr/>
              <p:nvPr/>
            </p:nvSpPr>
            <p:spPr>
              <a:xfrm>
                <a:off x="2345735" y="1582124"/>
                <a:ext cx="6042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29" extrusionOk="0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09" name="Google Shape;809;p247"/>
              <p:cNvSpPr/>
              <p:nvPr/>
            </p:nvSpPr>
            <p:spPr>
              <a:xfrm>
                <a:off x="2353531" y="1492473"/>
                <a:ext cx="5652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35" h="10" extrusionOk="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0" name="Google Shape;810;p247"/>
              <p:cNvSpPr/>
              <p:nvPr/>
            </p:nvSpPr>
            <p:spPr>
              <a:xfrm>
                <a:off x="2310653" y="1437903"/>
                <a:ext cx="66266" cy="54570"/>
              </a:xfrm>
              <a:custGeom>
                <a:avLst/>
                <a:gdLst/>
                <a:ahLst/>
                <a:cxnLst/>
                <a:rect l="l" t="t" r="r" b="b"/>
                <a:pathLst>
                  <a:path w="41" h="33" extrusionOk="0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1" name="Google Shape;811;p247"/>
              <p:cNvSpPr/>
              <p:nvPr/>
            </p:nvSpPr>
            <p:spPr>
              <a:xfrm>
                <a:off x="2285316" y="1389178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2" name="Google Shape;812;p247"/>
              <p:cNvSpPr/>
              <p:nvPr/>
            </p:nvSpPr>
            <p:spPr>
              <a:xfrm>
                <a:off x="2355481" y="1324864"/>
                <a:ext cx="226085" cy="15201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92" extrusionOk="0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3" name="Google Shape;813;p247"/>
              <p:cNvSpPr/>
              <p:nvPr/>
            </p:nvSpPr>
            <p:spPr>
              <a:xfrm>
                <a:off x="2538687" y="1954371"/>
                <a:ext cx="144227" cy="91601"/>
              </a:xfrm>
              <a:custGeom>
                <a:avLst/>
                <a:gdLst/>
                <a:ahLst/>
                <a:cxnLst/>
                <a:rect l="l" t="t" r="r" b="b"/>
                <a:pathLst>
                  <a:path w="89" h="57" extrusionOk="0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4" name="Google Shape;814;p247"/>
              <p:cNvSpPr/>
              <p:nvPr/>
            </p:nvSpPr>
            <p:spPr>
              <a:xfrm>
                <a:off x="2745282" y="1862771"/>
                <a:ext cx="44828" cy="44826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5" name="Google Shape;815;p247"/>
              <p:cNvSpPr/>
              <p:nvPr/>
            </p:nvSpPr>
            <p:spPr>
              <a:xfrm>
                <a:off x="2610800" y="2049869"/>
                <a:ext cx="37032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8" extrusionOk="0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6" name="Google Shape;816;p247"/>
              <p:cNvSpPr/>
              <p:nvPr/>
            </p:nvSpPr>
            <p:spPr>
              <a:xfrm>
                <a:off x="2669270" y="1662030"/>
                <a:ext cx="97450" cy="40928"/>
              </a:xfrm>
              <a:custGeom>
                <a:avLst/>
                <a:gdLst/>
                <a:ahLst/>
                <a:cxnLst/>
                <a:rect l="l" t="t" r="r" b="b"/>
                <a:pathLst>
                  <a:path w="60" h="25" extrusionOk="0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7" name="Google Shape;817;p247"/>
              <p:cNvSpPr/>
              <p:nvPr/>
            </p:nvSpPr>
            <p:spPr>
              <a:xfrm>
                <a:off x="2679016" y="2067409"/>
                <a:ext cx="2144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14" h="15" extrusionOk="0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8" name="Google Shape;818;p247"/>
              <p:cNvSpPr/>
              <p:nvPr/>
            </p:nvSpPr>
            <p:spPr>
              <a:xfrm>
                <a:off x="2797905" y="1874465"/>
                <a:ext cx="23388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14" h="8" extrusionOk="0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19" name="Google Shape;819;p247"/>
              <p:cNvSpPr/>
              <p:nvPr/>
            </p:nvSpPr>
            <p:spPr>
              <a:xfrm>
                <a:off x="2694608" y="1833537"/>
                <a:ext cx="25338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0" name="Google Shape;820;p247"/>
              <p:cNvSpPr/>
              <p:nvPr/>
            </p:nvSpPr>
            <p:spPr>
              <a:xfrm>
                <a:off x="2478267" y="1660082"/>
                <a:ext cx="592498" cy="42681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1" extrusionOk="0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1" name="Google Shape;821;p247"/>
              <p:cNvSpPr/>
              <p:nvPr/>
            </p:nvSpPr>
            <p:spPr>
              <a:xfrm>
                <a:off x="2719944" y="2028430"/>
                <a:ext cx="1754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10" h="9" extrusionOk="0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2" name="Google Shape;822;p247"/>
              <p:cNvSpPr/>
              <p:nvPr/>
            </p:nvSpPr>
            <p:spPr>
              <a:xfrm>
                <a:off x="2599106" y="1946575"/>
                <a:ext cx="15592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3" name="Google Shape;823;p247"/>
              <p:cNvSpPr/>
              <p:nvPr/>
            </p:nvSpPr>
            <p:spPr>
              <a:xfrm>
                <a:off x="2443185" y="1231315"/>
                <a:ext cx="631478" cy="331320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03" extrusionOk="0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4" name="Google Shape;824;p247"/>
              <p:cNvSpPr/>
              <p:nvPr/>
            </p:nvSpPr>
            <p:spPr>
              <a:xfrm>
                <a:off x="2838834" y="1200132"/>
                <a:ext cx="1235671" cy="939389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75" extrusionOk="0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5" name="Google Shape;825;p247"/>
              <p:cNvSpPr/>
              <p:nvPr/>
            </p:nvSpPr>
            <p:spPr>
              <a:xfrm>
                <a:off x="3207196" y="1792609"/>
                <a:ext cx="58470" cy="38979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6" name="Google Shape;826;p247"/>
              <p:cNvSpPr/>
              <p:nvPr/>
            </p:nvSpPr>
            <p:spPr>
              <a:xfrm>
                <a:off x="3943921" y="1589920"/>
                <a:ext cx="33134" cy="19489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7" name="Google Shape;827;p247"/>
              <p:cNvSpPr/>
              <p:nvPr/>
            </p:nvSpPr>
            <p:spPr>
              <a:xfrm>
                <a:off x="3117542" y="2388985"/>
                <a:ext cx="134482" cy="130580"/>
              </a:xfrm>
              <a:custGeom>
                <a:avLst/>
                <a:gdLst/>
                <a:ahLst/>
                <a:cxnLst/>
                <a:rect l="l" t="t" r="r" b="b"/>
                <a:pathLst>
                  <a:path w="82" h="80" extrusionOk="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8" name="Google Shape;828;p247"/>
              <p:cNvSpPr/>
              <p:nvPr/>
            </p:nvSpPr>
            <p:spPr>
              <a:xfrm>
                <a:off x="2649780" y="2348056"/>
                <a:ext cx="25338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5" h="8" extrusionOk="0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29" name="Google Shape;829;p247"/>
              <p:cNvSpPr/>
              <p:nvPr/>
            </p:nvSpPr>
            <p:spPr>
              <a:xfrm>
                <a:off x="1696716" y="2416270"/>
                <a:ext cx="97450" cy="62366"/>
              </a:xfrm>
              <a:custGeom>
                <a:avLst/>
                <a:gdLst/>
                <a:ahLst/>
                <a:cxnLst/>
                <a:rect l="l" t="t" r="r" b="b"/>
                <a:pathLst>
                  <a:path w="59" h="38" extrusionOk="0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0" name="Google Shape;830;p247"/>
              <p:cNvSpPr/>
              <p:nvPr/>
            </p:nvSpPr>
            <p:spPr>
              <a:xfrm>
                <a:off x="1601214" y="2324669"/>
                <a:ext cx="35082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0" extrusionOk="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1" name="Google Shape;831;p247"/>
              <p:cNvSpPr/>
              <p:nvPr/>
            </p:nvSpPr>
            <p:spPr>
              <a:xfrm>
                <a:off x="1160738" y="2215529"/>
                <a:ext cx="42878" cy="2923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8" extrusionOk="0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2" name="Google Shape;832;p247"/>
              <p:cNvSpPr/>
              <p:nvPr/>
            </p:nvSpPr>
            <p:spPr>
              <a:xfrm>
                <a:off x="3012295" y="2431861"/>
                <a:ext cx="52624" cy="2728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3" name="Google Shape;833;p247"/>
              <p:cNvSpPr/>
              <p:nvPr/>
            </p:nvSpPr>
            <p:spPr>
              <a:xfrm>
                <a:off x="3016193" y="2513717"/>
                <a:ext cx="38980" cy="2533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5" extrusionOk="0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4" name="Google Shape;834;p247"/>
              <p:cNvSpPr/>
              <p:nvPr/>
            </p:nvSpPr>
            <p:spPr>
              <a:xfrm>
                <a:off x="3074664" y="2513717"/>
                <a:ext cx="27286" cy="33133"/>
              </a:xfrm>
              <a:custGeom>
                <a:avLst/>
                <a:gdLst/>
                <a:ahLst/>
                <a:cxnLst/>
                <a:rect l="l" t="t" r="r" b="b"/>
                <a:pathLst>
                  <a:path w="17" h="20" extrusionOk="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35" name="Google Shape;835;p247"/>
              <p:cNvSpPr/>
              <p:nvPr/>
            </p:nvSpPr>
            <p:spPr>
              <a:xfrm>
                <a:off x="903469" y="2137571"/>
                <a:ext cx="33134" cy="15592"/>
              </a:xfrm>
              <a:custGeom>
                <a:avLst/>
                <a:gdLst/>
                <a:ahLst/>
                <a:cxnLst/>
                <a:rect l="l" t="t" r="r" b="b"/>
                <a:pathLst>
                  <a:path w="20" h="9" extrusionOk="0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836" name="Google Shape;836;p247"/>
            <p:cNvGrpSpPr/>
            <p:nvPr/>
          </p:nvGrpSpPr>
          <p:grpSpPr>
            <a:xfrm>
              <a:off x="4108191" y="1434241"/>
              <a:ext cx="843905" cy="1418862"/>
              <a:chOff x="4219575" y="1089025"/>
              <a:chExt cx="687388" cy="1155701"/>
            </a:xfrm>
          </p:grpSpPr>
          <p:sp>
            <p:nvSpPr>
              <p:cNvPr id="837" name="Google Shape;837;p247"/>
              <p:cNvSpPr/>
              <p:nvPr/>
            </p:nvSpPr>
            <p:spPr>
              <a:xfrm>
                <a:off x="4568825" y="1816100"/>
                <a:ext cx="26988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" h="30" extrusionOk="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38" name="Google Shape;838;p247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</p:grpSpPr>
            <p:sp>
              <p:nvSpPr>
                <p:cNvPr id="839" name="Google Shape;839;p247"/>
                <p:cNvSpPr/>
                <p:nvPr/>
              </p:nvSpPr>
              <p:spPr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" h="347" extrusionOk="0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0" name="Google Shape;840;p247"/>
                <p:cNvSpPr/>
                <p:nvPr/>
              </p:nvSpPr>
              <p:spPr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" h="318" extrusionOk="0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1" name="Google Shape;841;p247"/>
                <p:cNvSpPr/>
                <p:nvPr/>
              </p:nvSpPr>
              <p:spPr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97" extrusionOk="0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2" name="Google Shape;842;p247"/>
                <p:cNvSpPr/>
                <p:nvPr/>
              </p:nvSpPr>
              <p:spPr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41" extrusionOk="0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3" name="Google Shape;843;p247"/>
                <p:cNvSpPr/>
                <p:nvPr/>
              </p:nvSpPr>
              <p:spPr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65" extrusionOk="0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4" name="Google Shape;844;p247"/>
                <p:cNvSpPr/>
                <p:nvPr/>
              </p:nvSpPr>
              <p:spPr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52" extrusionOk="0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5" name="Google Shape;845;p247"/>
                <p:cNvSpPr/>
                <p:nvPr/>
              </p:nvSpPr>
              <p:spPr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" h="23" extrusionOk="0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6" name="Google Shape;846;p247"/>
                <p:cNvSpPr/>
                <p:nvPr/>
              </p:nvSpPr>
              <p:spPr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23" extrusionOk="0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7" name="Google Shape;847;p247"/>
                <p:cNvSpPr/>
                <p:nvPr/>
              </p:nvSpPr>
              <p:spPr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3" extrusionOk="0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8" name="Google Shape;848;p247"/>
                <p:cNvSpPr/>
                <p:nvPr/>
              </p:nvSpPr>
              <p:spPr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7" extrusionOk="0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49" name="Google Shape;849;p247"/>
                <p:cNvSpPr/>
                <p:nvPr/>
              </p:nvSpPr>
              <p:spPr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4" extrusionOk="0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0" name="Google Shape;850;p247"/>
                <p:cNvSpPr/>
                <p:nvPr/>
              </p:nvSpPr>
              <p:spPr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7" extrusionOk="0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1" name="Google Shape;851;p247"/>
                <p:cNvSpPr/>
                <p:nvPr/>
              </p:nvSpPr>
              <p:spPr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0" extrusionOk="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52" name="Google Shape;852;p247"/>
            <p:cNvGrpSpPr/>
            <p:nvPr/>
          </p:nvGrpSpPr>
          <p:grpSpPr>
            <a:xfrm>
              <a:off x="6632111" y="3632658"/>
              <a:ext cx="1186926" cy="1036850"/>
              <a:chOff x="6275388" y="2879725"/>
              <a:chExt cx="966788" cy="844551"/>
            </a:xfrm>
          </p:grpSpPr>
          <p:sp>
            <p:nvSpPr>
              <p:cNvPr id="853" name="Google Shape;853;p247"/>
              <p:cNvSpPr/>
              <p:nvPr/>
            </p:nvSpPr>
            <p:spPr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33" extrusionOk="0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grpSp>
            <p:nvGrpSpPr>
              <p:cNvPr id="854" name="Google Shape;854;p247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</p:grpSpPr>
            <p:sp>
              <p:nvSpPr>
                <p:cNvPr id="855" name="Google Shape;855;p247"/>
                <p:cNvSpPr/>
                <p:nvPr/>
              </p:nvSpPr>
              <p:spPr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9" extrusionOk="0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6" name="Google Shape;856;p247"/>
                <p:cNvSpPr/>
                <p:nvPr/>
              </p:nvSpPr>
              <p:spPr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29" extrusionOk="0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7" name="Google Shape;857;p247"/>
                <p:cNvSpPr/>
                <p:nvPr/>
              </p:nvSpPr>
              <p:spPr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" h="26" extrusionOk="0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8" name="Google Shape;858;p247"/>
                <p:cNvSpPr/>
                <p:nvPr/>
              </p:nvSpPr>
              <p:spPr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6" extrusionOk="0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59" name="Google Shape;859;p247"/>
                <p:cNvSpPr/>
                <p:nvPr/>
              </p:nvSpPr>
              <p:spPr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9" extrusionOk="0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0" name="Google Shape;860;p247"/>
                <p:cNvSpPr/>
                <p:nvPr/>
              </p:nvSpPr>
              <p:spPr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" h="7" extrusionOk="0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1" name="Google Shape;861;p247"/>
                <p:cNvSpPr/>
                <p:nvPr/>
              </p:nvSpPr>
              <p:spPr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4" extrusionOk="0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2" name="Google Shape;862;p247"/>
                <p:cNvSpPr/>
                <p:nvPr/>
              </p:nvSpPr>
              <p:spPr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0" extrusionOk="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3" name="Google Shape;863;p247"/>
                <p:cNvSpPr/>
                <p:nvPr/>
              </p:nvSpPr>
              <p:spPr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6" extrusionOk="0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4" name="Google Shape;864;p247"/>
                <p:cNvSpPr/>
                <p:nvPr/>
              </p:nvSpPr>
              <p:spPr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9" extrusionOk="0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5" name="Google Shape;865;p247"/>
                <p:cNvSpPr/>
                <p:nvPr/>
              </p:nvSpPr>
              <p:spPr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383" extrusionOk="0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6" name="Google Shape;866;p247"/>
                <p:cNvSpPr/>
                <p:nvPr/>
              </p:nvSpPr>
              <p:spPr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94" extrusionOk="0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7" name="Google Shape;867;p247"/>
                <p:cNvSpPr/>
                <p:nvPr/>
              </p:nvSpPr>
              <p:spPr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104" extrusionOk="0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8" name="Google Shape;868;p247"/>
                <p:cNvSpPr/>
                <p:nvPr/>
              </p:nvSpPr>
              <p:spPr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69" name="Google Shape;869;p247"/>
                <p:cNvSpPr/>
                <p:nvPr/>
              </p:nvSpPr>
              <p:spPr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8" extrusionOk="0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870" name="Google Shape;870;p247"/>
                <p:cNvSpPr/>
                <p:nvPr/>
              </p:nvSpPr>
              <p:spPr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" extrusionOk="0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</p:grpSp>
        <p:grpSp>
          <p:nvGrpSpPr>
            <p:cNvPr id="871" name="Google Shape;871;p247"/>
            <p:cNvGrpSpPr/>
            <p:nvPr/>
          </p:nvGrpSpPr>
          <p:grpSpPr>
            <a:xfrm>
              <a:off x="4714312" y="1371869"/>
              <a:ext cx="3496451" cy="2471292"/>
              <a:chOff x="4713288" y="1038225"/>
              <a:chExt cx="2847975" cy="2012950"/>
            </a:xfrm>
          </p:grpSpPr>
          <p:sp>
            <p:nvSpPr>
              <p:cNvPr id="872" name="Google Shape;872;p247"/>
              <p:cNvSpPr/>
              <p:nvPr/>
            </p:nvSpPr>
            <p:spPr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05" extrusionOk="0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3" name="Google Shape;873;p247"/>
              <p:cNvSpPr/>
              <p:nvPr/>
            </p:nvSpPr>
            <p:spPr>
              <a:xfrm>
                <a:off x="5713413" y="2714625"/>
                <a:ext cx="33338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48" extrusionOk="0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4" name="Google Shape;874;p247"/>
              <p:cNvSpPr/>
              <p:nvPr/>
            </p:nvSpPr>
            <p:spPr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10" extrusionOk="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5" name="Google Shape;875;p247"/>
              <p:cNvSpPr/>
              <p:nvPr/>
            </p:nvSpPr>
            <p:spPr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44" extrusionOk="0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6" name="Google Shape;876;p247"/>
              <p:cNvSpPr/>
              <p:nvPr/>
            </p:nvSpPr>
            <p:spPr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41" extrusionOk="0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7" name="Google Shape;877;p247"/>
              <p:cNvSpPr/>
              <p:nvPr/>
            </p:nvSpPr>
            <p:spPr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93" extrusionOk="0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8" name="Google Shape;878;p247"/>
              <p:cNvSpPr/>
              <p:nvPr/>
            </p:nvSpPr>
            <p:spPr>
              <a:xfrm>
                <a:off x="6145213" y="2973388"/>
                <a:ext cx="17145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7" extrusionOk="0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79" name="Google Shape;879;p247"/>
              <p:cNvSpPr/>
              <p:nvPr/>
            </p:nvSpPr>
            <p:spPr>
              <a:xfrm>
                <a:off x="6386513" y="3013075"/>
                <a:ext cx="523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9" h="9" extrusionOk="0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0" name="Google Shape;880;p247"/>
              <p:cNvSpPr/>
              <p:nvPr/>
            </p:nvSpPr>
            <p:spPr>
              <a:xfrm>
                <a:off x="6335713" y="3016250"/>
                <a:ext cx="365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9" extrusionOk="0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1" name="Google Shape;881;p247"/>
              <p:cNvSpPr/>
              <p:nvPr/>
            </p:nvSpPr>
            <p:spPr>
              <a:xfrm>
                <a:off x="6373813" y="3030538"/>
                <a:ext cx="26988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20" h="14" extrusionOk="0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2" name="Google Shape;882;p247"/>
              <p:cNvSpPr/>
              <p:nvPr/>
            </p:nvSpPr>
            <p:spPr>
              <a:xfrm>
                <a:off x="6323013" y="3014663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3" name="Google Shape;883;p247"/>
              <p:cNvSpPr/>
              <p:nvPr/>
            </p:nvSpPr>
            <p:spPr>
              <a:xfrm>
                <a:off x="6448425" y="3016250"/>
                <a:ext cx="587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6" extrusionOk="0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4" name="Google Shape;884;p247"/>
              <p:cNvSpPr/>
              <p:nvPr/>
            </p:nvSpPr>
            <p:spPr>
              <a:xfrm>
                <a:off x="6489700" y="2922588"/>
                <a:ext cx="1746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" h="14" extrusionOk="0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5" name="Google Shape;885;p247"/>
              <p:cNvSpPr/>
              <p:nvPr/>
            </p:nvSpPr>
            <p:spPr>
              <a:xfrm>
                <a:off x="6519863" y="2924175"/>
                <a:ext cx="476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" extrusionOk="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6" name="Google Shape;886;p247"/>
              <p:cNvSpPr/>
              <p:nvPr/>
            </p:nvSpPr>
            <p:spPr>
              <a:xfrm>
                <a:off x="6513513" y="2836863"/>
                <a:ext cx="190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7" name="Google Shape;887;p247"/>
              <p:cNvSpPr/>
              <p:nvPr/>
            </p:nvSpPr>
            <p:spPr>
              <a:xfrm>
                <a:off x="6424613" y="2709863"/>
                <a:ext cx="76200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58" h="53" extrusionOk="0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8" name="Google Shape;888;p247"/>
              <p:cNvSpPr/>
              <p:nvPr/>
            </p:nvSpPr>
            <p:spPr>
              <a:xfrm>
                <a:off x="6354763" y="2690813"/>
                <a:ext cx="36513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89" name="Google Shape;889;p247"/>
              <p:cNvSpPr/>
              <p:nvPr/>
            </p:nvSpPr>
            <p:spPr>
              <a:xfrm>
                <a:off x="6383338" y="2563813"/>
                <a:ext cx="71438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0" name="Google Shape;890;p247"/>
              <p:cNvSpPr/>
              <p:nvPr/>
            </p:nvSpPr>
            <p:spPr>
              <a:xfrm>
                <a:off x="6457950" y="2665413"/>
                <a:ext cx="23813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" h="30" extrusionOk="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1" name="Google Shape;891;p247"/>
              <p:cNvSpPr/>
              <p:nvPr/>
            </p:nvSpPr>
            <p:spPr>
              <a:xfrm>
                <a:off x="6423025" y="267652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4" h="19" extrusionOk="0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2" name="Google Shape;892;p247"/>
              <p:cNvSpPr/>
              <p:nvPr/>
            </p:nvSpPr>
            <p:spPr>
              <a:xfrm>
                <a:off x="6432550" y="2692400"/>
                <a:ext cx="19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4" h="24" extrusionOk="0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3" name="Google Shape;893;p247"/>
              <p:cNvSpPr/>
              <p:nvPr/>
            </p:nvSpPr>
            <p:spPr>
              <a:xfrm>
                <a:off x="6450013" y="2693988"/>
                <a:ext cx="79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7" h="15" extrusionOk="0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4" name="Google Shape;894;p247"/>
              <p:cNvSpPr/>
              <p:nvPr/>
            </p:nvSpPr>
            <p:spPr>
              <a:xfrm>
                <a:off x="6454775" y="2706688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8" h="8" extrusionOk="0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5" name="Google Shape;895;p247"/>
              <p:cNvSpPr/>
              <p:nvPr/>
            </p:nvSpPr>
            <p:spPr>
              <a:xfrm>
                <a:off x="6442075" y="2665413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" extrusionOk="0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6" name="Google Shape;896;p247"/>
              <p:cNvSpPr/>
              <p:nvPr/>
            </p:nvSpPr>
            <p:spPr>
              <a:xfrm>
                <a:off x="6397625" y="2649538"/>
                <a:ext cx="19050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5" h="15" extrusionOk="0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7" name="Google Shape;897;p247"/>
              <p:cNvSpPr/>
              <p:nvPr/>
            </p:nvSpPr>
            <p:spPr>
              <a:xfrm>
                <a:off x="6416675" y="2652713"/>
                <a:ext cx="635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4" h="1" extrusionOk="0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8" name="Google Shape;898;p247"/>
              <p:cNvSpPr/>
              <p:nvPr/>
            </p:nvSpPr>
            <p:spPr>
              <a:xfrm>
                <a:off x="6388100" y="2441575"/>
                <a:ext cx="36513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39" extrusionOk="0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99" name="Google Shape;899;p247"/>
              <p:cNvSpPr/>
              <p:nvPr/>
            </p:nvSpPr>
            <p:spPr>
              <a:xfrm>
                <a:off x="6194425" y="2532063"/>
                <a:ext cx="412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0" name="Google Shape;900;p247"/>
              <p:cNvSpPr/>
              <p:nvPr/>
            </p:nvSpPr>
            <p:spPr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82" extrusionOk="0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1" name="Google Shape;901;p247"/>
              <p:cNvSpPr/>
              <p:nvPr/>
            </p:nvSpPr>
            <p:spPr>
              <a:xfrm>
                <a:off x="6142038" y="2898775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19" extrusionOk="0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2" name="Google Shape;902;p247"/>
              <p:cNvSpPr/>
              <p:nvPr/>
            </p:nvSpPr>
            <p:spPr>
              <a:xfrm>
                <a:off x="6183313" y="2917825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3" name="Google Shape;903;p247"/>
              <p:cNvSpPr/>
              <p:nvPr/>
            </p:nvSpPr>
            <p:spPr>
              <a:xfrm>
                <a:off x="6035675" y="2892425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2" extrusionOk="0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4" name="Google Shape;904;p247"/>
              <p:cNvSpPr/>
              <p:nvPr/>
            </p:nvSpPr>
            <p:spPr>
              <a:xfrm>
                <a:off x="6013450" y="2855913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5" name="Google Shape;905;p247"/>
              <p:cNvSpPr/>
              <p:nvPr/>
            </p:nvSpPr>
            <p:spPr>
              <a:xfrm>
                <a:off x="6548438" y="2284413"/>
                <a:ext cx="412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30" h="37" extrusionOk="0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6" name="Google Shape;906;p247"/>
              <p:cNvSpPr/>
              <p:nvPr/>
            </p:nvSpPr>
            <p:spPr>
              <a:xfrm>
                <a:off x="6596063" y="2271713"/>
                <a:ext cx="428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3" h="23" extrusionOk="0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7" name="Google Shape;907;p247"/>
              <p:cNvSpPr/>
              <p:nvPr/>
            </p:nvSpPr>
            <p:spPr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5" extrusionOk="0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8" name="Google Shape;908;p247"/>
              <p:cNvSpPr/>
              <p:nvPr/>
            </p:nvSpPr>
            <p:spPr>
              <a:xfrm>
                <a:off x="6721475" y="2054225"/>
                <a:ext cx="96838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2" h="61" extrusionOk="0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09" name="Google Shape;909;p247"/>
              <p:cNvSpPr/>
              <p:nvPr/>
            </p:nvSpPr>
            <p:spPr>
              <a:xfrm>
                <a:off x="6816725" y="2073275"/>
                <a:ext cx="1587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2" h="11" extrusionOk="0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0" name="Google Shape;910;p247"/>
              <p:cNvSpPr/>
              <p:nvPr/>
            </p:nvSpPr>
            <p:spPr>
              <a:xfrm>
                <a:off x="6848475" y="2052638"/>
                <a:ext cx="222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1" name="Google Shape;911;p247"/>
              <p:cNvSpPr/>
              <p:nvPr/>
            </p:nvSpPr>
            <p:spPr>
              <a:xfrm>
                <a:off x="6888163" y="203517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2" name="Google Shape;912;p247"/>
              <p:cNvSpPr/>
              <p:nvPr/>
            </p:nvSpPr>
            <p:spPr>
              <a:xfrm>
                <a:off x="6753225" y="1855788"/>
                <a:ext cx="47625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8" extrusionOk="0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3" name="Google Shape;913;p247"/>
              <p:cNvSpPr/>
              <p:nvPr/>
            </p:nvSpPr>
            <p:spPr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4" name="Google Shape;914;p247"/>
              <p:cNvSpPr/>
              <p:nvPr/>
            </p:nvSpPr>
            <p:spPr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795" extrusionOk="0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5" name="Google Shape;915;p247"/>
              <p:cNvSpPr/>
              <p:nvPr/>
            </p:nvSpPr>
            <p:spPr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/>
                <a:rect l="l" t="t" r="r" b="b"/>
                <a:pathLst>
                  <a:path w="769" h="486" extrusionOk="0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6" name="Google Shape;916;p247"/>
              <p:cNvSpPr/>
              <p:nvPr/>
            </p:nvSpPr>
            <p:spPr>
              <a:xfrm>
                <a:off x="7369175" y="1395413"/>
                <a:ext cx="587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9" extrusionOk="0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7" name="Google Shape;917;p247"/>
              <p:cNvSpPr/>
              <p:nvPr/>
            </p:nvSpPr>
            <p:spPr>
              <a:xfrm>
                <a:off x="7191375" y="1443038"/>
                <a:ext cx="23813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10" extrusionOk="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8" name="Google Shape;918;p247"/>
              <p:cNvSpPr/>
              <p:nvPr/>
            </p:nvSpPr>
            <p:spPr>
              <a:xfrm>
                <a:off x="6645275" y="1257300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19" name="Google Shape;919;p247"/>
              <p:cNvSpPr/>
              <p:nvPr/>
            </p:nvSpPr>
            <p:spPr>
              <a:xfrm>
                <a:off x="6249988" y="1300163"/>
                <a:ext cx="2698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2" extrusionOk="0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0" name="Google Shape;920;p247"/>
              <p:cNvSpPr/>
              <p:nvPr/>
            </p:nvSpPr>
            <p:spPr>
              <a:xfrm>
                <a:off x="6043613" y="1128713"/>
                <a:ext cx="10001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76" h="43" extrusionOk="0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1" name="Google Shape;921;p247"/>
              <p:cNvSpPr/>
              <p:nvPr/>
            </p:nvSpPr>
            <p:spPr>
              <a:xfrm>
                <a:off x="5900738" y="1101725"/>
                <a:ext cx="3968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6" extrusionOk="0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2" name="Google Shape;922;p247"/>
              <p:cNvSpPr/>
              <p:nvPr/>
            </p:nvSpPr>
            <p:spPr>
              <a:xfrm>
                <a:off x="5913438" y="1057275"/>
                <a:ext cx="139700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3" name="Google Shape;923;p247"/>
              <p:cNvSpPr/>
              <p:nvPr/>
            </p:nvSpPr>
            <p:spPr>
              <a:xfrm>
                <a:off x="5973763" y="1212850"/>
                <a:ext cx="174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4" name="Google Shape;924;p247"/>
              <p:cNvSpPr/>
              <p:nvPr/>
            </p:nvSpPr>
            <p:spPr>
              <a:xfrm>
                <a:off x="5886450" y="1060450"/>
                <a:ext cx="238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8" h="6" extrusionOk="0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5" name="Google Shape;925;p247"/>
              <p:cNvSpPr/>
              <p:nvPr/>
            </p:nvSpPr>
            <p:spPr>
              <a:xfrm>
                <a:off x="6162675" y="1173163"/>
                <a:ext cx="206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7" extrusionOk="0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6" name="Google Shape;926;p247"/>
              <p:cNvSpPr/>
              <p:nvPr/>
            </p:nvSpPr>
            <p:spPr>
              <a:xfrm>
                <a:off x="5119688" y="1074738"/>
                <a:ext cx="117475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27" extrusionOk="0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7" name="Google Shape;927;p247"/>
              <p:cNvSpPr/>
              <p:nvPr/>
            </p:nvSpPr>
            <p:spPr>
              <a:xfrm>
                <a:off x="5427663" y="1052513"/>
                <a:ext cx="412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20" extrusionOk="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8" name="Google Shape;928;p247"/>
              <p:cNvSpPr/>
              <p:nvPr/>
            </p:nvSpPr>
            <p:spPr>
              <a:xfrm>
                <a:off x="5373688" y="1069975"/>
                <a:ext cx="444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33" h="20" extrusionOk="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29" name="Google Shape;929;p247"/>
              <p:cNvSpPr/>
              <p:nvPr/>
            </p:nvSpPr>
            <p:spPr>
              <a:xfrm>
                <a:off x="5314950" y="1092200"/>
                <a:ext cx="444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2" extrusionOk="0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0" name="Google Shape;930;p247"/>
              <p:cNvSpPr/>
              <p:nvPr/>
            </p:nvSpPr>
            <p:spPr>
              <a:xfrm>
                <a:off x="5287963" y="1038225"/>
                <a:ext cx="7143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3" h="36" extrusionOk="0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1" name="Google Shape;931;p247"/>
              <p:cNvSpPr/>
              <p:nvPr/>
            </p:nvSpPr>
            <p:spPr>
              <a:xfrm>
                <a:off x="6675438" y="1244600"/>
                <a:ext cx="128588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2" name="Google Shape;932;p247"/>
              <p:cNvSpPr/>
              <p:nvPr/>
            </p:nvSpPr>
            <p:spPr>
              <a:xfrm>
                <a:off x="4924425" y="2252663"/>
                <a:ext cx="3492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26" h="13" extrusionOk="0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3" name="Google Shape;933;p247"/>
              <p:cNvSpPr/>
              <p:nvPr/>
            </p:nvSpPr>
            <p:spPr>
              <a:xfrm>
                <a:off x="5183188" y="1463675"/>
                <a:ext cx="3492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19" extrusionOk="0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4" name="Google Shape;934;p247"/>
              <p:cNvSpPr/>
              <p:nvPr/>
            </p:nvSpPr>
            <p:spPr>
              <a:xfrm>
                <a:off x="5359400" y="1433513"/>
                <a:ext cx="2698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1" h="20" extrusionOk="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5" name="Google Shape;935;p247"/>
              <p:cNvSpPr/>
              <p:nvPr/>
            </p:nvSpPr>
            <p:spPr>
              <a:xfrm>
                <a:off x="5549900" y="1338263"/>
                <a:ext cx="254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" extrusionOk="0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6" name="Google Shape;936;p247"/>
              <p:cNvSpPr/>
              <p:nvPr/>
            </p:nvSpPr>
            <p:spPr>
              <a:xfrm>
                <a:off x="6727825" y="1320800"/>
                <a:ext cx="539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7" name="Google Shape;937;p247"/>
              <p:cNvSpPr/>
              <p:nvPr/>
            </p:nvSpPr>
            <p:spPr>
              <a:xfrm>
                <a:off x="6832600" y="1266825"/>
                <a:ext cx="74613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56" h="20" extrusionOk="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38" name="Google Shape;938;p247"/>
              <p:cNvSpPr/>
              <p:nvPr/>
            </p:nvSpPr>
            <p:spPr>
              <a:xfrm>
                <a:off x="6726238" y="130333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939" name="Google Shape;939;p247"/>
            <p:cNvGrpSpPr/>
            <p:nvPr/>
          </p:nvGrpSpPr>
          <p:grpSpPr>
            <a:xfrm>
              <a:off x="1907860" y="2938794"/>
              <a:ext cx="1697534" cy="1987932"/>
              <a:chOff x="1926699" y="2862576"/>
              <a:chExt cx="1697534" cy="1987932"/>
            </a:xfrm>
          </p:grpSpPr>
          <p:grpSp>
            <p:nvGrpSpPr>
              <p:cNvPr id="940" name="Google Shape;940;p247"/>
              <p:cNvGrpSpPr/>
              <p:nvPr/>
            </p:nvGrpSpPr>
            <p:grpSpPr>
              <a:xfrm>
                <a:off x="2667282" y="3304994"/>
                <a:ext cx="956951" cy="1545514"/>
                <a:chOff x="3030538" y="2674938"/>
                <a:chExt cx="779463" cy="1258888"/>
              </a:xfrm>
            </p:grpSpPr>
            <p:sp>
              <p:nvSpPr>
                <p:cNvPr id="941" name="Google Shape;941;p247"/>
                <p:cNvSpPr/>
                <p:nvPr/>
              </p:nvSpPr>
              <p:spPr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23" extrusionOk="0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  <p:sp>
              <p:nvSpPr>
                <p:cNvPr id="942" name="Google Shape;942;p247"/>
                <p:cNvSpPr/>
                <p:nvPr/>
              </p:nvSpPr>
              <p:spPr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945" extrusionOk="0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solidFill>
                  <a:schemeClr val="lt1">
                    <a:alpha val="49803"/>
                  </a:scheme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Roboto"/>
                    <a:ea typeface="Roboto"/>
                    <a:cs typeface="Roboto"/>
                    <a:sym typeface="Roboto"/>
                  </a:endParaRPr>
                </a:p>
              </p:txBody>
            </p:sp>
          </p:grpSp>
          <p:sp>
            <p:nvSpPr>
              <p:cNvPr id="943" name="Google Shape;943;p247"/>
              <p:cNvSpPr/>
              <p:nvPr/>
            </p:nvSpPr>
            <p:spPr>
              <a:xfrm>
                <a:off x="3070766" y="3340067"/>
                <a:ext cx="1559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9" h="11" extrusionOk="0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4" name="Google Shape;944;p247"/>
              <p:cNvSpPr/>
              <p:nvPr/>
            </p:nvSpPr>
            <p:spPr>
              <a:xfrm>
                <a:off x="2595208" y="3075011"/>
                <a:ext cx="214391" cy="7406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5" extrusionOk="0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5" name="Google Shape;945;p247"/>
              <p:cNvSpPr/>
              <p:nvPr/>
            </p:nvSpPr>
            <p:spPr>
              <a:xfrm>
                <a:off x="2624444" y="3102296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6" name="Google Shape;946;p247"/>
              <p:cNvSpPr/>
              <p:nvPr/>
            </p:nvSpPr>
            <p:spPr>
              <a:xfrm>
                <a:off x="2731638" y="3174407"/>
                <a:ext cx="35082" cy="17541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7" name="Google Shape;947;p247"/>
              <p:cNvSpPr/>
              <p:nvPr/>
            </p:nvSpPr>
            <p:spPr>
              <a:xfrm>
                <a:off x="2957723" y="3174407"/>
                <a:ext cx="29236" cy="11694"/>
              </a:xfrm>
              <a:custGeom>
                <a:avLst/>
                <a:gdLst/>
                <a:ahLst/>
                <a:cxnLst/>
                <a:rect l="l" t="t" r="r" b="b"/>
                <a:pathLst>
                  <a:path w="18" h="7" extrusionOk="0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8" name="Google Shape;948;p247"/>
              <p:cNvSpPr/>
              <p:nvPr/>
            </p:nvSpPr>
            <p:spPr>
              <a:xfrm>
                <a:off x="2809599" y="3143224"/>
                <a:ext cx="122788" cy="48724"/>
              </a:xfrm>
              <a:custGeom>
                <a:avLst/>
                <a:gdLst/>
                <a:ahLst/>
                <a:cxnLst/>
                <a:rect l="l" t="t" r="r" b="b"/>
                <a:pathLst>
                  <a:path w="75" h="30" extrusionOk="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49" name="Google Shape;949;p247"/>
              <p:cNvSpPr/>
              <p:nvPr/>
            </p:nvSpPr>
            <p:spPr>
              <a:xfrm>
                <a:off x="2723842" y="3036033"/>
                <a:ext cx="11694" cy="13643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0" name="Google Shape;950;p247"/>
              <p:cNvSpPr/>
              <p:nvPr/>
            </p:nvSpPr>
            <p:spPr>
              <a:xfrm>
                <a:off x="2714098" y="2995104"/>
                <a:ext cx="17542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1" h="4" extrusionOk="0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1" name="Google Shape;951;p247"/>
              <p:cNvSpPr/>
              <p:nvPr/>
            </p:nvSpPr>
            <p:spPr>
              <a:xfrm>
                <a:off x="2745282" y="3002900"/>
                <a:ext cx="5848" cy="7796"/>
              </a:xfrm>
              <a:custGeom>
                <a:avLst/>
                <a:gdLst/>
                <a:ahLst/>
                <a:cxnLst/>
                <a:rect l="l" t="t" r="r" b="b"/>
                <a:pathLst>
                  <a:path w="3" h="4" extrusionOk="0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2" name="Google Shape;952;p247"/>
              <p:cNvSpPr/>
              <p:nvPr/>
            </p:nvSpPr>
            <p:spPr>
              <a:xfrm>
                <a:off x="2819344" y="3112041"/>
                <a:ext cx="13644" cy="9745"/>
              </a:xfrm>
              <a:custGeom>
                <a:avLst/>
                <a:gdLst/>
                <a:ahLst/>
                <a:cxnLst/>
                <a:rect l="l" t="t" r="r" b="b"/>
                <a:pathLst>
                  <a:path w="9" h="7" extrusionOk="0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953" name="Google Shape;953;p247"/>
              <p:cNvSpPr/>
              <p:nvPr/>
            </p:nvSpPr>
            <p:spPr>
              <a:xfrm>
                <a:off x="1926699" y="2862576"/>
                <a:ext cx="824431" cy="553499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38" extrusionOk="0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solidFill>
                <a:schemeClr val="lt1">
                  <a:alpha val="49803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sp>
        <p:nvSpPr>
          <p:cNvPr id="954" name="Google Shape;954;p247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5" name="Google Shape;955;p247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56" name="Google Shape;956;p247"/>
          <p:cNvSpPr>
            <a:spLocks noGrp="1"/>
          </p:cNvSpPr>
          <p:nvPr>
            <p:ph type="pic" idx="2"/>
          </p:nvPr>
        </p:nvSpPr>
        <p:spPr>
          <a:xfrm>
            <a:off x="944020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7" name="Google Shape;957;p247"/>
          <p:cNvSpPr>
            <a:spLocks noGrp="1"/>
          </p:cNvSpPr>
          <p:nvPr>
            <p:ph type="pic" idx="3"/>
          </p:nvPr>
        </p:nvSpPr>
        <p:spPr>
          <a:xfrm>
            <a:off x="944020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8" name="Google Shape;958;p247"/>
          <p:cNvSpPr>
            <a:spLocks noGrp="1"/>
          </p:cNvSpPr>
          <p:nvPr>
            <p:ph type="pic" idx="4"/>
          </p:nvPr>
        </p:nvSpPr>
        <p:spPr>
          <a:xfrm>
            <a:off x="5276636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59" name="Google Shape;959;p247"/>
          <p:cNvSpPr>
            <a:spLocks noGrp="1"/>
          </p:cNvSpPr>
          <p:nvPr>
            <p:ph type="pic" idx="5"/>
          </p:nvPr>
        </p:nvSpPr>
        <p:spPr>
          <a:xfrm>
            <a:off x="9609251" y="1769532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0" name="Google Shape;960;p247"/>
          <p:cNvSpPr>
            <a:spLocks noGrp="1"/>
          </p:cNvSpPr>
          <p:nvPr>
            <p:ph type="pic" idx="6"/>
          </p:nvPr>
        </p:nvSpPr>
        <p:spPr>
          <a:xfrm>
            <a:off x="9609251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1" name="Google Shape;961;p247"/>
          <p:cNvSpPr>
            <a:spLocks noGrp="1"/>
          </p:cNvSpPr>
          <p:nvPr>
            <p:ph type="pic" idx="7"/>
          </p:nvPr>
        </p:nvSpPr>
        <p:spPr>
          <a:xfrm>
            <a:off x="5276636" y="4195499"/>
            <a:ext cx="1616600" cy="1616600"/>
          </a:xfrm>
          <a:prstGeom prst="rect">
            <a:avLst/>
          </a:prstGeom>
          <a:solidFill>
            <a:srgbClr val="D8D8D8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2047016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37">
  <p:cSld name="1_S37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48"/>
          <p:cNvSpPr>
            <a:spLocks noGrp="1"/>
          </p:cNvSpPr>
          <p:nvPr>
            <p:ph type="pic" idx="2"/>
          </p:nvPr>
        </p:nvSpPr>
        <p:spPr>
          <a:xfrm>
            <a:off x="1006779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4" name="Google Shape;964;p248"/>
          <p:cNvSpPr>
            <a:spLocks noGrp="1"/>
          </p:cNvSpPr>
          <p:nvPr>
            <p:ph type="pic" idx="3"/>
          </p:nvPr>
        </p:nvSpPr>
        <p:spPr>
          <a:xfrm>
            <a:off x="3842358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5" name="Google Shape;965;p248"/>
          <p:cNvSpPr>
            <a:spLocks noGrp="1"/>
          </p:cNvSpPr>
          <p:nvPr>
            <p:ph type="pic" idx="4"/>
          </p:nvPr>
        </p:nvSpPr>
        <p:spPr>
          <a:xfrm>
            <a:off x="6677935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6" name="Google Shape;966;p248"/>
          <p:cNvSpPr>
            <a:spLocks noGrp="1"/>
          </p:cNvSpPr>
          <p:nvPr>
            <p:ph type="pic" idx="5"/>
          </p:nvPr>
        </p:nvSpPr>
        <p:spPr>
          <a:xfrm>
            <a:off x="9513512" y="17018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7" name="Google Shape;967;p248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5B5B5B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68" name="Google Shape;968;p248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5B5B5B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969" name="Google Shape;969;p248"/>
          <p:cNvSpPr>
            <a:spLocks noGrp="1"/>
          </p:cNvSpPr>
          <p:nvPr>
            <p:ph type="pic" idx="6"/>
          </p:nvPr>
        </p:nvSpPr>
        <p:spPr>
          <a:xfrm>
            <a:off x="1006779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0" name="Google Shape;970;p248"/>
          <p:cNvSpPr>
            <a:spLocks noGrp="1"/>
          </p:cNvSpPr>
          <p:nvPr>
            <p:ph type="pic" idx="7"/>
          </p:nvPr>
        </p:nvSpPr>
        <p:spPr>
          <a:xfrm>
            <a:off x="3842358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1" name="Google Shape;971;p248"/>
          <p:cNvSpPr>
            <a:spLocks noGrp="1"/>
          </p:cNvSpPr>
          <p:nvPr>
            <p:ph type="pic" idx="8"/>
          </p:nvPr>
        </p:nvSpPr>
        <p:spPr>
          <a:xfrm>
            <a:off x="6677935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2" name="Google Shape;972;p248"/>
          <p:cNvSpPr>
            <a:spLocks noGrp="1"/>
          </p:cNvSpPr>
          <p:nvPr>
            <p:ph type="pic" idx="9"/>
          </p:nvPr>
        </p:nvSpPr>
        <p:spPr>
          <a:xfrm>
            <a:off x="9513512" y="4152900"/>
            <a:ext cx="1665965" cy="1665965"/>
          </a:xfrm>
          <a:prstGeom prst="ellipse">
            <a:avLst/>
          </a:prstGeom>
          <a:solidFill>
            <a:srgbClr val="D8D8D8"/>
          </a:solidFill>
          <a:ln w="19050" cap="flat" cmpd="sng">
            <a:solidFill>
              <a:srgbClr val="F2F2F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0" rIns="91425" bIns="182875" anchor="b" anchorCtr="0">
            <a:noAutofit/>
          </a:bodyPr>
          <a:lstStyle>
            <a:lvl1pPr marR="0" lvl="0" algn="ctr" rtl="0">
              <a:spcBef>
                <a:spcPts val="160"/>
              </a:spcBef>
              <a:spcAft>
                <a:spcPts val="0"/>
              </a:spcAft>
              <a:buClr>
                <a:srgbClr val="929292"/>
              </a:buClr>
              <a:buSzPts val="600"/>
              <a:buFont typeface="Arial"/>
              <a:buNone/>
              <a:defRPr sz="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2315894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IMG">
  <p:cSld name="32_IMG">
    <p:spTree>
      <p:nvGrpSpPr>
        <p:cNvPr id="1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p249"/>
          <p:cNvSpPr>
            <a:spLocks noGrp="1"/>
          </p:cNvSpPr>
          <p:nvPr>
            <p:ph type="pic" idx="2"/>
          </p:nvPr>
        </p:nvSpPr>
        <p:spPr>
          <a:xfrm>
            <a:off x="4575425" y="1693333"/>
            <a:ext cx="7099484" cy="4798411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5" name="Google Shape;975;p24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6" name="Google Shape;976;p24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4972958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IMG">
  <p:cSld name="33_IMG"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250"/>
          <p:cNvSpPr>
            <a:spLocks noGrp="1"/>
          </p:cNvSpPr>
          <p:nvPr>
            <p:ph type="pic" idx="2"/>
          </p:nvPr>
        </p:nvSpPr>
        <p:spPr>
          <a:xfrm>
            <a:off x="517091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79" name="Google Shape;979;p250"/>
          <p:cNvSpPr>
            <a:spLocks noGrp="1"/>
          </p:cNvSpPr>
          <p:nvPr>
            <p:ph type="pic" idx="3"/>
          </p:nvPr>
        </p:nvSpPr>
        <p:spPr>
          <a:xfrm>
            <a:off x="6169105" y="1534272"/>
            <a:ext cx="5505807" cy="3095947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0" name="Google Shape;980;p25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1" name="Google Shape;981;p25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557762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IMG">
  <p:cSld name="34_IMG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251"/>
          <p:cNvSpPr>
            <a:spLocks noGrp="1"/>
          </p:cNvSpPr>
          <p:nvPr>
            <p:ph type="pic" idx="2"/>
          </p:nvPr>
        </p:nvSpPr>
        <p:spPr>
          <a:xfrm>
            <a:off x="517091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4" name="Google Shape;984;p251"/>
          <p:cNvSpPr>
            <a:spLocks noGrp="1"/>
          </p:cNvSpPr>
          <p:nvPr>
            <p:ph type="pic" idx="3"/>
          </p:nvPr>
        </p:nvSpPr>
        <p:spPr>
          <a:xfrm>
            <a:off x="424815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5" name="Google Shape;985;p251"/>
          <p:cNvSpPr>
            <a:spLocks noGrp="1"/>
          </p:cNvSpPr>
          <p:nvPr>
            <p:ph type="pic" idx="4"/>
          </p:nvPr>
        </p:nvSpPr>
        <p:spPr>
          <a:xfrm>
            <a:off x="7979210" y="1523997"/>
            <a:ext cx="3695700" cy="3403603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6" name="Google Shape;986;p251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87" name="Google Shape;987;p251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12602876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IMG">
  <p:cSld name="35_IMG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p252"/>
          <p:cNvSpPr>
            <a:spLocks noGrp="1"/>
          </p:cNvSpPr>
          <p:nvPr>
            <p:ph type="pic" idx="2"/>
          </p:nvPr>
        </p:nvSpPr>
        <p:spPr>
          <a:xfrm>
            <a:off x="508002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0" name="Google Shape;990;p252"/>
          <p:cNvSpPr>
            <a:spLocks noGrp="1"/>
          </p:cNvSpPr>
          <p:nvPr>
            <p:ph type="pic" idx="3"/>
          </p:nvPr>
        </p:nvSpPr>
        <p:spPr>
          <a:xfrm>
            <a:off x="899035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1" name="Google Shape;991;p252"/>
          <p:cNvSpPr>
            <a:spLocks noGrp="1"/>
          </p:cNvSpPr>
          <p:nvPr>
            <p:ph type="pic" idx="4"/>
          </p:nvPr>
        </p:nvSpPr>
        <p:spPr>
          <a:xfrm>
            <a:off x="6162904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2" name="Google Shape;992;p252"/>
          <p:cNvSpPr>
            <a:spLocks noGrp="1"/>
          </p:cNvSpPr>
          <p:nvPr>
            <p:ph type="pic" idx="5"/>
          </p:nvPr>
        </p:nvSpPr>
        <p:spPr>
          <a:xfrm>
            <a:off x="3335453" y="1943703"/>
            <a:ext cx="2675465" cy="365760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3" name="Google Shape;993;p252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4" name="Google Shape;994;p252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5474533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IMG">
  <p:cSld name="36_IMG">
    <p:spTree>
      <p:nvGrpSpPr>
        <p:cNvPr id="1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253"/>
          <p:cNvSpPr>
            <a:spLocks noGrp="1"/>
          </p:cNvSpPr>
          <p:nvPr>
            <p:ph type="pic" idx="2"/>
          </p:nvPr>
        </p:nvSpPr>
        <p:spPr>
          <a:xfrm>
            <a:off x="-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7" name="Google Shape;997;p253"/>
          <p:cNvSpPr>
            <a:spLocks noGrp="1"/>
          </p:cNvSpPr>
          <p:nvPr>
            <p:ph type="pic" idx="3"/>
          </p:nvPr>
        </p:nvSpPr>
        <p:spPr>
          <a:xfrm>
            <a:off x="2444495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8" name="Google Shape;998;p253"/>
          <p:cNvSpPr>
            <a:spLocks noGrp="1"/>
          </p:cNvSpPr>
          <p:nvPr>
            <p:ph type="pic" idx="4"/>
          </p:nvPr>
        </p:nvSpPr>
        <p:spPr>
          <a:xfrm>
            <a:off x="4888991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999" name="Google Shape;999;p253"/>
          <p:cNvSpPr>
            <a:spLocks noGrp="1"/>
          </p:cNvSpPr>
          <p:nvPr>
            <p:ph type="pic" idx="5"/>
          </p:nvPr>
        </p:nvSpPr>
        <p:spPr>
          <a:xfrm>
            <a:off x="7333487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0" name="Google Shape;1000;p253"/>
          <p:cNvSpPr>
            <a:spLocks noGrp="1"/>
          </p:cNvSpPr>
          <p:nvPr>
            <p:ph type="pic" idx="6"/>
          </p:nvPr>
        </p:nvSpPr>
        <p:spPr>
          <a:xfrm>
            <a:off x="9777983" y="2122945"/>
            <a:ext cx="2414016" cy="3369924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0" rIns="91425" bIns="54862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1" name="Google Shape;1001;p25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2" name="Google Shape;1002;p25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4185873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IMG">
  <p:cSld name="27_IMG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254"/>
          <p:cNvSpPr>
            <a:spLocks noGrp="1"/>
          </p:cNvSpPr>
          <p:nvPr>
            <p:ph type="pic" idx="2"/>
          </p:nvPr>
        </p:nvSpPr>
        <p:spPr>
          <a:xfrm>
            <a:off x="533400" y="548640"/>
            <a:ext cx="5598160" cy="5760720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5" name="Google Shape;1005;p254"/>
          <p:cNvSpPr>
            <a:spLocks noGrp="1"/>
          </p:cNvSpPr>
          <p:nvPr>
            <p:ph type="pic" idx="3"/>
          </p:nvPr>
        </p:nvSpPr>
        <p:spPr>
          <a:xfrm>
            <a:off x="8998857" y="548641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6" name="Google Shape;1006;p254"/>
          <p:cNvSpPr>
            <a:spLocks noGrp="1"/>
          </p:cNvSpPr>
          <p:nvPr>
            <p:ph type="pic" idx="4"/>
          </p:nvPr>
        </p:nvSpPr>
        <p:spPr>
          <a:xfrm>
            <a:off x="6240418" y="3490445"/>
            <a:ext cx="2649583" cy="2818675"/>
          </a:xfrm>
          <a:prstGeom prst="rect">
            <a:avLst/>
          </a:prstGeom>
          <a:solidFill>
            <a:srgbClr val="E8E8E8"/>
          </a:solidFill>
          <a:ln>
            <a:noFill/>
          </a:ln>
        </p:spPr>
        <p:txBody>
          <a:bodyPr spcFirstLastPara="1" wrap="square" lIns="91425" tIns="91425" rIns="91425" bIns="6400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23306223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S14">
  <p:cSld name="18_S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55"/>
          <p:cNvSpPr>
            <a:spLocks noGrp="1"/>
          </p:cNvSpPr>
          <p:nvPr>
            <p:ph type="pic" idx="2"/>
          </p:nvPr>
        </p:nvSpPr>
        <p:spPr>
          <a:xfrm>
            <a:off x="508000" y="2918462"/>
            <a:ext cx="3048000" cy="1966805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09" name="Google Shape;1009;p255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0" name="Google Shape;1010;p255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1" name="Google Shape;1011;p255"/>
          <p:cNvSpPr>
            <a:spLocks noGrp="1"/>
          </p:cNvSpPr>
          <p:nvPr>
            <p:ph type="pic" idx="3"/>
          </p:nvPr>
        </p:nvSpPr>
        <p:spPr>
          <a:xfrm>
            <a:off x="2718976" y="3127761"/>
            <a:ext cx="6944277" cy="3549051"/>
          </a:xfrm>
          <a:prstGeom prst="rect">
            <a:avLst/>
          </a:prstGeom>
          <a:solidFill>
            <a:srgbClr val="E8E8E8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2" name="Google Shape;1012;p255"/>
          <p:cNvSpPr>
            <a:spLocks noGrp="1"/>
          </p:cNvSpPr>
          <p:nvPr>
            <p:ph type="pic" idx="4"/>
          </p:nvPr>
        </p:nvSpPr>
        <p:spPr>
          <a:xfrm>
            <a:off x="8636000" y="4443645"/>
            <a:ext cx="3556000" cy="2233169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293"/>
              </a:spcBef>
              <a:spcAft>
                <a:spcPts val="0"/>
              </a:spcAft>
              <a:buClr>
                <a:srgbClr val="5B5B5B"/>
              </a:buClr>
              <a:buSzPts val="1100"/>
              <a:buFont typeface="Arial"/>
              <a:buNone/>
              <a:defRPr sz="14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4825018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S14">
  <p:cSld name="19_S14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256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5" name="Google Shape;1015;p256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16" name="Google Shape;1016;p256"/>
          <p:cNvSpPr>
            <a:spLocks noGrp="1"/>
          </p:cNvSpPr>
          <p:nvPr>
            <p:ph type="pic" idx="2"/>
          </p:nvPr>
        </p:nvSpPr>
        <p:spPr>
          <a:xfrm>
            <a:off x="6096000" y="1893572"/>
            <a:ext cx="6096001" cy="44704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0793099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56">
  <p:cSld name="1_S56">
    <p:spTree>
      <p:nvGrpSpPr>
        <p:cNvPr id="1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p257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19" name="Google Shape;1019;p257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0" name="Google Shape;1020;p257"/>
          <p:cNvSpPr>
            <a:spLocks noGrp="1"/>
          </p:cNvSpPr>
          <p:nvPr>
            <p:ph type="pic" idx="2"/>
          </p:nvPr>
        </p:nvSpPr>
        <p:spPr>
          <a:xfrm>
            <a:off x="4204147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1" name="Google Shape;1021;p257"/>
          <p:cNvSpPr>
            <a:spLocks noGrp="1"/>
          </p:cNvSpPr>
          <p:nvPr>
            <p:ph type="pic" idx="3"/>
          </p:nvPr>
        </p:nvSpPr>
        <p:spPr>
          <a:xfrm>
            <a:off x="203200" y="2220961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2" name="Google Shape;1022;p257"/>
          <p:cNvSpPr>
            <a:spLocks noGrp="1"/>
          </p:cNvSpPr>
          <p:nvPr>
            <p:ph type="pic" idx="4"/>
          </p:nvPr>
        </p:nvSpPr>
        <p:spPr>
          <a:xfrm>
            <a:off x="2203673" y="1778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3" name="Google Shape;1023;p257"/>
          <p:cNvSpPr>
            <a:spLocks noGrp="1"/>
          </p:cNvSpPr>
          <p:nvPr>
            <p:ph type="pic" idx="5"/>
          </p:nvPr>
        </p:nvSpPr>
        <p:spPr>
          <a:xfrm>
            <a:off x="2203673" y="3530600"/>
            <a:ext cx="3149600" cy="3149600"/>
          </a:xfrm>
          <a:prstGeom prst="rect">
            <a:avLst/>
          </a:prstGeom>
          <a:solidFill>
            <a:srgbClr val="F2F2F2"/>
          </a:solidFill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10800000" algn="r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56129087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S56">
  <p:cSld name="2_S56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258"/>
          <p:cNvSpPr txBox="1">
            <a:spLocks noGrp="1"/>
          </p:cNvSpPr>
          <p:nvPr>
            <p:ph type="body" idx="1"/>
          </p:nvPr>
        </p:nvSpPr>
        <p:spPr>
          <a:xfrm>
            <a:off x="6096000" y="1178427"/>
            <a:ext cx="5569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l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6" name="Google Shape;1026;p258"/>
          <p:cNvSpPr txBox="1">
            <a:spLocks noGrp="1"/>
          </p:cNvSpPr>
          <p:nvPr>
            <p:ph type="title"/>
          </p:nvPr>
        </p:nvSpPr>
        <p:spPr>
          <a:xfrm>
            <a:off x="6096000" y="455085"/>
            <a:ext cx="5569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2800"/>
              <a:buFont typeface="Roboto"/>
              <a:buNone/>
              <a:defRPr sz="3733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27" name="Google Shape;1027;p258"/>
          <p:cNvSpPr>
            <a:spLocks noGrp="1"/>
          </p:cNvSpPr>
          <p:nvPr>
            <p:ph type="pic" idx="2"/>
          </p:nvPr>
        </p:nvSpPr>
        <p:spPr>
          <a:xfrm>
            <a:off x="0" y="54508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8" name="Google Shape;1028;p258"/>
          <p:cNvSpPr>
            <a:spLocks noGrp="1"/>
          </p:cNvSpPr>
          <p:nvPr>
            <p:ph type="pic" idx="3"/>
          </p:nvPr>
        </p:nvSpPr>
        <p:spPr>
          <a:xfrm>
            <a:off x="1794860" y="224786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29" name="Google Shape;1029;p258"/>
          <p:cNvSpPr>
            <a:spLocks noGrp="1"/>
          </p:cNvSpPr>
          <p:nvPr>
            <p:ph type="pic" idx="4"/>
          </p:nvPr>
        </p:nvSpPr>
        <p:spPr>
          <a:xfrm>
            <a:off x="3589720" y="3950643"/>
            <a:ext cx="4081080" cy="2382424"/>
          </a:xfrm>
          <a:prstGeom prst="rect">
            <a:avLst/>
          </a:prstGeom>
          <a:solidFill>
            <a:srgbClr val="F2F2F2"/>
          </a:solidFill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274300" anchor="b" anchorCtr="0">
            <a:noAutofit/>
          </a:bodyPr>
          <a:lstStyle>
            <a:lvl1pPr marR="0" lvl="0" algn="ctr" rtl="0">
              <a:spcBef>
                <a:spcPts val="280"/>
              </a:spcBef>
              <a:spcAft>
                <a:spcPts val="0"/>
              </a:spcAft>
              <a:buClr>
                <a:srgbClr val="929292"/>
              </a:buClr>
              <a:buSzPts val="1050"/>
              <a:buFont typeface="Arial"/>
              <a:buNone/>
              <a:defRPr sz="14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2372731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S14">
  <p:cSld name="8_S14"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p259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2" name="Google Shape;1032;p259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3" name="Google Shape;1033;p259"/>
          <p:cNvSpPr>
            <a:spLocks noGrp="1"/>
          </p:cNvSpPr>
          <p:nvPr>
            <p:ph type="pic" idx="2"/>
          </p:nvPr>
        </p:nvSpPr>
        <p:spPr>
          <a:xfrm>
            <a:off x="6248401" y="1866900"/>
            <a:ext cx="5417417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4" name="Google Shape;1034;p259"/>
          <p:cNvSpPr>
            <a:spLocks noGrp="1"/>
          </p:cNvSpPr>
          <p:nvPr>
            <p:ph type="pic" idx="3"/>
          </p:nvPr>
        </p:nvSpPr>
        <p:spPr>
          <a:xfrm>
            <a:off x="508000" y="1866900"/>
            <a:ext cx="5419200" cy="2743200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1548203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S14">
  <p:cSld name="20_S14">
    <p:spTree>
      <p:nvGrpSpPr>
        <p:cNvPr id="1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p260"/>
          <p:cNvSpPr>
            <a:spLocks noGrp="1"/>
          </p:cNvSpPr>
          <p:nvPr>
            <p:ph type="pic" idx="2"/>
          </p:nvPr>
        </p:nvSpPr>
        <p:spPr>
          <a:xfrm>
            <a:off x="517093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7" name="Google Shape;1037;p260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38" name="Google Shape;1038;p260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39" name="Google Shape;1039;p260"/>
          <p:cNvSpPr>
            <a:spLocks noGrp="1"/>
          </p:cNvSpPr>
          <p:nvPr>
            <p:ph type="pic" idx="3"/>
          </p:nvPr>
        </p:nvSpPr>
        <p:spPr>
          <a:xfrm>
            <a:off x="3306547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0" name="Google Shape;1040;p260"/>
          <p:cNvSpPr>
            <a:spLocks noGrp="1"/>
          </p:cNvSpPr>
          <p:nvPr>
            <p:ph type="pic" idx="4"/>
          </p:nvPr>
        </p:nvSpPr>
        <p:spPr>
          <a:xfrm>
            <a:off x="8885455" y="4137498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1" name="Google Shape;1041;p260"/>
          <p:cNvSpPr>
            <a:spLocks noGrp="1"/>
          </p:cNvSpPr>
          <p:nvPr>
            <p:ph type="pic" idx="5"/>
          </p:nvPr>
        </p:nvSpPr>
        <p:spPr>
          <a:xfrm>
            <a:off x="6096001" y="1867710"/>
            <a:ext cx="2789455" cy="2269788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4232358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2">
  <p:cSld name="1_S2">
    <p:spTree>
      <p:nvGrpSpPr>
        <p:cNvPr id="1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261"/>
          <p:cNvSpPr txBox="1">
            <a:spLocks noGrp="1"/>
          </p:cNvSpPr>
          <p:nvPr>
            <p:ph type="body" idx="1"/>
          </p:nvPr>
        </p:nvSpPr>
        <p:spPr>
          <a:xfrm>
            <a:off x="508001" y="1178427"/>
            <a:ext cx="11157817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4" name="Google Shape;1044;p261"/>
          <p:cNvSpPr txBox="1">
            <a:spLocks noGrp="1"/>
          </p:cNvSpPr>
          <p:nvPr>
            <p:ph type="title"/>
          </p:nvPr>
        </p:nvSpPr>
        <p:spPr>
          <a:xfrm>
            <a:off x="508001" y="455085"/>
            <a:ext cx="11157817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  <p:sp>
        <p:nvSpPr>
          <p:cNvPr id="1045" name="Google Shape;1045;p261"/>
          <p:cNvSpPr>
            <a:spLocks noGrp="1"/>
          </p:cNvSpPr>
          <p:nvPr>
            <p:ph type="pic" idx="2"/>
          </p:nvPr>
        </p:nvSpPr>
        <p:spPr>
          <a:xfrm>
            <a:off x="508000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6" name="Google Shape;1046;p261"/>
          <p:cNvSpPr>
            <a:spLocks noGrp="1"/>
          </p:cNvSpPr>
          <p:nvPr>
            <p:ph type="pic" idx="3"/>
          </p:nvPr>
        </p:nvSpPr>
        <p:spPr>
          <a:xfrm>
            <a:off x="4270808" y="1866901"/>
            <a:ext cx="3632201" cy="225424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47" name="Google Shape;1047;p261"/>
          <p:cNvSpPr>
            <a:spLocks noGrp="1"/>
          </p:cNvSpPr>
          <p:nvPr>
            <p:ph type="pic" idx="4"/>
          </p:nvPr>
        </p:nvSpPr>
        <p:spPr>
          <a:xfrm>
            <a:off x="8109817" y="1866900"/>
            <a:ext cx="3556001" cy="4508499"/>
          </a:xfrm>
          <a:prstGeom prst="rect">
            <a:avLst/>
          </a:prstGeom>
          <a:solidFill>
            <a:srgbClr val="F2F2F2"/>
          </a:solidFill>
          <a:ln>
            <a:noFill/>
          </a:ln>
        </p:spPr>
        <p:txBody>
          <a:bodyPr spcFirstLastPara="1" wrap="square" lIns="0" tIns="0" rIns="0" bIns="182875" anchor="b" anchorCtr="0">
            <a:noAutofit/>
          </a:bodyPr>
          <a:lstStyle>
            <a:lvl1pPr marR="0" lvl="0" algn="ctr" rtl="0">
              <a:spcBef>
                <a:spcPts val="373"/>
              </a:spcBef>
              <a:spcAft>
                <a:spcPts val="0"/>
              </a:spcAft>
              <a:buClr>
                <a:srgbClr val="5B5B5B"/>
              </a:buClr>
              <a:buSzPts val="1400"/>
              <a:buFont typeface="Arial"/>
              <a:buNone/>
              <a:defRPr sz="1867" b="0" i="0" u="none" strike="noStrike" cap="none">
                <a:solidFill>
                  <a:srgbClr val="5B5B5B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spcBef>
                <a:spcPts val="747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37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R="0" lvl="2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R="0" lvl="3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R="0" lvl="4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R="0" lvl="5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R="0" lvl="6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R="0" lvl="7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R="0" lvl="8" algn="l" rtl="0">
              <a:spcBef>
                <a:spcPts val="5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667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84144491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1">
  <p:cSld name="S1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9767607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">
  <p:cSld name="14_Title Slide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63"/>
          <p:cNvSpPr txBox="1">
            <a:spLocks noGrp="1"/>
          </p:cNvSpPr>
          <p:nvPr>
            <p:ph type="body" idx="1"/>
          </p:nvPr>
        </p:nvSpPr>
        <p:spPr>
          <a:xfrm>
            <a:off x="508001" y="1178429"/>
            <a:ext cx="11157819" cy="231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609585" marR="0" lvl="0" indent="-304792" algn="ctr" rtl="0">
              <a:spcBef>
                <a:spcPts val="320"/>
              </a:spcBef>
              <a:spcAft>
                <a:spcPts val="0"/>
              </a:spcAft>
              <a:buClr>
                <a:srgbClr val="A5A5A5"/>
              </a:buClr>
              <a:buSzPts val="1200"/>
              <a:buFont typeface="Arial"/>
              <a:buNone/>
              <a:defRPr sz="1600" b="0" i="0" u="none" strike="noStrike" cap="none">
                <a:solidFill>
                  <a:srgbClr val="A5A5A5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1219170" marR="0" lvl="1" indent="-304792" algn="l" rtl="0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828754" marR="0" lvl="2" indent="-304792" algn="l" rtl="0"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000"/>
              <a:buFont typeface="Arial"/>
              <a:buNone/>
              <a:defRPr sz="1333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2438339" marR="0" lvl="3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3047924" marR="0" lvl="4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3657509" marR="0" lvl="5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4267093" marR="0" lvl="6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4876678" marR="0" lvl="7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5486263" marR="0" lvl="8" indent="-304792" algn="l" rtl="0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1051" name="Google Shape;1051;p263"/>
          <p:cNvSpPr txBox="1">
            <a:spLocks noGrp="1"/>
          </p:cNvSpPr>
          <p:nvPr>
            <p:ph type="title"/>
          </p:nvPr>
        </p:nvSpPr>
        <p:spPr>
          <a:xfrm>
            <a:off x="508001" y="455086"/>
            <a:ext cx="11157819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7F7F7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9186048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0" cy="95410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12/15/2022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13034198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8480466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9172" y="370078"/>
            <a:ext cx="4964006" cy="636200"/>
          </a:xfrm>
        </p:spPr>
        <p:txBody>
          <a:bodyPr lIns="0" tIns="0" rIns="0" bIns="0"/>
          <a:lstStyle>
            <a:lvl1pPr>
              <a:defRPr sz="4134" b="0" i="0">
                <a:solidFill>
                  <a:srgbClr val="6A1F5F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814493" y="1999093"/>
            <a:ext cx="376173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149086" y="1920324"/>
            <a:ext cx="4792133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00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12/15/2022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1771891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60400" y="4740"/>
            <a:ext cx="5435600" cy="6853258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4761" y="126957"/>
            <a:ext cx="108055" cy="415763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6297" y="126957"/>
            <a:ext cx="108055" cy="415763"/>
          </a:xfrm>
          <a:prstGeom prst="rect">
            <a:avLst/>
          </a:prstGeom>
        </p:spPr>
      </p:pic>
      <p:pic>
        <p:nvPicPr>
          <p:cNvPr id="19" name="bg 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49195" y="126957"/>
            <a:ext cx="108055" cy="415763"/>
          </a:xfrm>
          <a:prstGeom prst="rect">
            <a:avLst/>
          </a:prstGeom>
        </p:spPr>
      </p:pic>
      <p:sp>
        <p:nvSpPr>
          <p:cNvPr id="20" name="bg object 20"/>
          <p:cNvSpPr/>
          <p:nvPr/>
        </p:nvSpPr>
        <p:spPr>
          <a:xfrm>
            <a:off x="254000" y="787400"/>
            <a:ext cx="0" cy="6070600"/>
          </a:xfrm>
          <a:custGeom>
            <a:avLst/>
            <a:gdLst/>
            <a:ahLst/>
            <a:cxnLst/>
            <a:rect l="l" t="t" r="r" b="b"/>
            <a:pathLst>
              <a:path h="9105900">
                <a:moveTo>
                  <a:pt x="0" y="0"/>
                </a:moveTo>
                <a:lnTo>
                  <a:pt x="0" y="91058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200"/>
          </a:p>
        </p:txBody>
      </p:sp>
      <p:pic>
        <p:nvPicPr>
          <p:cNvPr id="21" name="bg 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910154" y="1511250"/>
            <a:ext cx="121193" cy="493343"/>
          </a:xfrm>
          <a:prstGeom prst="rect">
            <a:avLst/>
          </a:prstGeom>
        </p:spPr>
      </p:pic>
      <p:pic>
        <p:nvPicPr>
          <p:cNvPr id="22" name="bg object 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728968" y="1511250"/>
            <a:ext cx="121193" cy="493343"/>
          </a:xfrm>
          <a:prstGeom prst="rect">
            <a:avLst/>
          </a:prstGeom>
        </p:spPr>
      </p:pic>
      <p:pic>
        <p:nvPicPr>
          <p:cNvPr id="23" name="bg object 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546257" y="1511250"/>
            <a:ext cx="121193" cy="493343"/>
          </a:xfrm>
          <a:prstGeom prst="rect">
            <a:avLst/>
          </a:prstGeom>
        </p:spPr>
      </p:pic>
      <p:sp>
        <p:nvSpPr>
          <p:cNvPr id="24" name="bg object 24"/>
          <p:cNvSpPr/>
          <p:nvPr/>
        </p:nvSpPr>
        <p:spPr>
          <a:xfrm>
            <a:off x="7315200" y="1982237"/>
            <a:ext cx="3765127" cy="14393"/>
          </a:xfrm>
          <a:custGeom>
            <a:avLst/>
            <a:gdLst/>
            <a:ahLst/>
            <a:cxnLst/>
            <a:rect l="l" t="t" r="r" b="b"/>
            <a:pathLst>
              <a:path w="5647690" h="21589">
                <a:moveTo>
                  <a:pt x="5647563" y="0"/>
                </a:moveTo>
                <a:lnTo>
                  <a:pt x="0" y="0"/>
                </a:lnTo>
                <a:lnTo>
                  <a:pt x="0" y="21431"/>
                </a:lnTo>
                <a:lnTo>
                  <a:pt x="5647563" y="21431"/>
                </a:lnTo>
                <a:lnTo>
                  <a:pt x="5647563" y="0"/>
                </a:lnTo>
                <a:close/>
              </a:path>
            </a:pathLst>
          </a:custGeom>
          <a:solidFill>
            <a:srgbClr val="737373"/>
          </a:solidFill>
        </p:spPr>
        <p:txBody>
          <a:bodyPr wrap="square" lIns="0" tIns="0" rIns="0" bIns="0" rtlCol="0"/>
          <a:lstStyle/>
          <a:p>
            <a:endParaRPr sz="120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9172" y="370078"/>
            <a:ext cx="4964006" cy="636200"/>
          </a:xfrm>
        </p:spPr>
        <p:txBody>
          <a:bodyPr lIns="0" tIns="0" rIns="0" bIns="0"/>
          <a:lstStyle>
            <a:lvl1pPr>
              <a:defRPr sz="4134" b="0" i="0">
                <a:solidFill>
                  <a:srgbClr val="6A1F5F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12/15/2022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87330757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12/15/2022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49224235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E966A09-1906-43D1-8EBD-3A7B228672EF}" type="datetimeFigureOut">
              <a:rPr lang="ru-RU" smtClean="0"/>
              <a:t>15.12.2022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DD15C6-B955-487E-989F-119EAA30B02D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79522821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Титульный слайд" type="title">
  <p:cSld name="Титульный слайд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13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13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" name="Google Shape;14;p1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1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1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97905064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Заголовок раздела" type="secHead">
  <p:cSld name="Заголовок раздела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15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15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 sz="2400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0" name="Google Shape;20;p1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1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1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31541862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Два объекта" type="twoObj">
  <p:cSld name="Два объекта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1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1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" name="Google Shape;26;p16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" name="Google Shape;27;p1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1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1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15379925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Сравнение" type="twoTxTwoObj">
  <p:cSld name="Сравнение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17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17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3" name="Google Shape;33;p17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" name="Google Shape;34;p1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5" name="Google Shape;35;p1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" name="Google Shape;36;p1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" name="Google Shape;37;p1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1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9621088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Только заголовок" type="titleOnly">
  <p:cSld name="Только заголовок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18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1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1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" name="Google Shape;43;p1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52716944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Пустой слайд" type="blank">
  <p:cSld name="Пустой слайд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1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1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7454119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Объект с подписью" type="objTx">
  <p:cSld name="Объект с подписью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20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20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51" name="Google Shape;51;p20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52" name="Google Shape;52;p2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2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" name="Google Shape;54;p2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1375129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Рисунок с подписью" type="picTx">
  <p:cSld name="Рисунок с подписью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21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" name="Google Shape;57;p21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</p:sp>
      <p:sp>
        <p:nvSpPr>
          <p:cNvPr id="58" name="Google Shape;58;p21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59" name="Google Shape;59;p2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2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2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29302902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Заголовок и вертикальный текст" type="vertTx">
  <p:cSld name="Заголовок и вертикальный текст"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22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2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2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2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76096949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Вертикальный заголовок и текст" type="vertTitleAndTx">
  <p:cSld name="Вертикальный заголовок и текст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23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23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" name="Google Shape;71;p2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2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2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06704880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Заголовок и объект" type="obj">
  <p:cSld name="Заголовок и объект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3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271100" cy="54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3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3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3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3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44574907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Титульный слайд" type="title">
  <p:cSld name="Титульный слайд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36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" name="Google Shape;88;p36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9" name="Google Shape;89;p3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3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" name="Google Shape;91;p3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1547159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Заголовок раздела" type="secHead">
  <p:cSld name="Заголовок раздела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37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37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 sz="2400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95" name="Google Shape;95;p3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3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3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58170665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Два объекта" type="twoObj">
  <p:cSld name="Два объекта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38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38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" name="Google Shape;101;p38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" name="Google Shape;102;p3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3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" name="Google Shape;104;p3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28565147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Сравнение" type="twoTxTwoObj">
  <p:cSld name="Сравнение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39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39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8" name="Google Shape;108;p39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" name="Google Shape;109;p3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0" name="Google Shape;110;p3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" name="Google Shape;111;p3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" name="Google Shape;112;p3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3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59563161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Только заголовок" type="titleOnly">
  <p:cSld name="Только заголовок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40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" name="Google Shape;116;p4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" name="Google Shape;117;p4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" name="Google Shape;118;p4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69176511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Пустой слайд" type="blank">
  <p:cSld name="Пустой слайд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4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" name="Google Shape;121;p4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4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2454514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Объект с подписью" type="objTx">
  <p:cSld name="Объект с подписью"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42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" name="Google Shape;125;p42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26" name="Google Shape;126;p42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27" name="Google Shape;127;p4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" name="Google Shape;128;p4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" name="Google Shape;129;p4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11881853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Рисунок с подписью" type="picTx">
  <p:cSld name="Рисунок с подписью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43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" name="Google Shape;132;p43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</p:sp>
      <p:sp>
        <p:nvSpPr>
          <p:cNvPr id="133" name="Google Shape;133;p43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34" name="Google Shape;134;p4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4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" name="Google Shape;136;p4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8742864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Заголовок и вертикальный текст" type="vertTx">
  <p:cSld name="Заголовок и вертикальный текст">
    <p:spTree>
      <p:nvGrpSpPr>
        <p:cNvPr id="1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4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44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" name="Google Shape;140;p4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" name="Google Shape;142;p4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5949676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Вертикальный заголовок и текст" type="vertTitleAndTx">
  <p:cSld name="Вертикальный заголовок и текст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45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45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" name="Google Shape;146;p4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" name="Google Shape;147;p4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" name="Google Shape;148;p4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88624853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1" y="1122366"/>
            <a:ext cx="9144000" cy="2387600"/>
          </a:xfrm>
        </p:spPr>
        <p:txBody>
          <a:bodyPr anchor="b"/>
          <a:lstStyle>
            <a:lvl1pPr algn="ctr">
              <a:defRPr sz="5999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1" y="3602039"/>
            <a:ext cx="9144000" cy="1655762"/>
          </a:xfrm>
        </p:spPr>
        <p:txBody>
          <a:bodyPr/>
          <a:lstStyle>
            <a:lvl1pPr marL="0" indent="0" algn="ctr">
              <a:buNone/>
              <a:defRPr sz="2399"/>
            </a:lvl1pPr>
            <a:lvl2pPr marL="457173" indent="0" algn="ctr">
              <a:buNone/>
              <a:defRPr sz="1999"/>
            </a:lvl2pPr>
            <a:lvl3pPr marL="914347" indent="0" algn="ctr">
              <a:buNone/>
              <a:defRPr sz="1799"/>
            </a:lvl3pPr>
            <a:lvl4pPr marL="1371519" indent="0" algn="ctr">
              <a:buNone/>
              <a:defRPr sz="1599"/>
            </a:lvl4pPr>
            <a:lvl5pPr marL="1828693" indent="0" algn="ctr">
              <a:buNone/>
              <a:defRPr sz="1599"/>
            </a:lvl5pPr>
            <a:lvl6pPr marL="2285866" indent="0" algn="ctr">
              <a:buNone/>
              <a:defRPr sz="1599"/>
            </a:lvl6pPr>
            <a:lvl7pPr marL="2743040" indent="0" algn="ctr">
              <a:buNone/>
              <a:defRPr sz="1599"/>
            </a:lvl7pPr>
            <a:lvl8pPr marL="3200213" indent="0" algn="ctr">
              <a:buNone/>
              <a:defRPr sz="1599"/>
            </a:lvl8pPr>
            <a:lvl9pPr marL="3657387" indent="0" algn="ctr">
              <a:buNone/>
              <a:defRPr sz="1599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2ED9EB-6DA6-4B7C-A80A-61C2CEFB30FC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A81DC14-5F54-41C2-B32A-E2F05FC6A3E6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59082640"/>
      </p:ext>
    </p:extLst>
  </p:cSld>
  <p:clrMapOvr>
    <a:masterClrMapping/>
  </p:clrMapOvr>
  <p:transition spd="slow"/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B41F8BF-B651-4D64-B885-EA1A7B631705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2D7F79B-9B9B-480B-ADD3-8795E1B33C5F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76071246"/>
      </p:ext>
    </p:extLst>
  </p:cSld>
  <p:clrMapOvr>
    <a:masterClrMapping/>
  </p:clrMapOvr>
  <p:transition spd="slow"/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42"/>
            <a:ext cx="10515599" cy="2852737"/>
          </a:xfrm>
        </p:spPr>
        <p:txBody>
          <a:bodyPr anchor="b"/>
          <a:lstStyle>
            <a:lvl1pPr>
              <a:defRPr sz="5999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599" cy="1500188"/>
          </a:xfrm>
        </p:spPr>
        <p:txBody>
          <a:bodyPr/>
          <a:lstStyle>
            <a:lvl1pPr marL="0" indent="0">
              <a:buNone/>
              <a:defRPr sz="2399">
                <a:solidFill>
                  <a:schemeClr val="tx1">
                    <a:tint val="75000"/>
                  </a:schemeClr>
                </a:solidFill>
              </a:defRPr>
            </a:lvl1pPr>
            <a:lvl2pPr marL="457173" indent="0">
              <a:buNone/>
              <a:defRPr sz="1999">
                <a:solidFill>
                  <a:schemeClr val="tx1">
                    <a:tint val="75000"/>
                  </a:schemeClr>
                </a:solidFill>
              </a:defRPr>
            </a:lvl2pPr>
            <a:lvl3pPr marL="914347" indent="0">
              <a:buNone/>
              <a:defRPr sz="1799">
                <a:solidFill>
                  <a:schemeClr val="tx1">
                    <a:tint val="75000"/>
                  </a:schemeClr>
                </a:solidFill>
              </a:defRPr>
            </a:lvl3pPr>
            <a:lvl4pPr marL="1371519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4pPr>
            <a:lvl5pPr marL="1828693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5pPr>
            <a:lvl6pPr marL="2285866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6pPr>
            <a:lvl7pPr marL="2743040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7pPr>
            <a:lvl8pPr marL="3200213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8pPr>
            <a:lvl9pPr marL="3657387" indent="0">
              <a:buNone/>
              <a:defRPr sz="159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5503E2-179A-4989-B779-1DA6C10264E3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914C98-B7D6-442E-9CB8-848C3F88915A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9711087"/>
      </p:ext>
    </p:extLst>
  </p:cSld>
  <p:clrMapOvr>
    <a:masterClrMapping/>
  </p:clrMapOvr>
  <p:transition spd="slow"/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6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4" y="1825626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726E981-D345-4285-909F-4341F35B5BAB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51A0DE-B5F0-4618-A551-D7D25E141CCC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72488657"/>
      </p:ext>
    </p:extLst>
  </p:cSld>
  <p:clrMapOvr>
    <a:masterClrMapping/>
  </p:clrMapOvr>
  <p:transition spd="slow"/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9" y="365129"/>
            <a:ext cx="10515599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92" y="1681163"/>
            <a:ext cx="5157786" cy="823912"/>
          </a:xfrm>
        </p:spPr>
        <p:txBody>
          <a:bodyPr anchor="b"/>
          <a:lstStyle>
            <a:lvl1pPr marL="0" indent="0">
              <a:buNone/>
              <a:defRPr sz="2399" b="1"/>
            </a:lvl1pPr>
            <a:lvl2pPr marL="457173" indent="0">
              <a:buNone/>
              <a:defRPr sz="1999" b="1"/>
            </a:lvl2pPr>
            <a:lvl3pPr marL="914347" indent="0">
              <a:buNone/>
              <a:defRPr sz="1799" b="1"/>
            </a:lvl3pPr>
            <a:lvl4pPr marL="1371519" indent="0">
              <a:buNone/>
              <a:defRPr sz="1599" b="1"/>
            </a:lvl4pPr>
            <a:lvl5pPr marL="1828693" indent="0">
              <a:buNone/>
              <a:defRPr sz="1599" b="1"/>
            </a:lvl5pPr>
            <a:lvl6pPr marL="2285866" indent="0">
              <a:buNone/>
              <a:defRPr sz="1599" b="1"/>
            </a:lvl6pPr>
            <a:lvl7pPr marL="2743040" indent="0">
              <a:buNone/>
              <a:defRPr sz="1599" b="1"/>
            </a:lvl7pPr>
            <a:lvl8pPr marL="3200213" indent="0">
              <a:buNone/>
              <a:defRPr sz="1599" b="1"/>
            </a:lvl8pPr>
            <a:lvl9pPr marL="3657387" indent="0">
              <a:buNone/>
              <a:defRPr sz="1599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92" y="2505074"/>
            <a:ext cx="5157786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3" y="1681163"/>
            <a:ext cx="5183188" cy="823912"/>
          </a:xfrm>
        </p:spPr>
        <p:txBody>
          <a:bodyPr anchor="b"/>
          <a:lstStyle>
            <a:lvl1pPr marL="0" indent="0">
              <a:buNone/>
              <a:defRPr sz="2399" b="1"/>
            </a:lvl1pPr>
            <a:lvl2pPr marL="457173" indent="0">
              <a:buNone/>
              <a:defRPr sz="1999" b="1"/>
            </a:lvl2pPr>
            <a:lvl3pPr marL="914347" indent="0">
              <a:buNone/>
              <a:defRPr sz="1799" b="1"/>
            </a:lvl3pPr>
            <a:lvl4pPr marL="1371519" indent="0">
              <a:buNone/>
              <a:defRPr sz="1599" b="1"/>
            </a:lvl4pPr>
            <a:lvl5pPr marL="1828693" indent="0">
              <a:buNone/>
              <a:defRPr sz="1599" b="1"/>
            </a:lvl5pPr>
            <a:lvl6pPr marL="2285866" indent="0">
              <a:buNone/>
              <a:defRPr sz="1599" b="1"/>
            </a:lvl6pPr>
            <a:lvl7pPr marL="2743040" indent="0">
              <a:buNone/>
              <a:defRPr sz="1599" b="1"/>
            </a:lvl7pPr>
            <a:lvl8pPr marL="3200213" indent="0">
              <a:buNone/>
              <a:defRPr sz="1599" b="1"/>
            </a:lvl8pPr>
            <a:lvl9pPr marL="3657387" indent="0">
              <a:buNone/>
              <a:defRPr sz="1599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3" y="2505074"/>
            <a:ext cx="51831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92A2529-8B99-4068-9493-FCA511C08B94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ACEA221-1038-4C1A-8B52-3E5EC9B36BFA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83947399"/>
      </p:ext>
    </p:extLst>
  </p:cSld>
  <p:clrMapOvr>
    <a:masterClrMapping/>
  </p:clrMapOvr>
  <p:transition spd="slow"/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6CC647-02F2-443D-986B-5EA8D33D88F4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2EACCDD-A657-4CF9-96A7-00FC2B52E63D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85328571"/>
      </p:ext>
    </p:extLst>
  </p:cSld>
  <p:clrMapOvr>
    <a:masterClrMapping/>
  </p:clrMapOvr>
  <p:transition spd="slow"/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ый треугольник 3"/>
          <p:cNvSpPr/>
          <p:nvPr userDrawn="1"/>
        </p:nvSpPr>
        <p:spPr>
          <a:xfrm rot="16200000">
            <a:off x="11531744" y="6197740"/>
            <a:ext cx="313081" cy="1007433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399"/>
          </a:p>
        </p:txBody>
      </p:sp>
      <p:pic>
        <p:nvPicPr>
          <p:cNvPr id="7" name="Рисунок 6"/>
          <p:cNvPicPr/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616" y="51472"/>
            <a:ext cx="1526637" cy="5245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Прямоугольный треугольник 8"/>
          <p:cNvSpPr/>
          <p:nvPr userDrawn="1"/>
        </p:nvSpPr>
        <p:spPr>
          <a:xfrm rot="16200000">
            <a:off x="11496242" y="6274990"/>
            <a:ext cx="187862" cy="978159"/>
          </a:xfrm>
          <a:prstGeom prst="rtTriangle">
            <a:avLst/>
          </a:prstGeom>
          <a:solidFill>
            <a:srgbClr val="009B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399"/>
          </a:p>
        </p:txBody>
      </p:sp>
    </p:spTree>
    <p:extLst>
      <p:ext uri="{BB962C8B-B14F-4D97-AF65-F5344CB8AC3E}">
        <p14:creationId xmlns:p14="http://schemas.microsoft.com/office/powerpoint/2010/main" val="25493092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/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9" y="457203"/>
            <a:ext cx="3932237" cy="1600201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91" y="987429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399"/>
            </a:lvl3pPr>
            <a:lvl4pPr>
              <a:defRPr sz="1999"/>
            </a:lvl4pPr>
            <a:lvl5pPr>
              <a:defRPr sz="1999"/>
            </a:lvl5pPr>
            <a:lvl6pPr>
              <a:defRPr sz="1999"/>
            </a:lvl6pPr>
            <a:lvl7pPr>
              <a:defRPr sz="1999"/>
            </a:lvl7pPr>
            <a:lvl8pPr>
              <a:defRPr sz="1999"/>
            </a:lvl8pPr>
            <a:lvl9pPr>
              <a:defRPr sz="1999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9" y="2057399"/>
            <a:ext cx="3932237" cy="3811589"/>
          </a:xfrm>
        </p:spPr>
        <p:txBody>
          <a:bodyPr/>
          <a:lstStyle>
            <a:lvl1pPr marL="0" indent="0">
              <a:buNone/>
              <a:defRPr sz="1599"/>
            </a:lvl1pPr>
            <a:lvl2pPr marL="457173" indent="0">
              <a:buNone/>
              <a:defRPr sz="1400"/>
            </a:lvl2pPr>
            <a:lvl3pPr marL="914347" indent="0">
              <a:buNone/>
              <a:defRPr sz="1200"/>
            </a:lvl3pPr>
            <a:lvl4pPr marL="1371519" indent="0">
              <a:buNone/>
              <a:defRPr sz="1000"/>
            </a:lvl4pPr>
            <a:lvl5pPr marL="1828693" indent="0">
              <a:buNone/>
              <a:defRPr sz="1000"/>
            </a:lvl5pPr>
            <a:lvl6pPr marL="2285866" indent="0">
              <a:buNone/>
              <a:defRPr sz="1000"/>
            </a:lvl6pPr>
            <a:lvl7pPr marL="2743040" indent="0">
              <a:buNone/>
              <a:defRPr sz="1000"/>
            </a:lvl7pPr>
            <a:lvl8pPr marL="3200213" indent="0">
              <a:buNone/>
              <a:defRPr sz="1000"/>
            </a:lvl8pPr>
            <a:lvl9pPr marL="3657387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6A5C83-3571-4FDE-8780-7FC85B45FD28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E179102-4E63-4823-8B0B-FC308D1E2CD0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26209632"/>
      </p:ext>
    </p:extLst>
  </p:cSld>
  <p:clrMapOvr>
    <a:masterClrMapping/>
  </p:clrMapOvr>
  <p:transition spd="slow"/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9" y="457203"/>
            <a:ext cx="3932237" cy="1600201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91" y="987429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173" indent="0">
              <a:buNone/>
              <a:defRPr sz="2800"/>
            </a:lvl2pPr>
            <a:lvl3pPr marL="914347" indent="0">
              <a:buNone/>
              <a:defRPr sz="2399"/>
            </a:lvl3pPr>
            <a:lvl4pPr marL="1371519" indent="0">
              <a:buNone/>
              <a:defRPr sz="1999"/>
            </a:lvl4pPr>
            <a:lvl5pPr marL="1828693" indent="0">
              <a:buNone/>
              <a:defRPr sz="1999"/>
            </a:lvl5pPr>
            <a:lvl6pPr marL="2285866" indent="0">
              <a:buNone/>
              <a:defRPr sz="1999"/>
            </a:lvl6pPr>
            <a:lvl7pPr marL="2743040" indent="0">
              <a:buNone/>
              <a:defRPr sz="1999"/>
            </a:lvl7pPr>
            <a:lvl8pPr marL="3200213" indent="0">
              <a:buNone/>
              <a:defRPr sz="1999"/>
            </a:lvl8pPr>
            <a:lvl9pPr marL="3657387" indent="0">
              <a:buNone/>
              <a:defRPr sz="1999"/>
            </a:lvl9pPr>
          </a:lstStyle>
          <a:p>
            <a:pPr lvl="0"/>
            <a:r>
              <a:rPr lang="ru-RU" noProof="0" smtClean="0"/>
              <a:t>Вставка рисунка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9" y="2057399"/>
            <a:ext cx="3932237" cy="3811589"/>
          </a:xfrm>
        </p:spPr>
        <p:txBody>
          <a:bodyPr/>
          <a:lstStyle>
            <a:lvl1pPr marL="0" indent="0">
              <a:buNone/>
              <a:defRPr sz="1599"/>
            </a:lvl1pPr>
            <a:lvl2pPr marL="457173" indent="0">
              <a:buNone/>
              <a:defRPr sz="1400"/>
            </a:lvl2pPr>
            <a:lvl3pPr marL="914347" indent="0">
              <a:buNone/>
              <a:defRPr sz="1200"/>
            </a:lvl3pPr>
            <a:lvl4pPr marL="1371519" indent="0">
              <a:buNone/>
              <a:defRPr sz="1000"/>
            </a:lvl4pPr>
            <a:lvl5pPr marL="1828693" indent="0">
              <a:buNone/>
              <a:defRPr sz="1000"/>
            </a:lvl5pPr>
            <a:lvl6pPr marL="2285866" indent="0">
              <a:buNone/>
              <a:defRPr sz="1000"/>
            </a:lvl6pPr>
            <a:lvl7pPr marL="2743040" indent="0">
              <a:buNone/>
              <a:defRPr sz="1000"/>
            </a:lvl7pPr>
            <a:lvl8pPr marL="3200213" indent="0">
              <a:buNone/>
              <a:defRPr sz="1000"/>
            </a:lvl8pPr>
            <a:lvl9pPr marL="3657387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897C2E8-16C5-4FE9-A998-F6B98920B5D4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0699F4-C4B1-4BED-9CEE-46D6A86BCFB0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01199405"/>
      </p:ext>
    </p:extLst>
  </p:cSld>
  <p:clrMapOvr>
    <a:masterClrMapping/>
  </p:clrMapOvr>
  <p:transition spd="slow"/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E334CF8-AE5C-4582-B014-AD86E26C45D2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557320C-05FE-4E99-A3DB-2CB94763643A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94568590"/>
      </p:ext>
    </p:extLst>
  </p:cSld>
  <p:clrMapOvr>
    <a:masterClrMapping/>
  </p:clrMapOvr>
  <p:transition spd="slow"/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4"/>
            <a:ext cx="2628901" cy="581183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3" y="365124"/>
            <a:ext cx="7734300" cy="581183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361A2A-5C83-4AA4-9595-1F4D40F174E3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84678D9-143E-4F8F-B205-DCCBE5C39C77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01170730"/>
      </p:ext>
    </p:extLst>
  </p:cSld>
  <p:clrMapOvr>
    <a:masterClrMapping/>
  </p:clrMapOvr>
  <p:transition spd="slow"/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97.xml"/><Relationship Id="rId21" Type="http://schemas.openxmlformats.org/officeDocument/2006/relationships/slideLayout" Target="../slideLayouts/slideLayout92.xml"/><Relationship Id="rId42" Type="http://schemas.openxmlformats.org/officeDocument/2006/relationships/slideLayout" Target="../slideLayouts/slideLayout113.xml"/><Relationship Id="rId47" Type="http://schemas.openxmlformats.org/officeDocument/2006/relationships/slideLayout" Target="../slideLayouts/slideLayout118.xml"/><Relationship Id="rId63" Type="http://schemas.openxmlformats.org/officeDocument/2006/relationships/slideLayout" Target="../slideLayouts/slideLayout134.xml"/><Relationship Id="rId68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78.xml"/><Relationship Id="rId71" Type="http://schemas.openxmlformats.org/officeDocument/2006/relationships/slideLayout" Target="../slideLayouts/slideLayout142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9" Type="http://schemas.openxmlformats.org/officeDocument/2006/relationships/slideLayout" Target="../slideLayouts/slideLayout100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37" Type="http://schemas.openxmlformats.org/officeDocument/2006/relationships/slideLayout" Target="../slideLayouts/slideLayout108.xml"/><Relationship Id="rId40" Type="http://schemas.openxmlformats.org/officeDocument/2006/relationships/slideLayout" Target="../slideLayouts/slideLayout111.xml"/><Relationship Id="rId45" Type="http://schemas.openxmlformats.org/officeDocument/2006/relationships/slideLayout" Target="../slideLayouts/slideLayout116.xml"/><Relationship Id="rId53" Type="http://schemas.openxmlformats.org/officeDocument/2006/relationships/slideLayout" Target="../slideLayouts/slideLayout124.xml"/><Relationship Id="rId58" Type="http://schemas.openxmlformats.org/officeDocument/2006/relationships/slideLayout" Target="../slideLayouts/slideLayout129.xml"/><Relationship Id="rId66" Type="http://schemas.openxmlformats.org/officeDocument/2006/relationships/slideLayout" Target="../slideLayouts/slideLayout137.xml"/><Relationship Id="rId5" Type="http://schemas.openxmlformats.org/officeDocument/2006/relationships/slideLayout" Target="../slideLayouts/slideLayout76.xml"/><Relationship Id="rId61" Type="http://schemas.openxmlformats.org/officeDocument/2006/relationships/slideLayout" Target="../slideLayouts/slideLayout132.xml"/><Relationship Id="rId19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Relationship Id="rId35" Type="http://schemas.openxmlformats.org/officeDocument/2006/relationships/slideLayout" Target="../slideLayouts/slideLayout106.xml"/><Relationship Id="rId43" Type="http://schemas.openxmlformats.org/officeDocument/2006/relationships/slideLayout" Target="../slideLayouts/slideLayout114.xml"/><Relationship Id="rId48" Type="http://schemas.openxmlformats.org/officeDocument/2006/relationships/slideLayout" Target="../slideLayouts/slideLayout119.xml"/><Relationship Id="rId56" Type="http://schemas.openxmlformats.org/officeDocument/2006/relationships/slideLayout" Target="../slideLayouts/slideLayout127.xml"/><Relationship Id="rId64" Type="http://schemas.openxmlformats.org/officeDocument/2006/relationships/slideLayout" Target="../slideLayouts/slideLayout135.xml"/><Relationship Id="rId69" Type="http://schemas.openxmlformats.org/officeDocument/2006/relationships/slideLayout" Target="../slideLayouts/slideLayout140.xml"/><Relationship Id="rId8" Type="http://schemas.openxmlformats.org/officeDocument/2006/relationships/slideLayout" Target="../slideLayouts/slideLayout79.xml"/><Relationship Id="rId51" Type="http://schemas.openxmlformats.org/officeDocument/2006/relationships/slideLayout" Target="../slideLayouts/slideLayout122.xml"/><Relationship Id="rId72" Type="http://schemas.openxmlformats.org/officeDocument/2006/relationships/theme" Target="../theme/theme2.xml"/><Relationship Id="rId3" Type="http://schemas.openxmlformats.org/officeDocument/2006/relationships/slideLayout" Target="../slideLayouts/slideLayout74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slideLayout" Target="../slideLayouts/slideLayout104.xml"/><Relationship Id="rId38" Type="http://schemas.openxmlformats.org/officeDocument/2006/relationships/slideLayout" Target="../slideLayouts/slideLayout109.xml"/><Relationship Id="rId46" Type="http://schemas.openxmlformats.org/officeDocument/2006/relationships/slideLayout" Target="../slideLayouts/slideLayout117.xml"/><Relationship Id="rId59" Type="http://schemas.openxmlformats.org/officeDocument/2006/relationships/slideLayout" Target="../slideLayouts/slideLayout130.xml"/><Relationship Id="rId67" Type="http://schemas.openxmlformats.org/officeDocument/2006/relationships/slideLayout" Target="../slideLayouts/slideLayout138.xml"/><Relationship Id="rId20" Type="http://schemas.openxmlformats.org/officeDocument/2006/relationships/slideLayout" Target="../slideLayouts/slideLayout91.xml"/><Relationship Id="rId41" Type="http://schemas.openxmlformats.org/officeDocument/2006/relationships/slideLayout" Target="../slideLayouts/slideLayout112.xml"/><Relationship Id="rId54" Type="http://schemas.openxmlformats.org/officeDocument/2006/relationships/slideLayout" Target="../slideLayouts/slideLayout125.xml"/><Relationship Id="rId62" Type="http://schemas.openxmlformats.org/officeDocument/2006/relationships/slideLayout" Target="../slideLayouts/slideLayout133.xml"/><Relationship Id="rId70" Type="http://schemas.openxmlformats.org/officeDocument/2006/relationships/slideLayout" Target="../slideLayouts/slideLayout141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36" Type="http://schemas.openxmlformats.org/officeDocument/2006/relationships/slideLayout" Target="../slideLayouts/slideLayout107.xml"/><Relationship Id="rId49" Type="http://schemas.openxmlformats.org/officeDocument/2006/relationships/slideLayout" Target="../slideLayouts/slideLayout120.xml"/><Relationship Id="rId57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102.xml"/><Relationship Id="rId44" Type="http://schemas.openxmlformats.org/officeDocument/2006/relationships/slideLayout" Target="../slideLayouts/slideLayout115.xml"/><Relationship Id="rId52" Type="http://schemas.openxmlformats.org/officeDocument/2006/relationships/slideLayout" Target="../slideLayouts/slideLayout123.xml"/><Relationship Id="rId60" Type="http://schemas.openxmlformats.org/officeDocument/2006/relationships/slideLayout" Target="../slideLayouts/slideLayout131.xml"/><Relationship Id="rId65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39" Type="http://schemas.openxmlformats.org/officeDocument/2006/relationships/slideLayout" Target="../slideLayouts/slideLayout110.xml"/><Relationship Id="rId34" Type="http://schemas.openxmlformats.org/officeDocument/2006/relationships/slideLayout" Target="../slideLayouts/slideLayout105.xml"/><Relationship Id="rId50" Type="http://schemas.openxmlformats.org/officeDocument/2006/relationships/slideLayout" Target="../slideLayouts/slideLayout121.xml"/><Relationship Id="rId55" Type="http://schemas.openxmlformats.org/officeDocument/2006/relationships/slideLayout" Target="../slideLayouts/slideLayout126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68.xml"/><Relationship Id="rId21" Type="http://schemas.openxmlformats.org/officeDocument/2006/relationships/slideLayout" Target="../slideLayouts/slideLayout163.xml"/><Relationship Id="rId42" Type="http://schemas.openxmlformats.org/officeDocument/2006/relationships/slideLayout" Target="../slideLayouts/slideLayout184.xml"/><Relationship Id="rId47" Type="http://schemas.openxmlformats.org/officeDocument/2006/relationships/slideLayout" Target="../slideLayouts/slideLayout189.xml"/><Relationship Id="rId63" Type="http://schemas.openxmlformats.org/officeDocument/2006/relationships/slideLayout" Target="../slideLayouts/slideLayout205.xml"/><Relationship Id="rId68" Type="http://schemas.openxmlformats.org/officeDocument/2006/relationships/slideLayout" Target="../slideLayouts/slideLayout210.xml"/><Relationship Id="rId7" Type="http://schemas.openxmlformats.org/officeDocument/2006/relationships/slideLayout" Target="../slideLayouts/slideLayout149.xml"/><Relationship Id="rId71" Type="http://schemas.openxmlformats.org/officeDocument/2006/relationships/slideLayout" Target="../slideLayouts/slideLayout213.xml"/><Relationship Id="rId2" Type="http://schemas.openxmlformats.org/officeDocument/2006/relationships/slideLayout" Target="../slideLayouts/slideLayout144.xml"/><Relationship Id="rId16" Type="http://schemas.openxmlformats.org/officeDocument/2006/relationships/slideLayout" Target="../slideLayouts/slideLayout158.xml"/><Relationship Id="rId29" Type="http://schemas.openxmlformats.org/officeDocument/2006/relationships/slideLayout" Target="../slideLayouts/slideLayout171.xml"/><Relationship Id="rId11" Type="http://schemas.openxmlformats.org/officeDocument/2006/relationships/slideLayout" Target="../slideLayouts/slideLayout153.xml"/><Relationship Id="rId24" Type="http://schemas.openxmlformats.org/officeDocument/2006/relationships/slideLayout" Target="../slideLayouts/slideLayout166.xml"/><Relationship Id="rId32" Type="http://schemas.openxmlformats.org/officeDocument/2006/relationships/slideLayout" Target="../slideLayouts/slideLayout174.xml"/><Relationship Id="rId37" Type="http://schemas.openxmlformats.org/officeDocument/2006/relationships/slideLayout" Target="../slideLayouts/slideLayout179.xml"/><Relationship Id="rId40" Type="http://schemas.openxmlformats.org/officeDocument/2006/relationships/slideLayout" Target="../slideLayouts/slideLayout182.xml"/><Relationship Id="rId45" Type="http://schemas.openxmlformats.org/officeDocument/2006/relationships/slideLayout" Target="../slideLayouts/slideLayout187.xml"/><Relationship Id="rId53" Type="http://schemas.openxmlformats.org/officeDocument/2006/relationships/slideLayout" Target="../slideLayouts/slideLayout195.xml"/><Relationship Id="rId58" Type="http://schemas.openxmlformats.org/officeDocument/2006/relationships/slideLayout" Target="../slideLayouts/slideLayout200.xml"/><Relationship Id="rId66" Type="http://schemas.openxmlformats.org/officeDocument/2006/relationships/slideLayout" Target="../slideLayouts/slideLayout208.xml"/><Relationship Id="rId5" Type="http://schemas.openxmlformats.org/officeDocument/2006/relationships/slideLayout" Target="../slideLayouts/slideLayout147.xml"/><Relationship Id="rId61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61.xml"/><Relationship Id="rId14" Type="http://schemas.openxmlformats.org/officeDocument/2006/relationships/slideLayout" Target="../slideLayouts/slideLayout156.xml"/><Relationship Id="rId22" Type="http://schemas.openxmlformats.org/officeDocument/2006/relationships/slideLayout" Target="../slideLayouts/slideLayout164.xml"/><Relationship Id="rId27" Type="http://schemas.openxmlformats.org/officeDocument/2006/relationships/slideLayout" Target="../slideLayouts/slideLayout169.xml"/><Relationship Id="rId30" Type="http://schemas.openxmlformats.org/officeDocument/2006/relationships/slideLayout" Target="../slideLayouts/slideLayout172.xml"/><Relationship Id="rId35" Type="http://schemas.openxmlformats.org/officeDocument/2006/relationships/slideLayout" Target="../slideLayouts/slideLayout177.xml"/><Relationship Id="rId43" Type="http://schemas.openxmlformats.org/officeDocument/2006/relationships/slideLayout" Target="../slideLayouts/slideLayout185.xml"/><Relationship Id="rId48" Type="http://schemas.openxmlformats.org/officeDocument/2006/relationships/slideLayout" Target="../slideLayouts/slideLayout190.xml"/><Relationship Id="rId56" Type="http://schemas.openxmlformats.org/officeDocument/2006/relationships/slideLayout" Target="../slideLayouts/slideLayout198.xml"/><Relationship Id="rId64" Type="http://schemas.openxmlformats.org/officeDocument/2006/relationships/slideLayout" Target="../slideLayouts/slideLayout206.xml"/><Relationship Id="rId69" Type="http://schemas.openxmlformats.org/officeDocument/2006/relationships/slideLayout" Target="../slideLayouts/slideLayout211.xml"/><Relationship Id="rId8" Type="http://schemas.openxmlformats.org/officeDocument/2006/relationships/slideLayout" Target="../slideLayouts/slideLayout150.xml"/><Relationship Id="rId51" Type="http://schemas.openxmlformats.org/officeDocument/2006/relationships/slideLayout" Target="../slideLayouts/slideLayout193.xml"/><Relationship Id="rId72" Type="http://schemas.openxmlformats.org/officeDocument/2006/relationships/theme" Target="../theme/theme3.xml"/><Relationship Id="rId3" Type="http://schemas.openxmlformats.org/officeDocument/2006/relationships/slideLayout" Target="../slideLayouts/slideLayout145.xml"/><Relationship Id="rId12" Type="http://schemas.openxmlformats.org/officeDocument/2006/relationships/slideLayout" Target="../slideLayouts/slideLayout154.xml"/><Relationship Id="rId17" Type="http://schemas.openxmlformats.org/officeDocument/2006/relationships/slideLayout" Target="../slideLayouts/slideLayout159.xml"/><Relationship Id="rId25" Type="http://schemas.openxmlformats.org/officeDocument/2006/relationships/slideLayout" Target="../slideLayouts/slideLayout167.xml"/><Relationship Id="rId33" Type="http://schemas.openxmlformats.org/officeDocument/2006/relationships/slideLayout" Target="../slideLayouts/slideLayout175.xml"/><Relationship Id="rId38" Type="http://schemas.openxmlformats.org/officeDocument/2006/relationships/slideLayout" Target="../slideLayouts/slideLayout180.xml"/><Relationship Id="rId46" Type="http://schemas.openxmlformats.org/officeDocument/2006/relationships/slideLayout" Target="../slideLayouts/slideLayout188.xml"/><Relationship Id="rId59" Type="http://schemas.openxmlformats.org/officeDocument/2006/relationships/slideLayout" Target="../slideLayouts/slideLayout201.xml"/><Relationship Id="rId67" Type="http://schemas.openxmlformats.org/officeDocument/2006/relationships/slideLayout" Target="../slideLayouts/slideLayout209.xml"/><Relationship Id="rId20" Type="http://schemas.openxmlformats.org/officeDocument/2006/relationships/slideLayout" Target="../slideLayouts/slideLayout162.xml"/><Relationship Id="rId41" Type="http://schemas.openxmlformats.org/officeDocument/2006/relationships/slideLayout" Target="../slideLayouts/slideLayout183.xml"/><Relationship Id="rId54" Type="http://schemas.openxmlformats.org/officeDocument/2006/relationships/slideLayout" Target="../slideLayouts/slideLayout196.xml"/><Relationship Id="rId62" Type="http://schemas.openxmlformats.org/officeDocument/2006/relationships/slideLayout" Target="../slideLayouts/slideLayout204.xml"/><Relationship Id="rId70" Type="http://schemas.openxmlformats.org/officeDocument/2006/relationships/slideLayout" Target="../slideLayouts/slideLayout212.xml"/><Relationship Id="rId1" Type="http://schemas.openxmlformats.org/officeDocument/2006/relationships/slideLayout" Target="../slideLayouts/slideLayout143.xml"/><Relationship Id="rId6" Type="http://schemas.openxmlformats.org/officeDocument/2006/relationships/slideLayout" Target="../slideLayouts/slideLayout148.xml"/><Relationship Id="rId15" Type="http://schemas.openxmlformats.org/officeDocument/2006/relationships/slideLayout" Target="../slideLayouts/slideLayout157.xml"/><Relationship Id="rId23" Type="http://schemas.openxmlformats.org/officeDocument/2006/relationships/slideLayout" Target="../slideLayouts/slideLayout165.xml"/><Relationship Id="rId28" Type="http://schemas.openxmlformats.org/officeDocument/2006/relationships/slideLayout" Target="../slideLayouts/slideLayout170.xml"/><Relationship Id="rId36" Type="http://schemas.openxmlformats.org/officeDocument/2006/relationships/slideLayout" Target="../slideLayouts/slideLayout178.xml"/><Relationship Id="rId49" Type="http://schemas.openxmlformats.org/officeDocument/2006/relationships/slideLayout" Target="../slideLayouts/slideLayout191.xml"/><Relationship Id="rId57" Type="http://schemas.openxmlformats.org/officeDocument/2006/relationships/slideLayout" Target="../slideLayouts/slideLayout199.xml"/><Relationship Id="rId10" Type="http://schemas.openxmlformats.org/officeDocument/2006/relationships/slideLayout" Target="../slideLayouts/slideLayout152.xml"/><Relationship Id="rId31" Type="http://schemas.openxmlformats.org/officeDocument/2006/relationships/slideLayout" Target="../slideLayouts/slideLayout173.xml"/><Relationship Id="rId44" Type="http://schemas.openxmlformats.org/officeDocument/2006/relationships/slideLayout" Target="../slideLayouts/slideLayout186.xml"/><Relationship Id="rId52" Type="http://schemas.openxmlformats.org/officeDocument/2006/relationships/slideLayout" Target="../slideLayouts/slideLayout194.xml"/><Relationship Id="rId60" Type="http://schemas.openxmlformats.org/officeDocument/2006/relationships/slideLayout" Target="../slideLayouts/slideLayout202.xml"/><Relationship Id="rId65" Type="http://schemas.openxmlformats.org/officeDocument/2006/relationships/slideLayout" Target="../slideLayouts/slideLayout207.xml"/><Relationship Id="rId4" Type="http://schemas.openxmlformats.org/officeDocument/2006/relationships/slideLayout" Target="../slideLayouts/slideLayout146.xml"/><Relationship Id="rId9" Type="http://schemas.openxmlformats.org/officeDocument/2006/relationships/slideLayout" Target="../slideLayouts/slideLayout151.xml"/><Relationship Id="rId13" Type="http://schemas.openxmlformats.org/officeDocument/2006/relationships/slideLayout" Target="../slideLayouts/slideLayout155.xml"/><Relationship Id="rId18" Type="http://schemas.openxmlformats.org/officeDocument/2006/relationships/slideLayout" Target="../slideLayouts/slideLayout160.xml"/><Relationship Id="rId39" Type="http://schemas.openxmlformats.org/officeDocument/2006/relationships/slideLayout" Target="../slideLayouts/slideLayout181.xml"/><Relationship Id="rId34" Type="http://schemas.openxmlformats.org/officeDocument/2006/relationships/slideLayout" Target="../slideLayouts/slideLayout176.xml"/><Relationship Id="rId50" Type="http://schemas.openxmlformats.org/officeDocument/2006/relationships/slideLayout" Target="../slideLayouts/slideLayout192.xml"/><Relationship Id="rId55" Type="http://schemas.openxmlformats.org/officeDocument/2006/relationships/slideLayout" Target="../slideLayouts/slideLayout197.xml"/></Relationships>
</file>

<file path=ppt/slideMasters/_rels/slideMaster4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39.xml"/><Relationship Id="rId21" Type="http://schemas.openxmlformats.org/officeDocument/2006/relationships/slideLayout" Target="../slideLayouts/slideLayout234.xml"/><Relationship Id="rId42" Type="http://schemas.openxmlformats.org/officeDocument/2006/relationships/slideLayout" Target="../slideLayouts/slideLayout255.xml"/><Relationship Id="rId47" Type="http://schemas.openxmlformats.org/officeDocument/2006/relationships/slideLayout" Target="../slideLayouts/slideLayout260.xml"/><Relationship Id="rId63" Type="http://schemas.openxmlformats.org/officeDocument/2006/relationships/slideLayout" Target="../slideLayouts/slideLayout276.xml"/><Relationship Id="rId68" Type="http://schemas.openxmlformats.org/officeDocument/2006/relationships/slideLayout" Target="../slideLayouts/slideLayout281.xml"/><Relationship Id="rId7" Type="http://schemas.openxmlformats.org/officeDocument/2006/relationships/slideLayout" Target="../slideLayouts/slideLayout220.xml"/><Relationship Id="rId71" Type="http://schemas.openxmlformats.org/officeDocument/2006/relationships/slideLayout" Target="../slideLayouts/slideLayout284.xml"/><Relationship Id="rId2" Type="http://schemas.openxmlformats.org/officeDocument/2006/relationships/slideLayout" Target="../slideLayouts/slideLayout215.xml"/><Relationship Id="rId16" Type="http://schemas.openxmlformats.org/officeDocument/2006/relationships/slideLayout" Target="../slideLayouts/slideLayout229.xml"/><Relationship Id="rId29" Type="http://schemas.openxmlformats.org/officeDocument/2006/relationships/slideLayout" Target="../slideLayouts/slideLayout242.xml"/><Relationship Id="rId11" Type="http://schemas.openxmlformats.org/officeDocument/2006/relationships/slideLayout" Target="../slideLayouts/slideLayout224.xml"/><Relationship Id="rId24" Type="http://schemas.openxmlformats.org/officeDocument/2006/relationships/slideLayout" Target="../slideLayouts/slideLayout237.xml"/><Relationship Id="rId32" Type="http://schemas.openxmlformats.org/officeDocument/2006/relationships/slideLayout" Target="../slideLayouts/slideLayout245.xml"/><Relationship Id="rId37" Type="http://schemas.openxmlformats.org/officeDocument/2006/relationships/slideLayout" Target="../slideLayouts/slideLayout250.xml"/><Relationship Id="rId40" Type="http://schemas.openxmlformats.org/officeDocument/2006/relationships/slideLayout" Target="../slideLayouts/slideLayout253.xml"/><Relationship Id="rId45" Type="http://schemas.openxmlformats.org/officeDocument/2006/relationships/slideLayout" Target="../slideLayouts/slideLayout258.xml"/><Relationship Id="rId53" Type="http://schemas.openxmlformats.org/officeDocument/2006/relationships/slideLayout" Target="../slideLayouts/slideLayout266.xml"/><Relationship Id="rId58" Type="http://schemas.openxmlformats.org/officeDocument/2006/relationships/slideLayout" Target="../slideLayouts/slideLayout271.xml"/><Relationship Id="rId66" Type="http://schemas.openxmlformats.org/officeDocument/2006/relationships/slideLayout" Target="../slideLayouts/slideLayout279.xml"/><Relationship Id="rId5" Type="http://schemas.openxmlformats.org/officeDocument/2006/relationships/slideLayout" Target="../slideLayouts/slideLayout218.xml"/><Relationship Id="rId61" Type="http://schemas.openxmlformats.org/officeDocument/2006/relationships/slideLayout" Target="../slideLayouts/slideLayout274.xml"/><Relationship Id="rId19" Type="http://schemas.openxmlformats.org/officeDocument/2006/relationships/slideLayout" Target="../slideLayouts/slideLayout232.xml"/><Relationship Id="rId14" Type="http://schemas.openxmlformats.org/officeDocument/2006/relationships/slideLayout" Target="../slideLayouts/slideLayout227.xml"/><Relationship Id="rId22" Type="http://schemas.openxmlformats.org/officeDocument/2006/relationships/slideLayout" Target="../slideLayouts/slideLayout235.xml"/><Relationship Id="rId27" Type="http://schemas.openxmlformats.org/officeDocument/2006/relationships/slideLayout" Target="../slideLayouts/slideLayout240.xml"/><Relationship Id="rId30" Type="http://schemas.openxmlformats.org/officeDocument/2006/relationships/slideLayout" Target="../slideLayouts/slideLayout243.xml"/><Relationship Id="rId35" Type="http://schemas.openxmlformats.org/officeDocument/2006/relationships/slideLayout" Target="../slideLayouts/slideLayout248.xml"/><Relationship Id="rId43" Type="http://schemas.openxmlformats.org/officeDocument/2006/relationships/slideLayout" Target="../slideLayouts/slideLayout256.xml"/><Relationship Id="rId48" Type="http://schemas.openxmlformats.org/officeDocument/2006/relationships/slideLayout" Target="../slideLayouts/slideLayout261.xml"/><Relationship Id="rId56" Type="http://schemas.openxmlformats.org/officeDocument/2006/relationships/slideLayout" Target="../slideLayouts/slideLayout269.xml"/><Relationship Id="rId64" Type="http://schemas.openxmlformats.org/officeDocument/2006/relationships/slideLayout" Target="../slideLayouts/slideLayout277.xml"/><Relationship Id="rId69" Type="http://schemas.openxmlformats.org/officeDocument/2006/relationships/slideLayout" Target="../slideLayouts/slideLayout282.xml"/><Relationship Id="rId8" Type="http://schemas.openxmlformats.org/officeDocument/2006/relationships/slideLayout" Target="../slideLayouts/slideLayout221.xml"/><Relationship Id="rId51" Type="http://schemas.openxmlformats.org/officeDocument/2006/relationships/slideLayout" Target="../slideLayouts/slideLayout264.xml"/><Relationship Id="rId72" Type="http://schemas.openxmlformats.org/officeDocument/2006/relationships/theme" Target="../theme/theme4.xml"/><Relationship Id="rId3" Type="http://schemas.openxmlformats.org/officeDocument/2006/relationships/slideLayout" Target="../slideLayouts/slideLayout216.xml"/><Relationship Id="rId12" Type="http://schemas.openxmlformats.org/officeDocument/2006/relationships/slideLayout" Target="../slideLayouts/slideLayout225.xml"/><Relationship Id="rId17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38.xml"/><Relationship Id="rId33" Type="http://schemas.openxmlformats.org/officeDocument/2006/relationships/slideLayout" Target="../slideLayouts/slideLayout246.xml"/><Relationship Id="rId38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259.xml"/><Relationship Id="rId59" Type="http://schemas.openxmlformats.org/officeDocument/2006/relationships/slideLayout" Target="../slideLayouts/slideLayout272.xml"/><Relationship Id="rId67" Type="http://schemas.openxmlformats.org/officeDocument/2006/relationships/slideLayout" Target="../slideLayouts/slideLayout280.xml"/><Relationship Id="rId20" Type="http://schemas.openxmlformats.org/officeDocument/2006/relationships/slideLayout" Target="../slideLayouts/slideLayout233.xml"/><Relationship Id="rId41" Type="http://schemas.openxmlformats.org/officeDocument/2006/relationships/slideLayout" Target="../slideLayouts/slideLayout254.xml"/><Relationship Id="rId54" Type="http://schemas.openxmlformats.org/officeDocument/2006/relationships/slideLayout" Target="../slideLayouts/slideLayout267.xml"/><Relationship Id="rId62" Type="http://schemas.openxmlformats.org/officeDocument/2006/relationships/slideLayout" Target="../slideLayouts/slideLayout275.xml"/><Relationship Id="rId70" Type="http://schemas.openxmlformats.org/officeDocument/2006/relationships/slideLayout" Target="../slideLayouts/slideLayout283.xml"/><Relationship Id="rId1" Type="http://schemas.openxmlformats.org/officeDocument/2006/relationships/slideLayout" Target="../slideLayouts/slideLayout214.xml"/><Relationship Id="rId6" Type="http://schemas.openxmlformats.org/officeDocument/2006/relationships/slideLayout" Target="../slideLayouts/slideLayout219.xml"/><Relationship Id="rId15" Type="http://schemas.openxmlformats.org/officeDocument/2006/relationships/slideLayout" Target="../slideLayouts/slideLayout228.xml"/><Relationship Id="rId23" Type="http://schemas.openxmlformats.org/officeDocument/2006/relationships/slideLayout" Target="../slideLayouts/slideLayout236.xml"/><Relationship Id="rId28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249.xml"/><Relationship Id="rId49" Type="http://schemas.openxmlformats.org/officeDocument/2006/relationships/slideLayout" Target="../slideLayouts/slideLayout262.xml"/><Relationship Id="rId57" Type="http://schemas.openxmlformats.org/officeDocument/2006/relationships/slideLayout" Target="../slideLayouts/slideLayout270.xml"/><Relationship Id="rId10" Type="http://schemas.openxmlformats.org/officeDocument/2006/relationships/slideLayout" Target="../slideLayouts/slideLayout223.xml"/><Relationship Id="rId31" Type="http://schemas.openxmlformats.org/officeDocument/2006/relationships/slideLayout" Target="../slideLayouts/slideLayout244.xml"/><Relationship Id="rId44" Type="http://schemas.openxmlformats.org/officeDocument/2006/relationships/slideLayout" Target="../slideLayouts/slideLayout257.xml"/><Relationship Id="rId52" Type="http://schemas.openxmlformats.org/officeDocument/2006/relationships/slideLayout" Target="../slideLayouts/slideLayout265.xml"/><Relationship Id="rId60" Type="http://schemas.openxmlformats.org/officeDocument/2006/relationships/slideLayout" Target="../slideLayouts/slideLayout273.xml"/><Relationship Id="rId65" Type="http://schemas.openxmlformats.org/officeDocument/2006/relationships/slideLayout" Target="../slideLayouts/slideLayout278.xml"/><Relationship Id="rId4" Type="http://schemas.openxmlformats.org/officeDocument/2006/relationships/slideLayout" Target="../slideLayouts/slideLayout217.xml"/><Relationship Id="rId9" Type="http://schemas.openxmlformats.org/officeDocument/2006/relationships/slideLayout" Target="../slideLayouts/slideLayout222.xml"/><Relationship Id="rId13" Type="http://schemas.openxmlformats.org/officeDocument/2006/relationships/slideLayout" Target="../slideLayouts/slideLayout226.xml"/><Relationship Id="rId18" Type="http://schemas.openxmlformats.org/officeDocument/2006/relationships/slideLayout" Target="../slideLayouts/slideLayout231.xml"/><Relationship Id="rId39" Type="http://schemas.openxmlformats.org/officeDocument/2006/relationships/slideLayout" Target="../slideLayouts/slideLayout252.xml"/><Relationship Id="rId34" Type="http://schemas.openxmlformats.org/officeDocument/2006/relationships/slideLayout" Target="../slideLayouts/slideLayout247.xml"/><Relationship Id="rId50" Type="http://schemas.openxmlformats.org/officeDocument/2006/relationships/slideLayout" Target="../slideLayouts/slideLayout263.xml"/><Relationship Id="rId55" Type="http://schemas.openxmlformats.org/officeDocument/2006/relationships/slideLayout" Target="../slideLayouts/slideLayout268.xml"/></Relationships>
</file>

<file path=ppt/slideMasters/_rels/slideMaster5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310.xml"/><Relationship Id="rId21" Type="http://schemas.openxmlformats.org/officeDocument/2006/relationships/slideLayout" Target="../slideLayouts/slideLayout305.xml"/><Relationship Id="rId42" Type="http://schemas.openxmlformats.org/officeDocument/2006/relationships/slideLayout" Target="../slideLayouts/slideLayout326.xml"/><Relationship Id="rId47" Type="http://schemas.openxmlformats.org/officeDocument/2006/relationships/slideLayout" Target="../slideLayouts/slideLayout331.xml"/><Relationship Id="rId63" Type="http://schemas.openxmlformats.org/officeDocument/2006/relationships/slideLayout" Target="../slideLayouts/slideLayout347.xml"/><Relationship Id="rId68" Type="http://schemas.openxmlformats.org/officeDocument/2006/relationships/slideLayout" Target="../slideLayouts/slideLayout352.xml"/><Relationship Id="rId7" Type="http://schemas.openxmlformats.org/officeDocument/2006/relationships/slideLayout" Target="../slideLayouts/slideLayout291.xml"/><Relationship Id="rId71" Type="http://schemas.openxmlformats.org/officeDocument/2006/relationships/slideLayout" Target="../slideLayouts/slideLayout355.xml"/><Relationship Id="rId2" Type="http://schemas.openxmlformats.org/officeDocument/2006/relationships/slideLayout" Target="../slideLayouts/slideLayout286.xml"/><Relationship Id="rId16" Type="http://schemas.openxmlformats.org/officeDocument/2006/relationships/slideLayout" Target="../slideLayouts/slideLayout300.xml"/><Relationship Id="rId29" Type="http://schemas.openxmlformats.org/officeDocument/2006/relationships/slideLayout" Target="../slideLayouts/slideLayout313.xml"/><Relationship Id="rId11" Type="http://schemas.openxmlformats.org/officeDocument/2006/relationships/slideLayout" Target="../slideLayouts/slideLayout295.xml"/><Relationship Id="rId24" Type="http://schemas.openxmlformats.org/officeDocument/2006/relationships/slideLayout" Target="../slideLayouts/slideLayout308.xml"/><Relationship Id="rId32" Type="http://schemas.openxmlformats.org/officeDocument/2006/relationships/slideLayout" Target="../slideLayouts/slideLayout316.xml"/><Relationship Id="rId37" Type="http://schemas.openxmlformats.org/officeDocument/2006/relationships/slideLayout" Target="../slideLayouts/slideLayout321.xml"/><Relationship Id="rId40" Type="http://schemas.openxmlformats.org/officeDocument/2006/relationships/slideLayout" Target="../slideLayouts/slideLayout324.xml"/><Relationship Id="rId45" Type="http://schemas.openxmlformats.org/officeDocument/2006/relationships/slideLayout" Target="../slideLayouts/slideLayout329.xml"/><Relationship Id="rId53" Type="http://schemas.openxmlformats.org/officeDocument/2006/relationships/slideLayout" Target="../slideLayouts/slideLayout337.xml"/><Relationship Id="rId58" Type="http://schemas.openxmlformats.org/officeDocument/2006/relationships/slideLayout" Target="../slideLayouts/slideLayout342.xml"/><Relationship Id="rId66" Type="http://schemas.openxmlformats.org/officeDocument/2006/relationships/slideLayout" Target="../slideLayouts/slideLayout350.xml"/><Relationship Id="rId5" Type="http://schemas.openxmlformats.org/officeDocument/2006/relationships/slideLayout" Target="../slideLayouts/slideLayout289.xml"/><Relationship Id="rId61" Type="http://schemas.openxmlformats.org/officeDocument/2006/relationships/slideLayout" Target="../slideLayouts/slideLayout345.xml"/><Relationship Id="rId19" Type="http://schemas.openxmlformats.org/officeDocument/2006/relationships/slideLayout" Target="../slideLayouts/slideLayout303.xml"/><Relationship Id="rId14" Type="http://schemas.openxmlformats.org/officeDocument/2006/relationships/slideLayout" Target="../slideLayouts/slideLayout298.xml"/><Relationship Id="rId22" Type="http://schemas.openxmlformats.org/officeDocument/2006/relationships/slideLayout" Target="../slideLayouts/slideLayout306.xml"/><Relationship Id="rId27" Type="http://schemas.openxmlformats.org/officeDocument/2006/relationships/slideLayout" Target="../slideLayouts/slideLayout311.xml"/><Relationship Id="rId30" Type="http://schemas.openxmlformats.org/officeDocument/2006/relationships/slideLayout" Target="../slideLayouts/slideLayout314.xml"/><Relationship Id="rId35" Type="http://schemas.openxmlformats.org/officeDocument/2006/relationships/slideLayout" Target="../slideLayouts/slideLayout319.xml"/><Relationship Id="rId43" Type="http://schemas.openxmlformats.org/officeDocument/2006/relationships/slideLayout" Target="../slideLayouts/slideLayout327.xml"/><Relationship Id="rId48" Type="http://schemas.openxmlformats.org/officeDocument/2006/relationships/slideLayout" Target="../slideLayouts/slideLayout332.xml"/><Relationship Id="rId56" Type="http://schemas.openxmlformats.org/officeDocument/2006/relationships/slideLayout" Target="../slideLayouts/slideLayout340.xml"/><Relationship Id="rId64" Type="http://schemas.openxmlformats.org/officeDocument/2006/relationships/slideLayout" Target="../slideLayouts/slideLayout348.xml"/><Relationship Id="rId69" Type="http://schemas.openxmlformats.org/officeDocument/2006/relationships/slideLayout" Target="../slideLayouts/slideLayout353.xml"/><Relationship Id="rId8" Type="http://schemas.openxmlformats.org/officeDocument/2006/relationships/slideLayout" Target="../slideLayouts/slideLayout292.xml"/><Relationship Id="rId51" Type="http://schemas.openxmlformats.org/officeDocument/2006/relationships/slideLayout" Target="../slideLayouts/slideLayout335.xml"/><Relationship Id="rId72" Type="http://schemas.openxmlformats.org/officeDocument/2006/relationships/theme" Target="../theme/theme5.xml"/><Relationship Id="rId3" Type="http://schemas.openxmlformats.org/officeDocument/2006/relationships/slideLayout" Target="../slideLayouts/slideLayout287.xml"/><Relationship Id="rId12" Type="http://schemas.openxmlformats.org/officeDocument/2006/relationships/slideLayout" Target="../slideLayouts/slideLayout296.xml"/><Relationship Id="rId17" Type="http://schemas.openxmlformats.org/officeDocument/2006/relationships/slideLayout" Target="../slideLayouts/slideLayout301.xml"/><Relationship Id="rId25" Type="http://schemas.openxmlformats.org/officeDocument/2006/relationships/slideLayout" Target="../slideLayouts/slideLayout309.xml"/><Relationship Id="rId33" Type="http://schemas.openxmlformats.org/officeDocument/2006/relationships/slideLayout" Target="../slideLayouts/slideLayout317.xml"/><Relationship Id="rId38" Type="http://schemas.openxmlformats.org/officeDocument/2006/relationships/slideLayout" Target="../slideLayouts/slideLayout322.xml"/><Relationship Id="rId46" Type="http://schemas.openxmlformats.org/officeDocument/2006/relationships/slideLayout" Target="../slideLayouts/slideLayout330.xml"/><Relationship Id="rId59" Type="http://schemas.openxmlformats.org/officeDocument/2006/relationships/slideLayout" Target="../slideLayouts/slideLayout343.xml"/><Relationship Id="rId67" Type="http://schemas.openxmlformats.org/officeDocument/2006/relationships/slideLayout" Target="../slideLayouts/slideLayout351.xml"/><Relationship Id="rId20" Type="http://schemas.openxmlformats.org/officeDocument/2006/relationships/slideLayout" Target="../slideLayouts/slideLayout304.xml"/><Relationship Id="rId41" Type="http://schemas.openxmlformats.org/officeDocument/2006/relationships/slideLayout" Target="../slideLayouts/slideLayout325.xml"/><Relationship Id="rId54" Type="http://schemas.openxmlformats.org/officeDocument/2006/relationships/slideLayout" Target="../slideLayouts/slideLayout338.xml"/><Relationship Id="rId62" Type="http://schemas.openxmlformats.org/officeDocument/2006/relationships/slideLayout" Target="../slideLayouts/slideLayout346.xml"/><Relationship Id="rId70" Type="http://schemas.openxmlformats.org/officeDocument/2006/relationships/slideLayout" Target="../slideLayouts/slideLayout354.xml"/><Relationship Id="rId1" Type="http://schemas.openxmlformats.org/officeDocument/2006/relationships/slideLayout" Target="../slideLayouts/slideLayout285.xml"/><Relationship Id="rId6" Type="http://schemas.openxmlformats.org/officeDocument/2006/relationships/slideLayout" Target="../slideLayouts/slideLayout290.xml"/><Relationship Id="rId15" Type="http://schemas.openxmlformats.org/officeDocument/2006/relationships/slideLayout" Target="../slideLayouts/slideLayout299.xml"/><Relationship Id="rId23" Type="http://schemas.openxmlformats.org/officeDocument/2006/relationships/slideLayout" Target="../slideLayouts/slideLayout307.xml"/><Relationship Id="rId28" Type="http://schemas.openxmlformats.org/officeDocument/2006/relationships/slideLayout" Target="../slideLayouts/slideLayout312.xml"/><Relationship Id="rId36" Type="http://schemas.openxmlformats.org/officeDocument/2006/relationships/slideLayout" Target="../slideLayouts/slideLayout320.xml"/><Relationship Id="rId49" Type="http://schemas.openxmlformats.org/officeDocument/2006/relationships/slideLayout" Target="../slideLayouts/slideLayout333.xml"/><Relationship Id="rId57" Type="http://schemas.openxmlformats.org/officeDocument/2006/relationships/slideLayout" Target="../slideLayouts/slideLayout341.xml"/><Relationship Id="rId10" Type="http://schemas.openxmlformats.org/officeDocument/2006/relationships/slideLayout" Target="../slideLayouts/slideLayout294.xml"/><Relationship Id="rId31" Type="http://schemas.openxmlformats.org/officeDocument/2006/relationships/slideLayout" Target="../slideLayouts/slideLayout315.xml"/><Relationship Id="rId44" Type="http://schemas.openxmlformats.org/officeDocument/2006/relationships/slideLayout" Target="../slideLayouts/slideLayout328.xml"/><Relationship Id="rId52" Type="http://schemas.openxmlformats.org/officeDocument/2006/relationships/slideLayout" Target="../slideLayouts/slideLayout336.xml"/><Relationship Id="rId60" Type="http://schemas.openxmlformats.org/officeDocument/2006/relationships/slideLayout" Target="../slideLayouts/slideLayout344.xml"/><Relationship Id="rId65" Type="http://schemas.openxmlformats.org/officeDocument/2006/relationships/slideLayout" Target="../slideLayouts/slideLayout349.xml"/><Relationship Id="rId4" Type="http://schemas.openxmlformats.org/officeDocument/2006/relationships/slideLayout" Target="../slideLayouts/slideLayout288.xml"/><Relationship Id="rId9" Type="http://schemas.openxmlformats.org/officeDocument/2006/relationships/slideLayout" Target="../slideLayouts/slideLayout293.xml"/><Relationship Id="rId13" Type="http://schemas.openxmlformats.org/officeDocument/2006/relationships/slideLayout" Target="../slideLayouts/slideLayout297.xml"/><Relationship Id="rId18" Type="http://schemas.openxmlformats.org/officeDocument/2006/relationships/slideLayout" Target="../slideLayouts/slideLayout302.xml"/><Relationship Id="rId39" Type="http://schemas.openxmlformats.org/officeDocument/2006/relationships/slideLayout" Target="../slideLayouts/slideLayout323.xml"/><Relationship Id="rId34" Type="http://schemas.openxmlformats.org/officeDocument/2006/relationships/slideLayout" Target="../slideLayouts/slideLayout318.xml"/><Relationship Id="rId50" Type="http://schemas.openxmlformats.org/officeDocument/2006/relationships/slideLayout" Target="../slideLayouts/slideLayout334.xml"/><Relationship Id="rId55" Type="http://schemas.openxmlformats.org/officeDocument/2006/relationships/slideLayout" Target="../slideLayouts/slideLayout339.xml"/></Relationships>
</file>

<file path=ppt/slideMasters/_rels/slideMaster6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381.xml"/><Relationship Id="rId21" Type="http://schemas.openxmlformats.org/officeDocument/2006/relationships/slideLayout" Target="../slideLayouts/slideLayout376.xml"/><Relationship Id="rId42" Type="http://schemas.openxmlformats.org/officeDocument/2006/relationships/slideLayout" Target="../slideLayouts/slideLayout397.xml"/><Relationship Id="rId47" Type="http://schemas.openxmlformats.org/officeDocument/2006/relationships/slideLayout" Target="../slideLayouts/slideLayout402.xml"/><Relationship Id="rId63" Type="http://schemas.openxmlformats.org/officeDocument/2006/relationships/slideLayout" Target="../slideLayouts/slideLayout418.xml"/><Relationship Id="rId68" Type="http://schemas.openxmlformats.org/officeDocument/2006/relationships/slideLayout" Target="../slideLayouts/slideLayout423.xml"/><Relationship Id="rId7" Type="http://schemas.openxmlformats.org/officeDocument/2006/relationships/slideLayout" Target="../slideLayouts/slideLayout362.xml"/><Relationship Id="rId71" Type="http://schemas.openxmlformats.org/officeDocument/2006/relationships/theme" Target="../theme/theme6.xml"/><Relationship Id="rId2" Type="http://schemas.openxmlformats.org/officeDocument/2006/relationships/slideLayout" Target="../slideLayouts/slideLayout357.xml"/><Relationship Id="rId16" Type="http://schemas.openxmlformats.org/officeDocument/2006/relationships/slideLayout" Target="../slideLayouts/slideLayout371.xml"/><Relationship Id="rId29" Type="http://schemas.openxmlformats.org/officeDocument/2006/relationships/slideLayout" Target="../slideLayouts/slideLayout384.xml"/><Relationship Id="rId11" Type="http://schemas.openxmlformats.org/officeDocument/2006/relationships/slideLayout" Target="../slideLayouts/slideLayout366.xml"/><Relationship Id="rId24" Type="http://schemas.openxmlformats.org/officeDocument/2006/relationships/slideLayout" Target="../slideLayouts/slideLayout379.xml"/><Relationship Id="rId32" Type="http://schemas.openxmlformats.org/officeDocument/2006/relationships/slideLayout" Target="../slideLayouts/slideLayout387.xml"/><Relationship Id="rId37" Type="http://schemas.openxmlformats.org/officeDocument/2006/relationships/slideLayout" Target="../slideLayouts/slideLayout392.xml"/><Relationship Id="rId40" Type="http://schemas.openxmlformats.org/officeDocument/2006/relationships/slideLayout" Target="../slideLayouts/slideLayout395.xml"/><Relationship Id="rId45" Type="http://schemas.openxmlformats.org/officeDocument/2006/relationships/slideLayout" Target="../slideLayouts/slideLayout400.xml"/><Relationship Id="rId53" Type="http://schemas.openxmlformats.org/officeDocument/2006/relationships/slideLayout" Target="../slideLayouts/slideLayout408.xml"/><Relationship Id="rId58" Type="http://schemas.openxmlformats.org/officeDocument/2006/relationships/slideLayout" Target="../slideLayouts/slideLayout413.xml"/><Relationship Id="rId66" Type="http://schemas.openxmlformats.org/officeDocument/2006/relationships/slideLayout" Target="../slideLayouts/slideLayout421.xml"/><Relationship Id="rId5" Type="http://schemas.openxmlformats.org/officeDocument/2006/relationships/slideLayout" Target="../slideLayouts/slideLayout360.xml"/><Relationship Id="rId61" Type="http://schemas.openxmlformats.org/officeDocument/2006/relationships/slideLayout" Target="../slideLayouts/slideLayout416.xml"/><Relationship Id="rId19" Type="http://schemas.openxmlformats.org/officeDocument/2006/relationships/slideLayout" Target="../slideLayouts/slideLayout374.xml"/><Relationship Id="rId14" Type="http://schemas.openxmlformats.org/officeDocument/2006/relationships/slideLayout" Target="../slideLayouts/slideLayout369.xml"/><Relationship Id="rId22" Type="http://schemas.openxmlformats.org/officeDocument/2006/relationships/slideLayout" Target="../slideLayouts/slideLayout377.xml"/><Relationship Id="rId27" Type="http://schemas.openxmlformats.org/officeDocument/2006/relationships/slideLayout" Target="../slideLayouts/slideLayout382.xml"/><Relationship Id="rId30" Type="http://schemas.openxmlformats.org/officeDocument/2006/relationships/slideLayout" Target="../slideLayouts/slideLayout385.xml"/><Relationship Id="rId35" Type="http://schemas.openxmlformats.org/officeDocument/2006/relationships/slideLayout" Target="../slideLayouts/slideLayout390.xml"/><Relationship Id="rId43" Type="http://schemas.openxmlformats.org/officeDocument/2006/relationships/slideLayout" Target="../slideLayouts/slideLayout398.xml"/><Relationship Id="rId48" Type="http://schemas.openxmlformats.org/officeDocument/2006/relationships/slideLayout" Target="../slideLayouts/slideLayout403.xml"/><Relationship Id="rId56" Type="http://schemas.openxmlformats.org/officeDocument/2006/relationships/slideLayout" Target="../slideLayouts/slideLayout411.xml"/><Relationship Id="rId64" Type="http://schemas.openxmlformats.org/officeDocument/2006/relationships/slideLayout" Target="../slideLayouts/slideLayout419.xml"/><Relationship Id="rId69" Type="http://schemas.openxmlformats.org/officeDocument/2006/relationships/slideLayout" Target="../slideLayouts/slideLayout424.xml"/><Relationship Id="rId8" Type="http://schemas.openxmlformats.org/officeDocument/2006/relationships/slideLayout" Target="../slideLayouts/slideLayout363.xml"/><Relationship Id="rId51" Type="http://schemas.openxmlformats.org/officeDocument/2006/relationships/slideLayout" Target="../slideLayouts/slideLayout406.xml"/><Relationship Id="rId3" Type="http://schemas.openxmlformats.org/officeDocument/2006/relationships/slideLayout" Target="../slideLayouts/slideLayout358.xml"/><Relationship Id="rId12" Type="http://schemas.openxmlformats.org/officeDocument/2006/relationships/slideLayout" Target="../slideLayouts/slideLayout367.xml"/><Relationship Id="rId17" Type="http://schemas.openxmlformats.org/officeDocument/2006/relationships/slideLayout" Target="../slideLayouts/slideLayout372.xml"/><Relationship Id="rId25" Type="http://schemas.openxmlformats.org/officeDocument/2006/relationships/slideLayout" Target="../slideLayouts/slideLayout380.xml"/><Relationship Id="rId33" Type="http://schemas.openxmlformats.org/officeDocument/2006/relationships/slideLayout" Target="../slideLayouts/slideLayout388.xml"/><Relationship Id="rId38" Type="http://schemas.openxmlformats.org/officeDocument/2006/relationships/slideLayout" Target="../slideLayouts/slideLayout393.xml"/><Relationship Id="rId46" Type="http://schemas.openxmlformats.org/officeDocument/2006/relationships/slideLayout" Target="../slideLayouts/slideLayout401.xml"/><Relationship Id="rId59" Type="http://schemas.openxmlformats.org/officeDocument/2006/relationships/slideLayout" Target="../slideLayouts/slideLayout414.xml"/><Relationship Id="rId67" Type="http://schemas.openxmlformats.org/officeDocument/2006/relationships/slideLayout" Target="../slideLayouts/slideLayout422.xml"/><Relationship Id="rId20" Type="http://schemas.openxmlformats.org/officeDocument/2006/relationships/slideLayout" Target="../slideLayouts/slideLayout375.xml"/><Relationship Id="rId41" Type="http://schemas.openxmlformats.org/officeDocument/2006/relationships/slideLayout" Target="../slideLayouts/slideLayout396.xml"/><Relationship Id="rId54" Type="http://schemas.openxmlformats.org/officeDocument/2006/relationships/slideLayout" Target="../slideLayouts/slideLayout409.xml"/><Relationship Id="rId62" Type="http://schemas.openxmlformats.org/officeDocument/2006/relationships/slideLayout" Target="../slideLayouts/slideLayout417.xml"/><Relationship Id="rId70" Type="http://schemas.openxmlformats.org/officeDocument/2006/relationships/slideLayout" Target="../slideLayouts/slideLayout425.xml"/><Relationship Id="rId1" Type="http://schemas.openxmlformats.org/officeDocument/2006/relationships/slideLayout" Target="../slideLayouts/slideLayout356.xml"/><Relationship Id="rId6" Type="http://schemas.openxmlformats.org/officeDocument/2006/relationships/slideLayout" Target="../slideLayouts/slideLayout361.xml"/><Relationship Id="rId15" Type="http://schemas.openxmlformats.org/officeDocument/2006/relationships/slideLayout" Target="../slideLayouts/slideLayout370.xml"/><Relationship Id="rId23" Type="http://schemas.openxmlformats.org/officeDocument/2006/relationships/slideLayout" Target="../slideLayouts/slideLayout378.xml"/><Relationship Id="rId28" Type="http://schemas.openxmlformats.org/officeDocument/2006/relationships/slideLayout" Target="../slideLayouts/slideLayout383.xml"/><Relationship Id="rId36" Type="http://schemas.openxmlformats.org/officeDocument/2006/relationships/slideLayout" Target="../slideLayouts/slideLayout391.xml"/><Relationship Id="rId49" Type="http://schemas.openxmlformats.org/officeDocument/2006/relationships/slideLayout" Target="../slideLayouts/slideLayout404.xml"/><Relationship Id="rId57" Type="http://schemas.openxmlformats.org/officeDocument/2006/relationships/slideLayout" Target="../slideLayouts/slideLayout412.xml"/><Relationship Id="rId10" Type="http://schemas.openxmlformats.org/officeDocument/2006/relationships/slideLayout" Target="../slideLayouts/slideLayout365.xml"/><Relationship Id="rId31" Type="http://schemas.openxmlformats.org/officeDocument/2006/relationships/slideLayout" Target="../slideLayouts/slideLayout386.xml"/><Relationship Id="rId44" Type="http://schemas.openxmlformats.org/officeDocument/2006/relationships/slideLayout" Target="../slideLayouts/slideLayout399.xml"/><Relationship Id="rId52" Type="http://schemas.openxmlformats.org/officeDocument/2006/relationships/slideLayout" Target="../slideLayouts/slideLayout407.xml"/><Relationship Id="rId60" Type="http://schemas.openxmlformats.org/officeDocument/2006/relationships/slideLayout" Target="../slideLayouts/slideLayout415.xml"/><Relationship Id="rId65" Type="http://schemas.openxmlformats.org/officeDocument/2006/relationships/slideLayout" Target="../slideLayouts/slideLayout420.xml"/><Relationship Id="rId4" Type="http://schemas.openxmlformats.org/officeDocument/2006/relationships/slideLayout" Target="../slideLayouts/slideLayout359.xml"/><Relationship Id="rId9" Type="http://schemas.openxmlformats.org/officeDocument/2006/relationships/slideLayout" Target="../slideLayouts/slideLayout364.xml"/><Relationship Id="rId13" Type="http://schemas.openxmlformats.org/officeDocument/2006/relationships/slideLayout" Target="../slideLayouts/slideLayout368.xml"/><Relationship Id="rId18" Type="http://schemas.openxmlformats.org/officeDocument/2006/relationships/slideLayout" Target="../slideLayouts/slideLayout373.xml"/><Relationship Id="rId39" Type="http://schemas.openxmlformats.org/officeDocument/2006/relationships/slideLayout" Target="../slideLayouts/slideLayout394.xml"/><Relationship Id="rId34" Type="http://schemas.openxmlformats.org/officeDocument/2006/relationships/slideLayout" Target="../slideLayouts/slideLayout389.xml"/><Relationship Id="rId50" Type="http://schemas.openxmlformats.org/officeDocument/2006/relationships/slideLayout" Target="../slideLayouts/slideLayout405.xml"/><Relationship Id="rId55" Type="http://schemas.openxmlformats.org/officeDocument/2006/relationships/slideLayout" Target="../slideLayouts/slideLayout410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28.xml"/><Relationship Id="rId7" Type="http://schemas.openxmlformats.org/officeDocument/2006/relationships/theme" Target="../theme/theme7.xml"/><Relationship Id="rId2" Type="http://schemas.openxmlformats.org/officeDocument/2006/relationships/slideLayout" Target="../slideLayouts/slideLayout427.xml"/><Relationship Id="rId1" Type="http://schemas.openxmlformats.org/officeDocument/2006/relationships/slideLayout" Target="../slideLayouts/slideLayout426.xml"/><Relationship Id="rId6" Type="http://schemas.openxmlformats.org/officeDocument/2006/relationships/slideLayout" Target="../slideLayouts/slideLayout431.xml"/><Relationship Id="rId5" Type="http://schemas.openxmlformats.org/officeDocument/2006/relationships/slideLayout" Target="../slideLayouts/slideLayout430.xml"/><Relationship Id="rId4" Type="http://schemas.openxmlformats.org/officeDocument/2006/relationships/slideLayout" Target="../slideLayouts/slideLayout42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9.xml"/><Relationship Id="rId3" Type="http://schemas.openxmlformats.org/officeDocument/2006/relationships/slideLayout" Target="../slideLayouts/slideLayout434.xml"/><Relationship Id="rId7" Type="http://schemas.openxmlformats.org/officeDocument/2006/relationships/slideLayout" Target="../slideLayouts/slideLayout438.xml"/><Relationship Id="rId2" Type="http://schemas.openxmlformats.org/officeDocument/2006/relationships/slideLayout" Target="../slideLayouts/slideLayout433.xml"/><Relationship Id="rId1" Type="http://schemas.openxmlformats.org/officeDocument/2006/relationships/slideLayout" Target="../slideLayouts/slideLayout432.xml"/><Relationship Id="rId6" Type="http://schemas.openxmlformats.org/officeDocument/2006/relationships/slideLayout" Target="../slideLayouts/slideLayout437.xml"/><Relationship Id="rId11" Type="http://schemas.openxmlformats.org/officeDocument/2006/relationships/theme" Target="../theme/theme8.xml"/><Relationship Id="rId5" Type="http://schemas.openxmlformats.org/officeDocument/2006/relationships/slideLayout" Target="../slideLayouts/slideLayout436.xml"/><Relationship Id="rId10" Type="http://schemas.openxmlformats.org/officeDocument/2006/relationships/slideLayout" Target="../slideLayouts/slideLayout441.xml"/><Relationship Id="rId4" Type="http://schemas.openxmlformats.org/officeDocument/2006/relationships/slideLayout" Target="../slideLayouts/slideLayout435.xml"/><Relationship Id="rId9" Type="http://schemas.openxmlformats.org/officeDocument/2006/relationships/slideLayout" Target="../slideLayouts/slideLayout440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9.xml"/><Relationship Id="rId3" Type="http://schemas.openxmlformats.org/officeDocument/2006/relationships/slideLayout" Target="../slideLayouts/slideLayout444.xml"/><Relationship Id="rId7" Type="http://schemas.openxmlformats.org/officeDocument/2006/relationships/slideLayout" Target="../slideLayouts/slideLayout448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443.xml"/><Relationship Id="rId1" Type="http://schemas.openxmlformats.org/officeDocument/2006/relationships/slideLayout" Target="../slideLayouts/slideLayout442.xml"/><Relationship Id="rId6" Type="http://schemas.openxmlformats.org/officeDocument/2006/relationships/slideLayout" Target="../slideLayouts/slideLayout447.xml"/><Relationship Id="rId11" Type="http://schemas.openxmlformats.org/officeDocument/2006/relationships/slideLayout" Target="../slideLayouts/slideLayout452.xml"/><Relationship Id="rId5" Type="http://schemas.openxmlformats.org/officeDocument/2006/relationships/slideLayout" Target="../slideLayouts/slideLayout446.xml"/><Relationship Id="rId10" Type="http://schemas.openxmlformats.org/officeDocument/2006/relationships/slideLayout" Target="../slideLayouts/slideLayout451.xml"/><Relationship Id="rId4" Type="http://schemas.openxmlformats.org/officeDocument/2006/relationships/slideLayout" Target="../slideLayouts/slideLayout445.xml"/><Relationship Id="rId9" Type="http://schemas.openxmlformats.org/officeDocument/2006/relationships/slideLayout" Target="../slideLayouts/slideLayout450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0.xml"/><Relationship Id="rId3" Type="http://schemas.openxmlformats.org/officeDocument/2006/relationships/slideLayout" Target="../slideLayouts/slideLayout455.xml"/><Relationship Id="rId7" Type="http://schemas.openxmlformats.org/officeDocument/2006/relationships/slideLayout" Target="../slideLayouts/slideLayout459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454.xml"/><Relationship Id="rId1" Type="http://schemas.openxmlformats.org/officeDocument/2006/relationships/slideLayout" Target="../slideLayouts/slideLayout453.xml"/><Relationship Id="rId6" Type="http://schemas.openxmlformats.org/officeDocument/2006/relationships/slideLayout" Target="../slideLayouts/slideLayout458.xml"/><Relationship Id="rId11" Type="http://schemas.openxmlformats.org/officeDocument/2006/relationships/slideLayout" Target="../slideLayouts/slideLayout463.xml"/><Relationship Id="rId5" Type="http://schemas.openxmlformats.org/officeDocument/2006/relationships/slideLayout" Target="../slideLayouts/slideLayout457.xml"/><Relationship Id="rId10" Type="http://schemas.openxmlformats.org/officeDocument/2006/relationships/slideLayout" Target="../slideLayouts/slideLayout462.xml"/><Relationship Id="rId4" Type="http://schemas.openxmlformats.org/officeDocument/2006/relationships/slideLayout" Target="../slideLayouts/slideLayout456.xml"/><Relationship Id="rId9" Type="http://schemas.openxmlformats.org/officeDocument/2006/relationships/slideLayout" Target="../slideLayouts/slideLayout46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128627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4" r:id="rId1"/>
    <p:sldLayoutId id="2147483735" r:id="rId2"/>
    <p:sldLayoutId id="2147483736" r:id="rId3"/>
    <p:sldLayoutId id="2147483737" r:id="rId4"/>
    <p:sldLayoutId id="2147483738" r:id="rId5"/>
    <p:sldLayoutId id="2147483739" r:id="rId6"/>
    <p:sldLayoutId id="2147483740" r:id="rId7"/>
    <p:sldLayoutId id="2147483741" r:id="rId8"/>
    <p:sldLayoutId id="2147483742" r:id="rId9"/>
    <p:sldLayoutId id="2147483743" r:id="rId10"/>
    <p:sldLayoutId id="2147483744" r:id="rId11"/>
    <p:sldLayoutId id="2147483745" r:id="rId12"/>
    <p:sldLayoutId id="2147483746" r:id="rId13"/>
    <p:sldLayoutId id="2147483747" r:id="rId14"/>
    <p:sldLayoutId id="2147483748" r:id="rId15"/>
    <p:sldLayoutId id="2147483749" r:id="rId16"/>
    <p:sldLayoutId id="2147483750" r:id="rId17"/>
    <p:sldLayoutId id="2147483751" r:id="rId18"/>
    <p:sldLayoutId id="2147483752" r:id="rId19"/>
    <p:sldLayoutId id="2147483753" r:id="rId20"/>
    <p:sldLayoutId id="2147483754" r:id="rId21"/>
    <p:sldLayoutId id="2147483755" r:id="rId22"/>
    <p:sldLayoutId id="2147483756" r:id="rId23"/>
    <p:sldLayoutId id="2147483757" r:id="rId24"/>
    <p:sldLayoutId id="2147483758" r:id="rId25"/>
    <p:sldLayoutId id="2147483759" r:id="rId26"/>
    <p:sldLayoutId id="2147483760" r:id="rId27"/>
    <p:sldLayoutId id="2147483761" r:id="rId28"/>
    <p:sldLayoutId id="2147483762" r:id="rId29"/>
    <p:sldLayoutId id="2147483763" r:id="rId30"/>
    <p:sldLayoutId id="2147483764" r:id="rId31"/>
    <p:sldLayoutId id="2147483765" r:id="rId32"/>
    <p:sldLayoutId id="2147483766" r:id="rId33"/>
    <p:sldLayoutId id="2147483767" r:id="rId34"/>
    <p:sldLayoutId id="2147483768" r:id="rId35"/>
    <p:sldLayoutId id="2147483769" r:id="rId36"/>
    <p:sldLayoutId id="2147483770" r:id="rId37"/>
    <p:sldLayoutId id="2147483771" r:id="rId38"/>
    <p:sldLayoutId id="2147483772" r:id="rId39"/>
    <p:sldLayoutId id="2147483773" r:id="rId40"/>
    <p:sldLayoutId id="2147483774" r:id="rId41"/>
    <p:sldLayoutId id="2147483775" r:id="rId42"/>
    <p:sldLayoutId id="2147483776" r:id="rId43"/>
    <p:sldLayoutId id="2147483777" r:id="rId44"/>
    <p:sldLayoutId id="2147483778" r:id="rId45"/>
    <p:sldLayoutId id="2147483779" r:id="rId46"/>
    <p:sldLayoutId id="2147483780" r:id="rId47"/>
    <p:sldLayoutId id="2147483781" r:id="rId48"/>
    <p:sldLayoutId id="2147483782" r:id="rId49"/>
    <p:sldLayoutId id="2147483783" r:id="rId50"/>
    <p:sldLayoutId id="2147483784" r:id="rId51"/>
    <p:sldLayoutId id="2147483785" r:id="rId52"/>
    <p:sldLayoutId id="2147483786" r:id="rId53"/>
    <p:sldLayoutId id="2147483787" r:id="rId54"/>
    <p:sldLayoutId id="2147483788" r:id="rId55"/>
    <p:sldLayoutId id="2147483789" r:id="rId56"/>
    <p:sldLayoutId id="2147483790" r:id="rId57"/>
    <p:sldLayoutId id="2147483791" r:id="rId58"/>
    <p:sldLayoutId id="2147483792" r:id="rId59"/>
    <p:sldLayoutId id="2147483793" r:id="rId60"/>
    <p:sldLayoutId id="2147483794" r:id="rId61"/>
    <p:sldLayoutId id="2147483795" r:id="rId62"/>
    <p:sldLayoutId id="2147483796" r:id="rId63"/>
    <p:sldLayoutId id="2147483797" r:id="rId64"/>
    <p:sldLayoutId id="2147483798" r:id="rId65"/>
    <p:sldLayoutId id="2147483799" r:id="rId66"/>
    <p:sldLayoutId id="2147483800" r:id="rId67"/>
    <p:sldLayoutId id="2147483801" r:id="rId68"/>
    <p:sldLayoutId id="2147483802" r:id="rId69"/>
    <p:sldLayoutId id="2147483803" r:id="rId70"/>
    <p:sldLayoutId id="2147483804" r:id="rId7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895268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  <p:sldLayoutId id="2147483693" r:id="rId32"/>
    <p:sldLayoutId id="2147483694" r:id="rId33"/>
    <p:sldLayoutId id="2147483695" r:id="rId34"/>
    <p:sldLayoutId id="2147483696" r:id="rId35"/>
    <p:sldLayoutId id="2147483697" r:id="rId36"/>
    <p:sldLayoutId id="2147483698" r:id="rId37"/>
    <p:sldLayoutId id="2147483699" r:id="rId38"/>
    <p:sldLayoutId id="2147483700" r:id="rId39"/>
    <p:sldLayoutId id="2147483701" r:id="rId40"/>
    <p:sldLayoutId id="2147483702" r:id="rId41"/>
    <p:sldLayoutId id="2147483703" r:id="rId42"/>
    <p:sldLayoutId id="2147483704" r:id="rId43"/>
    <p:sldLayoutId id="2147483705" r:id="rId44"/>
    <p:sldLayoutId id="2147483706" r:id="rId45"/>
    <p:sldLayoutId id="2147483707" r:id="rId46"/>
    <p:sldLayoutId id="2147483708" r:id="rId47"/>
    <p:sldLayoutId id="2147483709" r:id="rId48"/>
    <p:sldLayoutId id="2147483710" r:id="rId49"/>
    <p:sldLayoutId id="2147483711" r:id="rId50"/>
    <p:sldLayoutId id="2147483712" r:id="rId51"/>
    <p:sldLayoutId id="2147483713" r:id="rId52"/>
    <p:sldLayoutId id="2147483714" r:id="rId53"/>
    <p:sldLayoutId id="2147483715" r:id="rId54"/>
    <p:sldLayoutId id="2147483716" r:id="rId55"/>
    <p:sldLayoutId id="2147483717" r:id="rId56"/>
    <p:sldLayoutId id="2147483718" r:id="rId57"/>
    <p:sldLayoutId id="2147483719" r:id="rId58"/>
    <p:sldLayoutId id="2147483720" r:id="rId59"/>
    <p:sldLayoutId id="2147483721" r:id="rId60"/>
    <p:sldLayoutId id="2147483722" r:id="rId61"/>
    <p:sldLayoutId id="2147483723" r:id="rId62"/>
    <p:sldLayoutId id="2147483724" r:id="rId63"/>
    <p:sldLayoutId id="2147483725" r:id="rId64"/>
    <p:sldLayoutId id="2147483726" r:id="rId65"/>
    <p:sldLayoutId id="2147483727" r:id="rId66"/>
    <p:sldLayoutId id="2147483728" r:id="rId67"/>
    <p:sldLayoutId id="2147483729" r:id="rId68"/>
    <p:sldLayoutId id="2147483730" r:id="rId69"/>
    <p:sldLayoutId id="2147483731" r:id="rId70"/>
    <p:sldLayoutId id="2147483732" r:id="rId7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139342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06" r:id="rId1"/>
    <p:sldLayoutId id="2147483807" r:id="rId2"/>
    <p:sldLayoutId id="2147483808" r:id="rId3"/>
    <p:sldLayoutId id="2147483809" r:id="rId4"/>
    <p:sldLayoutId id="2147483810" r:id="rId5"/>
    <p:sldLayoutId id="2147483811" r:id="rId6"/>
    <p:sldLayoutId id="2147483812" r:id="rId7"/>
    <p:sldLayoutId id="2147483813" r:id="rId8"/>
    <p:sldLayoutId id="2147483814" r:id="rId9"/>
    <p:sldLayoutId id="2147483815" r:id="rId10"/>
    <p:sldLayoutId id="2147483816" r:id="rId11"/>
    <p:sldLayoutId id="2147483817" r:id="rId12"/>
    <p:sldLayoutId id="2147483818" r:id="rId13"/>
    <p:sldLayoutId id="2147483819" r:id="rId14"/>
    <p:sldLayoutId id="2147483820" r:id="rId15"/>
    <p:sldLayoutId id="2147483821" r:id="rId16"/>
    <p:sldLayoutId id="2147483822" r:id="rId17"/>
    <p:sldLayoutId id="2147483823" r:id="rId18"/>
    <p:sldLayoutId id="2147483824" r:id="rId19"/>
    <p:sldLayoutId id="2147483825" r:id="rId20"/>
    <p:sldLayoutId id="2147483826" r:id="rId21"/>
    <p:sldLayoutId id="2147483827" r:id="rId22"/>
    <p:sldLayoutId id="2147483828" r:id="rId23"/>
    <p:sldLayoutId id="2147483829" r:id="rId24"/>
    <p:sldLayoutId id="2147483830" r:id="rId25"/>
    <p:sldLayoutId id="2147483831" r:id="rId26"/>
    <p:sldLayoutId id="2147483832" r:id="rId27"/>
    <p:sldLayoutId id="2147483833" r:id="rId28"/>
    <p:sldLayoutId id="2147483834" r:id="rId29"/>
    <p:sldLayoutId id="2147483835" r:id="rId30"/>
    <p:sldLayoutId id="2147483836" r:id="rId31"/>
    <p:sldLayoutId id="2147483837" r:id="rId32"/>
    <p:sldLayoutId id="2147483838" r:id="rId33"/>
    <p:sldLayoutId id="2147483839" r:id="rId34"/>
    <p:sldLayoutId id="2147483840" r:id="rId35"/>
    <p:sldLayoutId id="2147483841" r:id="rId36"/>
    <p:sldLayoutId id="2147483842" r:id="rId37"/>
    <p:sldLayoutId id="2147483843" r:id="rId38"/>
    <p:sldLayoutId id="2147483844" r:id="rId39"/>
    <p:sldLayoutId id="2147483845" r:id="rId40"/>
    <p:sldLayoutId id="2147483846" r:id="rId41"/>
    <p:sldLayoutId id="2147483847" r:id="rId42"/>
    <p:sldLayoutId id="2147483848" r:id="rId43"/>
    <p:sldLayoutId id="2147483849" r:id="rId44"/>
    <p:sldLayoutId id="2147483850" r:id="rId45"/>
    <p:sldLayoutId id="2147483851" r:id="rId46"/>
    <p:sldLayoutId id="2147483852" r:id="rId47"/>
    <p:sldLayoutId id="2147483853" r:id="rId48"/>
    <p:sldLayoutId id="2147483854" r:id="rId49"/>
    <p:sldLayoutId id="2147483855" r:id="rId50"/>
    <p:sldLayoutId id="2147483856" r:id="rId51"/>
    <p:sldLayoutId id="2147483857" r:id="rId52"/>
    <p:sldLayoutId id="2147483858" r:id="rId53"/>
    <p:sldLayoutId id="2147483859" r:id="rId54"/>
    <p:sldLayoutId id="2147483860" r:id="rId55"/>
    <p:sldLayoutId id="2147483861" r:id="rId56"/>
    <p:sldLayoutId id="2147483862" r:id="rId57"/>
    <p:sldLayoutId id="2147483863" r:id="rId58"/>
    <p:sldLayoutId id="2147483864" r:id="rId59"/>
    <p:sldLayoutId id="2147483865" r:id="rId60"/>
    <p:sldLayoutId id="2147483866" r:id="rId61"/>
    <p:sldLayoutId id="2147483867" r:id="rId62"/>
    <p:sldLayoutId id="2147483868" r:id="rId63"/>
    <p:sldLayoutId id="2147483869" r:id="rId64"/>
    <p:sldLayoutId id="2147483870" r:id="rId65"/>
    <p:sldLayoutId id="2147483871" r:id="rId66"/>
    <p:sldLayoutId id="2147483872" r:id="rId67"/>
    <p:sldLayoutId id="2147483873" r:id="rId68"/>
    <p:sldLayoutId id="2147483874" r:id="rId69"/>
    <p:sldLayoutId id="2147483875" r:id="rId70"/>
    <p:sldLayoutId id="2147483876" r:id="rId7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895429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78" r:id="rId1"/>
    <p:sldLayoutId id="2147483879" r:id="rId2"/>
    <p:sldLayoutId id="2147483880" r:id="rId3"/>
    <p:sldLayoutId id="2147483881" r:id="rId4"/>
    <p:sldLayoutId id="2147483882" r:id="rId5"/>
    <p:sldLayoutId id="2147483883" r:id="rId6"/>
    <p:sldLayoutId id="2147483884" r:id="rId7"/>
    <p:sldLayoutId id="2147483885" r:id="rId8"/>
    <p:sldLayoutId id="2147483886" r:id="rId9"/>
    <p:sldLayoutId id="2147483887" r:id="rId10"/>
    <p:sldLayoutId id="2147483888" r:id="rId11"/>
    <p:sldLayoutId id="2147483889" r:id="rId12"/>
    <p:sldLayoutId id="2147483890" r:id="rId13"/>
    <p:sldLayoutId id="2147483891" r:id="rId14"/>
    <p:sldLayoutId id="2147483892" r:id="rId15"/>
    <p:sldLayoutId id="2147483893" r:id="rId16"/>
    <p:sldLayoutId id="2147483894" r:id="rId17"/>
    <p:sldLayoutId id="2147483895" r:id="rId18"/>
    <p:sldLayoutId id="2147483896" r:id="rId19"/>
    <p:sldLayoutId id="2147483897" r:id="rId20"/>
    <p:sldLayoutId id="2147483898" r:id="rId21"/>
    <p:sldLayoutId id="2147483899" r:id="rId22"/>
    <p:sldLayoutId id="2147483900" r:id="rId23"/>
    <p:sldLayoutId id="2147483901" r:id="rId24"/>
    <p:sldLayoutId id="2147483902" r:id="rId25"/>
    <p:sldLayoutId id="2147483903" r:id="rId26"/>
    <p:sldLayoutId id="2147483904" r:id="rId27"/>
    <p:sldLayoutId id="2147483905" r:id="rId28"/>
    <p:sldLayoutId id="2147483906" r:id="rId29"/>
    <p:sldLayoutId id="2147483907" r:id="rId30"/>
    <p:sldLayoutId id="2147483908" r:id="rId31"/>
    <p:sldLayoutId id="2147483909" r:id="rId32"/>
    <p:sldLayoutId id="2147483910" r:id="rId33"/>
    <p:sldLayoutId id="2147483911" r:id="rId34"/>
    <p:sldLayoutId id="2147483912" r:id="rId35"/>
    <p:sldLayoutId id="2147483913" r:id="rId36"/>
    <p:sldLayoutId id="2147483914" r:id="rId37"/>
    <p:sldLayoutId id="2147483915" r:id="rId38"/>
    <p:sldLayoutId id="2147483916" r:id="rId39"/>
    <p:sldLayoutId id="2147483917" r:id="rId40"/>
    <p:sldLayoutId id="2147483918" r:id="rId41"/>
    <p:sldLayoutId id="2147483919" r:id="rId42"/>
    <p:sldLayoutId id="2147483920" r:id="rId43"/>
    <p:sldLayoutId id="2147483921" r:id="rId44"/>
    <p:sldLayoutId id="2147483922" r:id="rId45"/>
    <p:sldLayoutId id="2147483923" r:id="rId46"/>
    <p:sldLayoutId id="2147483924" r:id="rId47"/>
    <p:sldLayoutId id="2147483925" r:id="rId48"/>
    <p:sldLayoutId id="2147483926" r:id="rId49"/>
    <p:sldLayoutId id="2147483927" r:id="rId50"/>
    <p:sldLayoutId id="2147483928" r:id="rId51"/>
    <p:sldLayoutId id="2147483929" r:id="rId52"/>
    <p:sldLayoutId id="2147483930" r:id="rId53"/>
    <p:sldLayoutId id="2147483931" r:id="rId54"/>
    <p:sldLayoutId id="2147483932" r:id="rId55"/>
    <p:sldLayoutId id="2147483933" r:id="rId56"/>
    <p:sldLayoutId id="2147483934" r:id="rId57"/>
    <p:sldLayoutId id="2147483935" r:id="rId58"/>
    <p:sldLayoutId id="2147483936" r:id="rId59"/>
    <p:sldLayoutId id="2147483937" r:id="rId60"/>
    <p:sldLayoutId id="2147483938" r:id="rId61"/>
    <p:sldLayoutId id="2147483939" r:id="rId62"/>
    <p:sldLayoutId id="2147483940" r:id="rId63"/>
    <p:sldLayoutId id="2147483941" r:id="rId64"/>
    <p:sldLayoutId id="2147483942" r:id="rId65"/>
    <p:sldLayoutId id="2147483943" r:id="rId66"/>
    <p:sldLayoutId id="2147483944" r:id="rId67"/>
    <p:sldLayoutId id="2147483945" r:id="rId68"/>
    <p:sldLayoutId id="2147483946" r:id="rId69"/>
    <p:sldLayoutId id="2147483947" r:id="rId70"/>
    <p:sldLayoutId id="2147483948" r:id="rId7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524258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94" r:id="rId1"/>
    <p:sldLayoutId id="2147484095" r:id="rId2"/>
    <p:sldLayoutId id="2147484096" r:id="rId3"/>
    <p:sldLayoutId id="2147484097" r:id="rId4"/>
    <p:sldLayoutId id="2147484098" r:id="rId5"/>
    <p:sldLayoutId id="2147484099" r:id="rId6"/>
    <p:sldLayoutId id="2147484100" r:id="rId7"/>
    <p:sldLayoutId id="2147484101" r:id="rId8"/>
    <p:sldLayoutId id="2147484102" r:id="rId9"/>
    <p:sldLayoutId id="2147484103" r:id="rId10"/>
    <p:sldLayoutId id="2147484104" r:id="rId11"/>
    <p:sldLayoutId id="2147484105" r:id="rId12"/>
    <p:sldLayoutId id="2147484106" r:id="rId13"/>
    <p:sldLayoutId id="2147484107" r:id="rId14"/>
    <p:sldLayoutId id="2147484108" r:id="rId15"/>
    <p:sldLayoutId id="2147484109" r:id="rId16"/>
    <p:sldLayoutId id="2147484110" r:id="rId17"/>
    <p:sldLayoutId id="2147484111" r:id="rId18"/>
    <p:sldLayoutId id="2147484112" r:id="rId19"/>
    <p:sldLayoutId id="2147484113" r:id="rId20"/>
    <p:sldLayoutId id="2147484114" r:id="rId21"/>
    <p:sldLayoutId id="2147484115" r:id="rId22"/>
    <p:sldLayoutId id="2147484116" r:id="rId23"/>
    <p:sldLayoutId id="2147484117" r:id="rId24"/>
    <p:sldLayoutId id="2147484118" r:id="rId25"/>
    <p:sldLayoutId id="2147484119" r:id="rId26"/>
    <p:sldLayoutId id="2147484120" r:id="rId27"/>
    <p:sldLayoutId id="2147484121" r:id="rId28"/>
    <p:sldLayoutId id="2147484122" r:id="rId29"/>
    <p:sldLayoutId id="2147484123" r:id="rId30"/>
    <p:sldLayoutId id="2147484124" r:id="rId31"/>
    <p:sldLayoutId id="2147484125" r:id="rId32"/>
    <p:sldLayoutId id="2147484126" r:id="rId33"/>
    <p:sldLayoutId id="2147484127" r:id="rId34"/>
    <p:sldLayoutId id="2147484128" r:id="rId35"/>
    <p:sldLayoutId id="2147484129" r:id="rId36"/>
    <p:sldLayoutId id="2147484130" r:id="rId37"/>
    <p:sldLayoutId id="2147484131" r:id="rId38"/>
    <p:sldLayoutId id="2147484132" r:id="rId39"/>
    <p:sldLayoutId id="2147484133" r:id="rId40"/>
    <p:sldLayoutId id="2147484134" r:id="rId41"/>
    <p:sldLayoutId id="2147484135" r:id="rId42"/>
    <p:sldLayoutId id="2147484136" r:id="rId43"/>
    <p:sldLayoutId id="2147484137" r:id="rId44"/>
    <p:sldLayoutId id="2147484138" r:id="rId45"/>
    <p:sldLayoutId id="2147484139" r:id="rId46"/>
    <p:sldLayoutId id="2147484140" r:id="rId47"/>
    <p:sldLayoutId id="2147484141" r:id="rId48"/>
    <p:sldLayoutId id="2147484142" r:id="rId49"/>
    <p:sldLayoutId id="2147484143" r:id="rId50"/>
    <p:sldLayoutId id="2147484144" r:id="rId51"/>
    <p:sldLayoutId id="2147484145" r:id="rId52"/>
    <p:sldLayoutId id="2147484146" r:id="rId53"/>
    <p:sldLayoutId id="2147484147" r:id="rId54"/>
    <p:sldLayoutId id="2147484148" r:id="rId55"/>
    <p:sldLayoutId id="2147484149" r:id="rId56"/>
    <p:sldLayoutId id="2147484150" r:id="rId57"/>
    <p:sldLayoutId id="2147484151" r:id="rId58"/>
    <p:sldLayoutId id="2147484152" r:id="rId59"/>
    <p:sldLayoutId id="2147484153" r:id="rId60"/>
    <p:sldLayoutId id="2147484154" r:id="rId61"/>
    <p:sldLayoutId id="2147484155" r:id="rId62"/>
    <p:sldLayoutId id="2147484156" r:id="rId63"/>
    <p:sldLayoutId id="2147484157" r:id="rId64"/>
    <p:sldLayoutId id="2147484158" r:id="rId65"/>
    <p:sldLayoutId id="2147484159" r:id="rId66"/>
    <p:sldLayoutId id="2147484160" r:id="rId67"/>
    <p:sldLayoutId id="2147484161" r:id="rId68"/>
    <p:sldLayoutId id="2147484162" r:id="rId69"/>
    <p:sldLayoutId id="2147484163" r:id="rId70"/>
    <p:sldLayoutId id="2147484164" r:id="rId7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1908045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166" r:id="rId1"/>
    <p:sldLayoutId id="2147484167" r:id="rId2"/>
    <p:sldLayoutId id="2147484168" r:id="rId3"/>
    <p:sldLayoutId id="2147484169" r:id="rId4"/>
    <p:sldLayoutId id="2147484170" r:id="rId5"/>
    <p:sldLayoutId id="2147484171" r:id="rId6"/>
    <p:sldLayoutId id="2147484172" r:id="rId7"/>
    <p:sldLayoutId id="2147484173" r:id="rId8"/>
    <p:sldLayoutId id="2147484174" r:id="rId9"/>
    <p:sldLayoutId id="2147484175" r:id="rId10"/>
    <p:sldLayoutId id="2147484176" r:id="rId11"/>
    <p:sldLayoutId id="2147484177" r:id="rId12"/>
    <p:sldLayoutId id="2147484178" r:id="rId13"/>
    <p:sldLayoutId id="2147484179" r:id="rId14"/>
    <p:sldLayoutId id="2147484180" r:id="rId15"/>
    <p:sldLayoutId id="2147484181" r:id="rId16"/>
    <p:sldLayoutId id="2147484182" r:id="rId17"/>
    <p:sldLayoutId id="2147484183" r:id="rId18"/>
    <p:sldLayoutId id="2147484184" r:id="rId19"/>
    <p:sldLayoutId id="2147484185" r:id="rId20"/>
    <p:sldLayoutId id="2147484186" r:id="rId21"/>
    <p:sldLayoutId id="2147484187" r:id="rId22"/>
    <p:sldLayoutId id="2147484188" r:id="rId23"/>
    <p:sldLayoutId id="2147484189" r:id="rId24"/>
    <p:sldLayoutId id="2147484190" r:id="rId25"/>
    <p:sldLayoutId id="2147484191" r:id="rId26"/>
    <p:sldLayoutId id="2147484192" r:id="rId27"/>
    <p:sldLayoutId id="2147484193" r:id="rId28"/>
    <p:sldLayoutId id="2147484194" r:id="rId29"/>
    <p:sldLayoutId id="2147484195" r:id="rId30"/>
    <p:sldLayoutId id="2147484196" r:id="rId31"/>
    <p:sldLayoutId id="2147484197" r:id="rId32"/>
    <p:sldLayoutId id="2147484198" r:id="rId33"/>
    <p:sldLayoutId id="2147484199" r:id="rId34"/>
    <p:sldLayoutId id="2147484200" r:id="rId35"/>
    <p:sldLayoutId id="2147484201" r:id="rId36"/>
    <p:sldLayoutId id="2147484202" r:id="rId37"/>
    <p:sldLayoutId id="2147484203" r:id="rId38"/>
    <p:sldLayoutId id="2147484204" r:id="rId39"/>
    <p:sldLayoutId id="2147484205" r:id="rId40"/>
    <p:sldLayoutId id="2147484206" r:id="rId41"/>
    <p:sldLayoutId id="2147484207" r:id="rId42"/>
    <p:sldLayoutId id="2147484208" r:id="rId43"/>
    <p:sldLayoutId id="2147484209" r:id="rId44"/>
    <p:sldLayoutId id="2147484210" r:id="rId45"/>
    <p:sldLayoutId id="2147484211" r:id="rId46"/>
    <p:sldLayoutId id="2147484212" r:id="rId47"/>
    <p:sldLayoutId id="2147484213" r:id="rId48"/>
    <p:sldLayoutId id="2147484214" r:id="rId49"/>
    <p:sldLayoutId id="2147484215" r:id="rId50"/>
    <p:sldLayoutId id="2147484216" r:id="rId51"/>
    <p:sldLayoutId id="2147484217" r:id="rId52"/>
    <p:sldLayoutId id="2147484218" r:id="rId53"/>
    <p:sldLayoutId id="2147484219" r:id="rId54"/>
    <p:sldLayoutId id="2147484220" r:id="rId55"/>
    <p:sldLayoutId id="2147484221" r:id="rId56"/>
    <p:sldLayoutId id="2147484222" r:id="rId57"/>
    <p:sldLayoutId id="2147484223" r:id="rId58"/>
    <p:sldLayoutId id="2147484224" r:id="rId59"/>
    <p:sldLayoutId id="2147484225" r:id="rId60"/>
    <p:sldLayoutId id="2147484226" r:id="rId61"/>
    <p:sldLayoutId id="2147484227" r:id="rId62"/>
    <p:sldLayoutId id="2147484228" r:id="rId63"/>
    <p:sldLayoutId id="2147484229" r:id="rId64"/>
    <p:sldLayoutId id="2147484230" r:id="rId65"/>
    <p:sldLayoutId id="2147484231" r:id="rId66"/>
    <p:sldLayoutId id="2147484232" r:id="rId67"/>
    <p:sldLayoutId id="2147484233" r:id="rId68"/>
    <p:sldLayoutId id="2147484234" r:id="rId69"/>
    <p:sldLayoutId id="2147484235" r:id="rId7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339172" y="370078"/>
            <a:ext cx="4964006" cy="95410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6200" b="0" i="0">
                <a:solidFill>
                  <a:srgbClr val="6A1F5F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803990" y="1207261"/>
            <a:ext cx="88811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12/15/2022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1" y="6377940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479697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7" r:id="rId1"/>
    <p:sldLayoutId id="2147484238" r:id="rId2"/>
    <p:sldLayoutId id="2147484239" r:id="rId3"/>
    <p:sldLayoutId id="2147484240" r:id="rId4"/>
    <p:sldLayoutId id="2147484241" r:id="rId5"/>
    <p:sldLayoutId id="2147484242" r:id="rId6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304815">
        <a:defRPr>
          <a:latin typeface="+mn-lt"/>
          <a:ea typeface="+mn-ea"/>
          <a:cs typeface="+mn-cs"/>
        </a:defRPr>
      </a:lvl2pPr>
      <a:lvl3pPr marL="609630">
        <a:defRPr>
          <a:latin typeface="+mn-lt"/>
          <a:ea typeface="+mn-ea"/>
          <a:cs typeface="+mn-cs"/>
        </a:defRPr>
      </a:lvl3pPr>
      <a:lvl4pPr marL="914446">
        <a:defRPr>
          <a:latin typeface="+mn-lt"/>
          <a:ea typeface="+mn-ea"/>
          <a:cs typeface="+mn-cs"/>
        </a:defRPr>
      </a:lvl4pPr>
      <a:lvl5pPr marL="1219261">
        <a:defRPr>
          <a:latin typeface="+mn-lt"/>
          <a:ea typeface="+mn-ea"/>
          <a:cs typeface="+mn-cs"/>
        </a:defRPr>
      </a:lvl5pPr>
      <a:lvl6pPr marL="1524076">
        <a:defRPr>
          <a:latin typeface="+mn-lt"/>
          <a:ea typeface="+mn-ea"/>
          <a:cs typeface="+mn-cs"/>
        </a:defRPr>
      </a:lvl6pPr>
      <a:lvl7pPr marL="1828891">
        <a:defRPr>
          <a:latin typeface="+mn-lt"/>
          <a:ea typeface="+mn-ea"/>
          <a:cs typeface="+mn-cs"/>
        </a:defRPr>
      </a:lvl7pPr>
      <a:lvl8pPr marL="2133707">
        <a:defRPr>
          <a:latin typeface="+mn-lt"/>
          <a:ea typeface="+mn-ea"/>
          <a:cs typeface="+mn-cs"/>
        </a:defRPr>
      </a:lvl8pPr>
      <a:lvl9pPr marL="2438522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304815">
        <a:defRPr>
          <a:latin typeface="+mn-lt"/>
          <a:ea typeface="+mn-ea"/>
          <a:cs typeface="+mn-cs"/>
        </a:defRPr>
      </a:lvl2pPr>
      <a:lvl3pPr marL="609630">
        <a:defRPr>
          <a:latin typeface="+mn-lt"/>
          <a:ea typeface="+mn-ea"/>
          <a:cs typeface="+mn-cs"/>
        </a:defRPr>
      </a:lvl3pPr>
      <a:lvl4pPr marL="914446">
        <a:defRPr>
          <a:latin typeface="+mn-lt"/>
          <a:ea typeface="+mn-ea"/>
          <a:cs typeface="+mn-cs"/>
        </a:defRPr>
      </a:lvl4pPr>
      <a:lvl5pPr marL="1219261">
        <a:defRPr>
          <a:latin typeface="+mn-lt"/>
          <a:ea typeface="+mn-ea"/>
          <a:cs typeface="+mn-cs"/>
        </a:defRPr>
      </a:lvl5pPr>
      <a:lvl6pPr marL="1524076">
        <a:defRPr>
          <a:latin typeface="+mn-lt"/>
          <a:ea typeface="+mn-ea"/>
          <a:cs typeface="+mn-cs"/>
        </a:defRPr>
      </a:lvl6pPr>
      <a:lvl7pPr marL="1828891">
        <a:defRPr>
          <a:latin typeface="+mn-lt"/>
          <a:ea typeface="+mn-ea"/>
          <a:cs typeface="+mn-cs"/>
        </a:defRPr>
      </a:lvl7pPr>
      <a:lvl8pPr marL="2133707">
        <a:defRPr>
          <a:latin typeface="+mn-lt"/>
          <a:ea typeface="+mn-ea"/>
          <a:cs typeface="+mn-cs"/>
        </a:defRPr>
      </a:lvl8pPr>
      <a:lvl9pPr marL="2438522">
        <a:defRPr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  <a:defRPr sz="4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p1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p1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" name="Google Shape;9;p1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0" name="Google Shape;10;p1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95559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244" r:id="rId1"/>
    <p:sldLayoutId id="2147484245" r:id="rId2"/>
    <p:sldLayoutId id="2147484246" r:id="rId3"/>
    <p:sldLayoutId id="2147484247" r:id="rId4"/>
    <p:sldLayoutId id="2147484248" r:id="rId5"/>
    <p:sldLayoutId id="2147484249" r:id="rId6"/>
    <p:sldLayoutId id="2147484250" r:id="rId7"/>
    <p:sldLayoutId id="2147484251" r:id="rId8"/>
    <p:sldLayoutId id="2147484252" r:id="rId9"/>
    <p:sldLayoutId id="2147484253" r:id="rId1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3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  <a:defRPr sz="4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6" name="Google Shape;76;p3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7" name="Google Shape;77;p3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8" name="Google Shape;78;p3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9" name="Google Shape;79;p3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5266009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255" r:id="rId1"/>
    <p:sldLayoutId id="2147484256" r:id="rId2"/>
    <p:sldLayoutId id="2147484257" r:id="rId3"/>
    <p:sldLayoutId id="2147484258" r:id="rId4"/>
    <p:sldLayoutId id="2147484259" r:id="rId5"/>
    <p:sldLayoutId id="2147484260" r:id="rId6"/>
    <p:sldLayoutId id="2147484261" r:id="rId7"/>
    <p:sldLayoutId id="2147484262" r:id="rId8"/>
    <p:sldLayoutId id="2147484263" r:id="rId9"/>
    <p:sldLayoutId id="2147484264" r:id="rId10"/>
    <p:sldLayoutId id="2147484265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837910" y="366073"/>
            <a:ext cx="10516182" cy="1324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  <a:endParaRPr lang="en-US" altLang="ru-RU" smtClean="0"/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837910" y="1826120"/>
            <a:ext cx="10516182" cy="43505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  <a:endParaRPr lang="en-US" altLang="ru-RU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7912" y="6356504"/>
            <a:ext cx="2744364" cy="36395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FDC34594-A88A-4743-B1D3-B4C6F41FFB51}" type="datetimeFigureOut">
              <a:rPr lang="ru-RU"/>
              <a:pPr>
                <a:defRPr/>
              </a:pPr>
              <a:t>15.12.2022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9317" y="6356504"/>
            <a:ext cx="4113372" cy="36395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09731" y="6356504"/>
            <a:ext cx="2744363" cy="36395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6696255F-5E89-4150-9DF7-A7B8906DD369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62571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67" r:id="rId1"/>
    <p:sldLayoutId id="2147484268" r:id="rId2"/>
    <p:sldLayoutId id="2147484269" r:id="rId3"/>
    <p:sldLayoutId id="2147484270" r:id="rId4"/>
    <p:sldLayoutId id="2147484271" r:id="rId5"/>
    <p:sldLayoutId id="2147484272" r:id="rId6"/>
    <p:sldLayoutId id="2147484273" r:id="rId7"/>
    <p:sldLayoutId id="2147484274" r:id="rId8"/>
    <p:sldLayoutId id="2147484275" r:id="rId9"/>
    <p:sldLayoutId id="2147484276" r:id="rId10"/>
    <p:sldLayoutId id="2147484277" r:id="rId11"/>
  </p:sldLayoutIdLst>
  <p:transition spd="slow"/>
  <p:txStyles>
    <p:titleStyle>
      <a:lvl1pPr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2pPr>
      <a:lvl3pPr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3pPr>
      <a:lvl4pPr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4pPr>
      <a:lvl5pPr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5pPr>
      <a:lvl6pPr marL="609402"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6pPr>
      <a:lvl7pPr marL="1218804"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7pPr>
      <a:lvl8pPr marL="1828206"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8pPr>
      <a:lvl9pPr marL="2437608" algn="l" defTabSz="914103" rtl="0" eaLnBrk="1" fontAlgn="base" hangingPunct="1">
        <a:lnSpc>
          <a:spcPct val="90000"/>
        </a:lnSpc>
        <a:spcBef>
          <a:spcPct val="0"/>
        </a:spcBef>
        <a:spcAft>
          <a:spcPct val="0"/>
        </a:spcAft>
        <a:defRPr sz="4399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526" indent="-228526" algn="l" defTabSz="914103" rtl="0" eaLnBrk="1" fontAlgn="base" hangingPunct="1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799" kern="1200">
          <a:solidFill>
            <a:schemeClr val="tx1"/>
          </a:solidFill>
          <a:latin typeface="+mn-lt"/>
          <a:ea typeface="+mn-ea"/>
          <a:cs typeface="+mn-cs"/>
        </a:defRPr>
      </a:lvl1pPr>
      <a:lvl2pPr marL="685577" indent="-228526" algn="l" defTabSz="914103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2pPr>
      <a:lvl3pPr marL="1142629" indent="-228526" algn="l" defTabSz="914103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3pPr>
      <a:lvl4pPr marL="1599680" indent="-228526" algn="l" defTabSz="914103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2056731" indent="-228526" algn="l" defTabSz="914103" rtl="0" eaLnBrk="1" fontAlgn="base" hangingPunct="1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514453" indent="-228587" algn="l" defTabSz="91434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971626" indent="-228587" algn="l" defTabSz="91434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428800" indent="-228587" algn="l" defTabSz="91434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885973" indent="-228587" algn="l" defTabSz="91434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7173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4347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1519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8693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5866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3040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200213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7387" algn="l" defTabSz="914347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3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3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2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27.xml"/><Relationship Id="rId4" Type="http://schemas.openxmlformats.org/officeDocument/2006/relationships/chart" Target="../charts/char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3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36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8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42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78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23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7" Type="http://schemas.microsoft.com/office/2007/relationships/hdphoto" Target="../media/hdphoto1.wdp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36.xml"/><Relationship Id="rId6" Type="http://schemas.openxmlformats.org/officeDocument/2006/relationships/image" Target="../media/image27.png"/><Relationship Id="rId5" Type="http://schemas.openxmlformats.org/officeDocument/2006/relationships/image" Target="../media/image26.emf"/><Relationship Id="rId4" Type="http://schemas.openxmlformats.org/officeDocument/2006/relationships/image" Target="../media/image2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59.xml"/><Relationship Id="rId5" Type="http://schemas.openxmlformats.org/officeDocument/2006/relationships/image" Target="../media/image30.png"/><Relationship Id="rId4" Type="http://schemas.openxmlformats.org/officeDocument/2006/relationships/image" Target="../media/image29.emf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45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45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42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42.xml"/><Relationship Id="rId5" Type="http://schemas.openxmlformats.org/officeDocument/2006/relationships/image" Target="../media/image35.jpeg"/><Relationship Id="rId4" Type="http://schemas.openxmlformats.org/officeDocument/2006/relationships/image" Target="../media/image34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32.xml"/><Relationship Id="rId6" Type="http://schemas.openxmlformats.org/officeDocument/2006/relationships/image" Target="../media/image33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42.xml"/><Relationship Id="rId5" Type="http://schemas.openxmlformats.org/officeDocument/2006/relationships/image" Target="../media/image33.png"/><Relationship Id="rId4" Type="http://schemas.openxmlformats.org/officeDocument/2006/relationships/image" Target="../media/image3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42.xml"/><Relationship Id="rId4" Type="http://schemas.openxmlformats.org/officeDocument/2006/relationships/image" Target="../media/image3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78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s://do.asurso.ru/course/view.php?id=18" TargetMode="External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59.xml"/><Relationship Id="rId4" Type="http://schemas.openxmlformats.org/officeDocument/2006/relationships/image" Target="../media/image4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16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2"/>
          <a:srcRect l="7601" t="24620" r="40701" b="24697"/>
          <a:stretch/>
        </p:blipFill>
        <p:spPr>
          <a:xfrm>
            <a:off x="0" y="0"/>
            <a:ext cx="12224084" cy="6858000"/>
          </a:xfrm>
          <a:prstGeom prst="rect">
            <a:avLst/>
          </a:prstGeom>
        </p:spPr>
      </p:pic>
      <p:sp>
        <p:nvSpPr>
          <p:cNvPr id="5" name="object 17"/>
          <p:cNvSpPr txBox="1">
            <a:spLocks/>
          </p:cNvSpPr>
          <p:nvPr/>
        </p:nvSpPr>
        <p:spPr>
          <a:xfrm>
            <a:off x="176462" y="2296529"/>
            <a:ext cx="7349753" cy="1770571"/>
          </a:xfrm>
          <a:prstGeom prst="rect">
            <a:avLst/>
          </a:prstGeom>
        </p:spPr>
        <p:txBody>
          <a:bodyPr vert="horz" wrap="square" lIns="0" tIns="8467" rIns="0" bIns="0" rtlCol="0" anchor="b">
            <a:spAutoFit/>
          </a:bodyPr>
          <a:lstStyle>
            <a:lvl1pPr algn="ctr">
              <a:defRPr sz="6000" b="0" i="0">
                <a:solidFill>
                  <a:srgbClr val="6A1F5F"/>
                </a:solidFill>
                <a:latin typeface="Microsoft Sans Serif"/>
                <a:ea typeface="+mj-ea"/>
                <a:cs typeface="Microsoft Sans Serif"/>
              </a:defRPr>
            </a:lvl1pPr>
          </a:lstStyle>
          <a:p>
            <a:pPr marL="8467" lvl="0" algn="l">
              <a:spcBef>
                <a:spcPts val="67"/>
              </a:spcBef>
            </a:pPr>
            <a:r>
              <a:rPr lang="ru-RU" sz="2800" b="1" kern="0" dirty="0">
                <a:latin typeface="Montserrat" panose="00000500000000000000" pitchFamily="2" charset="-52"/>
              </a:rPr>
              <a:t>Управление качеством системы </a:t>
            </a:r>
          </a:p>
          <a:p>
            <a:pPr marL="8467" lvl="0" algn="l">
              <a:spcBef>
                <a:spcPts val="67"/>
              </a:spcBef>
            </a:pPr>
            <a:r>
              <a:rPr lang="ru-RU" sz="2800" b="1" kern="0" dirty="0">
                <a:latin typeface="Montserrat" panose="00000500000000000000" pitchFamily="2" charset="-52"/>
              </a:rPr>
              <a:t>воспитания в профессиональных </a:t>
            </a:r>
          </a:p>
          <a:p>
            <a:pPr marL="8467" lvl="0" algn="l">
              <a:spcBef>
                <a:spcPts val="67"/>
              </a:spcBef>
            </a:pPr>
            <a:r>
              <a:rPr lang="ru-RU" sz="2800" b="1" kern="0" dirty="0">
                <a:latin typeface="Montserrat" panose="00000500000000000000" pitchFamily="2" charset="-52"/>
              </a:rPr>
              <a:t>образовательных организациях </a:t>
            </a:r>
          </a:p>
          <a:p>
            <a:pPr marL="8467" lvl="0" algn="l">
              <a:spcBef>
                <a:spcPts val="67"/>
              </a:spcBef>
            </a:pPr>
            <a:r>
              <a:rPr lang="ru-RU" sz="2800" b="1" kern="0" dirty="0">
                <a:latin typeface="Montserrat" panose="00000500000000000000" pitchFamily="2" charset="-52"/>
              </a:rPr>
              <a:t>Самарской области</a:t>
            </a:r>
            <a:endParaRPr kumimoji="0" lang="ru-RU" sz="2800" b="1" i="0" u="none" strike="noStrike" kern="0" cap="none" spc="0" normalizeH="0" baseline="0" noProof="0" dirty="0">
              <a:ln>
                <a:noFill/>
              </a:ln>
              <a:solidFill>
                <a:srgbClr val="6A1F5F"/>
              </a:solidFill>
              <a:effectLst/>
              <a:uLnTx/>
              <a:uFillTx/>
              <a:latin typeface="Montserrat" panose="00000500000000000000" pitchFamily="2" charset="-52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176462" y="4754961"/>
            <a:ext cx="389629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2400" kern="0" dirty="0" smtClean="0">
                <a:solidFill>
                  <a:srgbClr val="1D07C3"/>
                </a:solidFill>
                <a:latin typeface="Montserrat" panose="00000500000000000000" pitchFamily="2" charset="-52"/>
                <a:cs typeface="Microsoft Sans Serif"/>
              </a:rPr>
              <a:t>15</a:t>
            </a:r>
            <a:r>
              <a:rPr kumimoji="0" lang="ru-RU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1D07C3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 декабря </a:t>
            </a:r>
            <a:r>
              <a:rPr kumimoji="0" lang="ru-RU" sz="2400" b="0" i="0" u="none" strike="noStrike" kern="0" cap="none" spc="0" normalizeH="0" baseline="0" noProof="0" dirty="0">
                <a:ln>
                  <a:noFill/>
                </a:ln>
                <a:solidFill>
                  <a:srgbClr val="1D07C3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2022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6462" y="5442822"/>
            <a:ext cx="451490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2400" kern="0" dirty="0" smtClean="0">
                <a:solidFill>
                  <a:srgbClr val="1D07C3"/>
                </a:solidFill>
                <a:latin typeface="Montserrat" panose="00000500000000000000" pitchFamily="2" charset="-52"/>
                <a:cs typeface="Microsoft Sans Serif"/>
              </a:rPr>
              <a:t>Иванушкина Е.В</a:t>
            </a:r>
            <a:r>
              <a:rPr kumimoji="0" lang="ru-RU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1D07C3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.</a:t>
            </a:r>
            <a:endParaRPr kumimoji="0" lang="ru-RU" sz="2400" b="0" i="0" u="none" strike="noStrike" kern="0" cap="none" spc="0" normalizeH="0" baseline="0" noProof="0" dirty="0">
              <a:ln>
                <a:noFill/>
              </a:ln>
              <a:solidFill>
                <a:srgbClr val="1D07C3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45200" y="123092"/>
            <a:ext cx="11901600" cy="6559062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11" name="Прямая соединительная линия 10"/>
          <p:cNvCxnSpPr/>
          <p:nvPr/>
        </p:nvCxnSpPr>
        <p:spPr>
          <a:xfrm>
            <a:off x="428652" y="5356450"/>
            <a:ext cx="2005263" cy="0"/>
          </a:xfrm>
          <a:prstGeom prst="line">
            <a:avLst/>
          </a:prstGeom>
          <a:ln w="19050">
            <a:solidFill>
              <a:srgbClr val="1D07C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8785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/>
          <a:srcRect l="7601" t="24620" r="40701" b="24697"/>
          <a:stretch/>
        </p:blipFill>
        <p:spPr>
          <a:xfrm>
            <a:off x="0" y="0"/>
            <a:ext cx="12224084" cy="6858000"/>
          </a:xfrm>
          <a:prstGeom prst="rect">
            <a:avLst/>
          </a:prstGeom>
        </p:spPr>
      </p:pic>
      <p:sp>
        <p:nvSpPr>
          <p:cNvPr id="5" name="Прямоугольник 4"/>
          <p:cNvSpPr/>
          <p:nvPr/>
        </p:nvSpPr>
        <p:spPr>
          <a:xfrm>
            <a:off x="159657" y="145143"/>
            <a:ext cx="11901714" cy="6712857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Заголовок 2"/>
          <p:cNvSpPr txBox="1">
            <a:spLocks/>
          </p:cNvSpPr>
          <p:nvPr/>
        </p:nvSpPr>
        <p:spPr>
          <a:xfrm>
            <a:off x="1151200" y="233661"/>
            <a:ext cx="10042614" cy="23249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r>
              <a:rPr lang="ru-RU" sz="4400" kern="0" dirty="0" smtClean="0">
                <a:solidFill>
                  <a:srgbClr val="702C8D"/>
                </a:solidFill>
                <a:latin typeface="Montserrat Black" panose="00000A00000000000000" pitchFamily="2" charset="-52"/>
              </a:rPr>
              <a:t>Управление качеством воспитания</a:t>
            </a:r>
            <a:r>
              <a:rPr lang="ru-RU" kern="0" dirty="0" smtClean="0">
                <a:solidFill>
                  <a:srgbClr val="702C8D"/>
                </a:solidFill>
                <a:latin typeface="Montserrat Black" panose="00000A00000000000000" pitchFamily="2" charset="-52"/>
              </a:rPr>
              <a:t/>
            </a:r>
            <a:br>
              <a:rPr lang="ru-RU" kern="0" dirty="0" smtClean="0">
                <a:solidFill>
                  <a:srgbClr val="702C8D"/>
                </a:solidFill>
                <a:latin typeface="Montserrat Black" panose="00000A00000000000000" pitchFamily="2" charset="-52"/>
              </a:rPr>
            </a:br>
            <a:r>
              <a:rPr lang="ru-RU" kern="0" dirty="0" smtClean="0">
                <a:solidFill>
                  <a:schemeClr val="bg1"/>
                </a:solidFill>
                <a:latin typeface="Montserrat Black" panose="00000A00000000000000" pitchFamily="2" charset="-52"/>
              </a:rPr>
              <a:t> </a:t>
            </a:r>
            <a:r>
              <a:rPr lang="ru-RU" kern="0" dirty="0" smtClean="0">
                <a:solidFill>
                  <a:schemeClr val="accent4">
                    <a:lumMod val="75000"/>
                  </a:schemeClr>
                </a:solidFill>
                <a:latin typeface="Montserrat Black" panose="00000A00000000000000" pitchFamily="2" charset="-52"/>
              </a:rPr>
              <a:t/>
            </a:r>
            <a:br>
              <a:rPr lang="ru-RU" kern="0" dirty="0" smtClean="0">
                <a:solidFill>
                  <a:schemeClr val="accent4">
                    <a:lumMod val="75000"/>
                  </a:schemeClr>
                </a:solidFill>
                <a:latin typeface="Montserrat Black" panose="00000A00000000000000" pitchFamily="2" charset="-52"/>
              </a:rPr>
            </a:br>
            <a:endParaRPr lang="ru-RU" kern="0" dirty="0">
              <a:solidFill>
                <a:schemeClr val="accent4">
                  <a:lumMod val="75000"/>
                </a:schemeClr>
              </a:solidFill>
              <a:latin typeface="Montserrat Black" panose="00000A00000000000000" pitchFamily="2" charset="-52"/>
            </a:endParaRPr>
          </a:p>
        </p:txBody>
      </p:sp>
      <p:sp>
        <p:nvSpPr>
          <p:cNvPr id="8" name="Скругленный прямоугольник 7"/>
          <p:cNvSpPr/>
          <p:nvPr/>
        </p:nvSpPr>
        <p:spPr>
          <a:xfrm>
            <a:off x="1319843" y="888022"/>
            <a:ext cx="4790671" cy="483576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95AAB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>
                <a:solidFill>
                  <a:schemeClr val="tx1"/>
                </a:solidFill>
                <a:latin typeface="Montserrat Light" panose="00000400000000000000" pitchFamily="2" charset="-52"/>
              </a:rPr>
              <a:t>системное, скоординированное воздействие как на воспитательный процесс, так и на комплекс других связанных с ним основных, управленческих и поддерживающих процессов с целью достижения наибольшего соответствия параметров функционирования воспитательной системы, ее результатов </a:t>
            </a:r>
            <a:r>
              <a:rPr lang="ru-RU" dirty="0" smtClean="0">
                <a:solidFill>
                  <a:schemeClr val="tx1"/>
                </a:solidFill>
                <a:latin typeface="Montserrat Light" panose="00000400000000000000" pitchFamily="2" charset="-52"/>
              </a:rPr>
              <a:t>установленным </a:t>
            </a:r>
            <a:r>
              <a:rPr lang="ru-RU" dirty="0">
                <a:solidFill>
                  <a:schemeClr val="tx1"/>
                </a:solidFill>
                <a:latin typeface="Montserrat Light" panose="00000400000000000000" pitchFamily="2" charset="-52"/>
              </a:rPr>
              <a:t>требованиям, нормам, стандартам и ожиданиям</a:t>
            </a:r>
          </a:p>
        </p:txBody>
      </p:sp>
    </p:spTree>
    <p:extLst>
      <p:ext uri="{BB962C8B-B14F-4D97-AF65-F5344CB8AC3E}">
        <p14:creationId xmlns:p14="http://schemas.microsoft.com/office/powerpoint/2010/main" val="14742709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Рисунок 11"/>
          <p:cNvPicPr>
            <a:picLocks noChangeAspect="1"/>
          </p:cNvPicPr>
          <p:nvPr/>
        </p:nvPicPr>
        <p:blipFill rotWithShape="1">
          <a:blip r:embed="rId3"/>
          <a:srcRect t="83074"/>
          <a:stretch/>
        </p:blipFill>
        <p:spPr>
          <a:xfrm>
            <a:off x="-15770" y="5697415"/>
            <a:ext cx="12223539" cy="1160882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/>
          <a:srcRect b="91530"/>
          <a:stretch/>
        </p:blipFill>
        <p:spPr>
          <a:xfrm>
            <a:off x="0" y="-594"/>
            <a:ext cx="12223539" cy="580886"/>
          </a:xfrm>
          <a:prstGeom prst="rect">
            <a:avLst/>
          </a:prstGeom>
        </p:spPr>
      </p:pic>
      <p:sp>
        <p:nvSpPr>
          <p:cNvPr id="7" name="Прямоугольник 6"/>
          <p:cNvSpPr/>
          <p:nvPr/>
        </p:nvSpPr>
        <p:spPr>
          <a:xfrm>
            <a:off x="84001" y="4142252"/>
            <a:ext cx="12010428" cy="923330"/>
          </a:xfrm>
          <a:prstGeom prst="rect">
            <a:avLst/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12" name="Google Shape;4012;p119"/>
          <p:cNvSpPr/>
          <p:nvPr/>
        </p:nvSpPr>
        <p:spPr>
          <a:xfrm>
            <a:off x="3919207" y="4756893"/>
            <a:ext cx="342415" cy="504208"/>
          </a:xfrm>
          <a:custGeom>
            <a:avLst/>
            <a:gdLst/>
            <a:ahLst/>
            <a:cxnLst/>
            <a:rect l="l" t="t" r="r" b="b"/>
            <a:pathLst>
              <a:path w="42" h="62" extrusionOk="0">
                <a:moveTo>
                  <a:pt x="37" y="29"/>
                </a:moveTo>
                <a:cubicBezTo>
                  <a:pt x="35" y="32"/>
                  <a:pt x="31" y="37"/>
                  <a:pt x="31" y="41"/>
                </a:cubicBezTo>
                <a:cubicBezTo>
                  <a:pt x="32" y="42"/>
                  <a:pt x="33" y="43"/>
                  <a:pt x="33" y="44"/>
                </a:cubicBezTo>
                <a:cubicBezTo>
                  <a:pt x="33" y="45"/>
                  <a:pt x="32" y="46"/>
                  <a:pt x="32" y="47"/>
                </a:cubicBezTo>
                <a:cubicBezTo>
                  <a:pt x="32" y="47"/>
                  <a:pt x="33" y="48"/>
                  <a:pt x="33" y="49"/>
                </a:cubicBezTo>
                <a:cubicBezTo>
                  <a:pt x="33" y="51"/>
                  <a:pt x="32" y="52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7"/>
                  <a:pt x="29" y="58"/>
                  <a:pt x="27" y="58"/>
                </a:cubicBezTo>
                <a:cubicBezTo>
                  <a:pt x="26" y="61"/>
                  <a:pt x="24" y="62"/>
                  <a:pt x="21" y="62"/>
                </a:cubicBezTo>
                <a:cubicBezTo>
                  <a:pt x="19" y="62"/>
                  <a:pt x="16" y="61"/>
                  <a:pt x="15" y="58"/>
                </a:cubicBezTo>
                <a:cubicBezTo>
                  <a:pt x="13" y="58"/>
                  <a:pt x="11" y="57"/>
                  <a:pt x="11" y="54"/>
                </a:cubicBezTo>
                <a:cubicBezTo>
                  <a:pt x="11" y="54"/>
                  <a:pt x="11" y="53"/>
                  <a:pt x="11" y="53"/>
                </a:cubicBezTo>
                <a:cubicBezTo>
                  <a:pt x="10" y="52"/>
                  <a:pt x="9" y="51"/>
                  <a:pt x="9" y="49"/>
                </a:cubicBezTo>
                <a:cubicBezTo>
                  <a:pt x="9" y="48"/>
                  <a:pt x="10" y="47"/>
                  <a:pt x="10" y="47"/>
                </a:cubicBezTo>
                <a:cubicBezTo>
                  <a:pt x="10" y="46"/>
                  <a:pt x="9" y="45"/>
                  <a:pt x="9" y="44"/>
                </a:cubicBezTo>
                <a:cubicBezTo>
                  <a:pt x="9" y="43"/>
                  <a:pt x="10" y="42"/>
                  <a:pt x="11" y="41"/>
                </a:cubicBezTo>
                <a:cubicBezTo>
                  <a:pt x="11" y="37"/>
                  <a:pt x="7" y="32"/>
                  <a:pt x="5" y="29"/>
                </a:cubicBezTo>
                <a:cubicBezTo>
                  <a:pt x="2" y="26"/>
                  <a:pt x="0" y="23"/>
                  <a:pt x="0" y="18"/>
                </a:cubicBezTo>
                <a:cubicBezTo>
                  <a:pt x="0" y="8"/>
                  <a:pt x="11" y="0"/>
                  <a:pt x="21" y="0"/>
                </a:cubicBezTo>
                <a:cubicBezTo>
                  <a:pt x="31" y="0"/>
                  <a:pt x="42" y="8"/>
                  <a:pt x="42" y="18"/>
                </a:cubicBezTo>
                <a:cubicBezTo>
                  <a:pt x="42" y="23"/>
                  <a:pt x="40" y="26"/>
                  <a:pt x="37" y="29"/>
                </a:cubicBezTo>
                <a:close/>
                <a:moveTo>
                  <a:pt x="21" y="6"/>
                </a:moveTo>
                <a:cubicBezTo>
                  <a:pt x="14" y="6"/>
                  <a:pt x="6" y="10"/>
                  <a:pt x="6" y="18"/>
                </a:cubicBezTo>
                <a:cubicBezTo>
                  <a:pt x="6" y="21"/>
                  <a:pt x="7" y="24"/>
                  <a:pt x="8" y="26"/>
                </a:cubicBezTo>
                <a:cubicBezTo>
                  <a:pt x="9" y="27"/>
                  <a:pt x="10" y="27"/>
                  <a:pt x="11" y="28"/>
                </a:cubicBezTo>
                <a:cubicBezTo>
                  <a:pt x="14" y="32"/>
                  <a:pt x="16" y="36"/>
                  <a:pt x="16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6"/>
                  <a:pt x="28" y="32"/>
                  <a:pt x="31" y="28"/>
                </a:cubicBezTo>
                <a:cubicBezTo>
                  <a:pt x="32" y="27"/>
                  <a:pt x="33" y="27"/>
                  <a:pt x="34" y="26"/>
                </a:cubicBezTo>
                <a:cubicBezTo>
                  <a:pt x="35" y="24"/>
                  <a:pt x="36" y="21"/>
                  <a:pt x="36" y="18"/>
                </a:cubicBezTo>
                <a:cubicBezTo>
                  <a:pt x="36" y="10"/>
                  <a:pt x="28" y="6"/>
                  <a:pt x="21" y="6"/>
                </a:cubicBezTo>
                <a:close/>
                <a:moveTo>
                  <a:pt x="29" y="20"/>
                </a:moveTo>
                <a:cubicBezTo>
                  <a:pt x="28" y="20"/>
                  <a:pt x="27" y="19"/>
                  <a:pt x="27" y="18"/>
                </a:cubicBezTo>
                <a:cubicBezTo>
                  <a:pt x="27" y="16"/>
                  <a:pt x="23" y="15"/>
                  <a:pt x="21" y="15"/>
                </a:cubicBezTo>
                <a:cubicBezTo>
                  <a:pt x="20" y="15"/>
                  <a:pt x="20" y="14"/>
                  <a:pt x="20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5" y="12"/>
                  <a:pt x="30" y="14"/>
                  <a:pt x="30" y="18"/>
                </a:cubicBezTo>
                <a:cubicBezTo>
                  <a:pt x="30" y="19"/>
                  <a:pt x="29" y="20"/>
                  <a:pt x="29" y="2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2400"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013" name="Google Shape;4013;p119"/>
          <p:cNvSpPr/>
          <p:nvPr/>
        </p:nvSpPr>
        <p:spPr>
          <a:xfrm>
            <a:off x="3558992" y="3968638"/>
            <a:ext cx="480561" cy="318444"/>
          </a:xfrm>
          <a:custGeom>
            <a:avLst/>
            <a:gdLst/>
            <a:ahLst/>
            <a:cxnLst/>
            <a:rect l="l" t="t" r="r" b="b"/>
            <a:pathLst>
              <a:path w="77" h="51" extrusionOk="0">
                <a:moveTo>
                  <a:pt x="77" y="43"/>
                </a:moveTo>
                <a:cubicBezTo>
                  <a:pt x="77" y="47"/>
                  <a:pt x="77" y="47"/>
                  <a:pt x="77" y="47"/>
                </a:cubicBezTo>
                <a:cubicBezTo>
                  <a:pt x="77" y="49"/>
                  <a:pt x="74" y="51"/>
                  <a:pt x="70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9"/>
                  <a:pt x="0" y="47"/>
                </a:cubicBezTo>
                <a:cubicBezTo>
                  <a:pt x="0" y="43"/>
                  <a:pt x="0" y="43"/>
                  <a:pt x="0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0" y="43"/>
                  <a:pt x="70" y="43"/>
                  <a:pt x="70" y="43"/>
                </a:cubicBezTo>
                <a:lnTo>
                  <a:pt x="77" y="43"/>
                </a:lnTo>
                <a:close/>
                <a:moveTo>
                  <a:pt x="10" y="34"/>
                </a:moveTo>
                <a:cubicBezTo>
                  <a:pt x="10" y="6"/>
                  <a:pt x="10" y="6"/>
                  <a:pt x="10" y="6"/>
                </a:cubicBezTo>
                <a:cubicBezTo>
                  <a:pt x="10" y="2"/>
                  <a:pt x="13" y="0"/>
                  <a:pt x="1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7" y="2"/>
                  <a:pt x="67" y="6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8"/>
                  <a:pt x="64" y="41"/>
                  <a:pt x="60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15" y="34"/>
                </a:moveTo>
                <a:cubicBezTo>
                  <a:pt x="15" y="35"/>
                  <a:pt x="16" y="36"/>
                  <a:pt x="1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61" y="35"/>
                  <a:pt x="61" y="34"/>
                </a:cubicBezTo>
                <a:cubicBezTo>
                  <a:pt x="61" y="6"/>
                  <a:pt x="61" y="6"/>
                  <a:pt x="61" y="6"/>
                </a:cubicBezTo>
                <a:cubicBezTo>
                  <a:pt x="61" y="5"/>
                  <a:pt x="61" y="5"/>
                  <a:pt x="60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5"/>
                  <a:pt x="15" y="6"/>
                </a:cubicBezTo>
                <a:lnTo>
                  <a:pt x="15" y="34"/>
                </a:lnTo>
                <a:close/>
                <a:moveTo>
                  <a:pt x="42" y="47"/>
                </a:moveTo>
                <a:cubicBezTo>
                  <a:pt x="42" y="46"/>
                  <a:pt x="42" y="46"/>
                  <a:pt x="42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6"/>
                  <a:pt x="34" y="47"/>
                </a:cubicBezTo>
                <a:cubicBezTo>
                  <a:pt x="34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2400"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014" name="Google Shape;4014;p119"/>
          <p:cNvSpPr/>
          <p:nvPr/>
        </p:nvSpPr>
        <p:spPr>
          <a:xfrm>
            <a:off x="3888709" y="3107832"/>
            <a:ext cx="403408" cy="302555"/>
          </a:xfrm>
          <a:custGeom>
            <a:avLst/>
            <a:gdLst/>
            <a:ahLst/>
            <a:cxnLst/>
            <a:rect l="l" t="t" r="r" b="b"/>
            <a:pathLst>
              <a:path w="168" h="126" extrusionOk="0">
                <a:moveTo>
                  <a:pt x="168" y="126"/>
                </a:moveTo>
                <a:lnTo>
                  <a:pt x="0" y="126"/>
                </a:lnTo>
                <a:lnTo>
                  <a:pt x="0" y="0"/>
                </a:lnTo>
                <a:lnTo>
                  <a:pt x="10" y="0"/>
                </a:lnTo>
                <a:lnTo>
                  <a:pt x="10" y="115"/>
                </a:lnTo>
                <a:lnTo>
                  <a:pt x="168" y="115"/>
                </a:lnTo>
                <a:lnTo>
                  <a:pt x="168" y="126"/>
                </a:lnTo>
                <a:close/>
                <a:moveTo>
                  <a:pt x="54" y="104"/>
                </a:moveTo>
                <a:lnTo>
                  <a:pt x="32" y="104"/>
                </a:lnTo>
                <a:lnTo>
                  <a:pt x="32" y="63"/>
                </a:lnTo>
                <a:lnTo>
                  <a:pt x="54" y="63"/>
                </a:lnTo>
                <a:lnTo>
                  <a:pt x="54" y="104"/>
                </a:lnTo>
                <a:close/>
                <a:moveTo>
                  <a:pt x="84" y="104"/>
                </a:moveTo>
                <a:lnTo>
                  <a:pt x="64" y="104"/>
                </a:lnTo>
                <a:lnTo>
                  <a:pt x="64" y="19"/>
                </a:lnTo>
                <a:lnTo>
                  <a:pt x="84" y="19"/>
                </a:lnTo>
                <a:lnTo>
                  <a:pt x="84" y="104"/>
                </a:lnTo>
                <a:close/>
                <a:moveTo>
                  <a:pt x="116" y="104"/>
                </a:moveTo>
                <a:lnTo>
                  <a:pt x="95" y="104"/>
                </a:lnTo>
                <a:lnTo>
                  <a:pt x="95" y="41"/>
                </a:lnTo>
                <a:lnTo>
                  <a:pt x="116" y="41"/>
                </a:lnTo>
                <a:lnTo>
                  <a:pt x="116" y="104"/>
                </a:lnTo>
                <a:close/>
                <a:moveTo>
                  <a:pt x="147" y="104"/>
                </a:moveTo>
                <a:lnTo>
                  <a:pt x="127" y="104"/>
                </a:lnTo>
                <a:lnTo>
                  <a:pt x="127" y="9"/>
                </a:lnTo>
                <a:lnTo>
                  <a:pt x="147" y="9"/>
                </a:lnTo>
                <a:lnTo>
                  <a:pt x="147" y="104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2400"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020" name="Google Shape;4020;p119"/>
          <p:cNvSpPr/>
          <p:nvPr/>
        </p:nvSpPr>
        <p:spPr>
          <a:xfrm>
            <a:off x="7887140" y="3036447"/>
            <a:ext cx="428893" cy="428891"/>
          </a:xfrm>
          <a:custGeom>
            <a:avLst/>
            <a:gdLst/>
            <a:ahLst/>
            <a:cxnLst/>
            <a:rect l="l" t="t" r="r" b="b"/>
            <a:pathLst>
              <a:path w="68" h="68" extrusionOk="0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2400"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022" name="Google Shape;4022;p119"/>
          <p:cNvSpPr txBox="1">
            <a:spLocks noGrp="1"/>
          </p:cNvSpPr>
          <p:nvPr>
            <p:ph type="title"/>
          </p:nvPr>
        </p:nvSpPr>
        <p:spPr>
          <a:xfrm>
            <a:off x="70428" y="1222554"/>
            <a:ext cx="12024000" cy="6605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r>
              <a:rPr lang="ru-RU" sz="4400" dirty="0">
                <a:solidFill>
                  <a:srgbClr val="702C8D"/>
                </a:solidFill>
                <a:latin typeface="Montserrat Black" panose="00000A00000000000000" pitchFamily="2" charset="-52"/>
              </a:rPr>
              <a:t>Управление качеством</a:t>
            </a:r>
            <a:endParaRPr sz="4400" dirty="0">
              <a:solidFill>
                <a:srgbClr val="702C8D"/>
              </a:solidFill>
              <a:latin typeface="Montserrat Black" panose="00000A00000000000000" pitchFamily="2" charset="-52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4000" y="81000"/>
            <a:ext cx="12024000" cy="6696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>
            <a:off x="6104800" y="705931"/>
            <a:ext cx="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Google Shape;5026;p148"/>
          <p:cNvSpPr/>
          <p:nvPr/>
        </p:nvSpPr>
        <p:spPr>
          <a:xfrm>
            <a:off x="9322343" y="2625821"/>
            <a:ext cx="1236491" cy="1007139"/>
          </a:xfrm>
          <a:custGeom>
            <a:avLst/>
            <a:gdLst/>
            <a:ahLst/>
            <a:cxnLst/>
            <a:rect l="l" t="t" r="r" b="b"/>
            <a:pathLst>
              <a:path w="371" h="303" extrusionOk="0">
                <a:moveTo>
                  <a:pt x="135" y="0"/>
                </a:moveTo>
                <a:cubicBezTo>
                  <a:pt x="98" y="0"/>
                  <a:pt x="68" y="30"/>
                  <a:pt x="68" y="67"/>
                </a:cubicBezTo>
                <a:cubicBezTo>
                  <a:pt x="68" y="104"/>
                  <a:pt x="98" y="168"/>
                  <a:pt x="135" y="168"/>
                </a:cubicBezTo>
                <a:cubicBezTo>
                  <a:pt x="172" y="168"/>
                  <a:pt x="202" y="104"/>
                  <a:pt x="202" y="67"/>
                </a:cubicBezTo>
                <a:cubicBezTo>
                  <a:pt x="202" y="30"/>
                  <a:pt x="172" y="0"/>
                  <a:pt x="135" y="0"/>
                </a:cubicBezTo>
                <a:close/>
                <a:moveTo>
                  <a:pt x="199" y="153"/>
                </a:moveTo>
                <a:cubicBezTo>
                  <a:pt x="190" y="162"/>
                  <a:pt x="180" y="168"/>
                  <a:pt x="169" y="168"/>
                </a:cubicBezTo>
                <a:cubicBezTo>
                  <a:pt x="166" y="168"/>
                  <a:pt x="163" y="167"/>
                  <a:pt x="160" y="166"/>
                </a:cubicBezTo>
                <a:cubicBezTo>
                  <a:pt x="150" y="172"/>
                  <a:pt x="143" y="181"/>
                  <a:pt x="139" y="192"/>
                </a:cubicBezTo>
                <a:cubicBezTo>
                  <a:pt x="143" y="194"/>
                  <a:pt x="148" y="196"/>
                  <a:pt x="152" y="198"/>
                </a:cubicBezTo>
                <a:cubicBezTo>
                  <a:pt x="146" y="200"/>
                  <a:pt x="140" y="202"/>
                  <a:pt x="135" y="202"/>
                </a:cubicBezTo>
                <a:cubicBezTo>
                  <a:pt x="118" y="202"/>
                  <a:pt x="97" y="189"/>
                  <a:pt x="78" y="172"/>
                </a:cubicBezTo>
                <a:cubicBezTo>
                  <a:pt x="32" y="178"/>
                  <a:pt x="0" y="195"/>
                  <a:pt x="0" y="235"/>
                </a:cubicBezTo>
                <a:cubicBezTo>
                  <a:pt x="0" y="269"/>
                  <a:pt x="0" y="269"/>
                  <a:pt x="0" y="269"/>
                </a:cubicBezTo>
                <a:cubicBezTo>
                  <a:pt x="0" y="288"/>
                  <a:pt x="15" y="303"/>
                  <a:pt x="34" y="303"/>
                </a:cubicBezTo>
                <a:cubicBezTo>
                  <a:pt x="236" y="303"/>
                  <a:pt x="236" y="303"/>
                  <a:pt x="236" y="303"/>
                </a:cubicBezTo>
                <a:cubicBezTo>
                  <a:pt x="255" y="303"/>
                  <a:pt x="270" y="288"/>
                  <a:pt x="270" y="269"/>
                </a:cubicBezTo>
                <a:cubicBezTo>
                  <a:pt x="270" y="235"/>
                  <a:pt x="270" y="235"/>
                  <a:pt x="270" y="235"/>
                </a:cubicBezTo>
                <a:cubicBezTo>
                  <a:pt x="270" y="204"/>
                  <a:pt x="250" y="186"/>
                  <a:pt x="219" y="177"/>
                </a:cubicBezTo>
                <a:cubicBezTo>
                  <a:pt x="221" y="175"/>
                  <a:pt x="224" y="174"/>
                  <a:pt x="226" y="172"/>
                </a:cubicBezTo>
                <a:cubicBezTo>
                  <a:pt x="227" y="172"/>
                  <a:pt x="229" y="172"/>
                  <a:pt x="230" y="172"/>
                </a:cubicBezTo>
                <a:cubicBezTo>
                  <a:pt x="221" y="168"/>
                  <a:pt x="212" y="161"/>
                  <a:pt x="203" y="152"/>
                </a:cubicBezTo>
                <a:cubicBezTo>
                  <a:pt x="201" y="153"/>
                  <a:pt x="200" y="153"/>
                  <a:pt x="199" y="153"/>
                </a:cubicBezTo>
                <a:close/>
                <a:moveTo>
                  <a:pt x="253" y="0"/>
                </a:moveTo>
                <a:cubicBezTo>
                  <a:pt x="237" y="0"/>
                  <a:pt x="223" y="6"/>
                  <a:pt x="213" y="16"/>
                </a:cubicBezTo>
                <a:cubicBezTo>
                  <a:pt x="227" y="29"/>
                  <a:pt x="236" y="47"/>
                  <a:pt x="236" y="67"/>
                </a:cubicBezTo>
                <a:cubicBezTo>
                  <a:pt x="236" y="85"/>
                  <a:pt x="229" y="108"/>
                  <a:pt x="218" y="127"/>
                </a:cubicBezTo>
                <a:cubicBezTo>
                  <a:pt x="228" y="140"/>
                  <a:pt x="240" y="149"/>
                  <a:pt x="253" y="149"/>
                </a:cubicBezTo>
                <a:cubicBezTo>
                  <a:pt x="285" y="149"/>
                  <a:pt x="312" y="93"/>
                  <a:pt x="312" y="60"/>
                </a:cubicBezTo>
                <a:cubicBezTo>
                  <a:pt x="312" y="26"/>
                  <a:pt x="285" y="0"/>
                  <a:pt x="253" y="0"/>
                </a:cubicBezTo>
                <a:close/>
                <a:moveTo>
                  <a:pt x="303" y="152"/>
                </a:moveTo>
                <a:cubicBezTo>
                  <a:pt x="288" y="166"/>
                  <a:pt x="271" y="177"/>
                  <a:pt x="257" y="179"/>
                </a:cubicBezTo>
                <a:cubicBezTo>
                  <a:pt x="285" y="188"/>
                  <a:pt x="303" y="205"/>
                  <a:pt x="303" y="235"/>
                </a:cubicBezTo>
                <a:cubicBezTo>
                  <a:pt x="303" y="269"/>
                  <a:pt x="303" y="269"/>
                  <a:pt x="303" y="269"/>
                </a:cubicBezTo>
                <a:cubicBezTo>
                  <a:pt x="341" y="269"/>
                  <a:pt x="341" y="269"/>
                  <a:pt x="341" y="269"/>
                </a:cubicBezTo>
                <a:cubicBezTo>
                  <a:pt x="358" y="269"/>
                  <a:pt x="371" y="256"/>
                  <a:pt x="371" y="239"/>
                </a:cubicBezTo>
                <a:cubicBezTo>
                  <a:pt x="371" y="209"/>
                  <a:pt x="371" y="209"/>
                  <a:pt x="371" y="209"/>
                </a:cubicBezTo>
                <a:cubicBezTo>
                  <a:pt x="371" y="173"/>
                  <a:pt x="343" y="158"/>
                  <a:pt x="303" y="152"/>
                </a:cubicBezTo>
                <a:close/>
              </a:path>
            </a:pathLst>
          </a:custGeom>
          <a:solidFill>
            <a:srgbClr val="681A84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5" name="Google Shape;5027;p148"/>
          <p:cNvSpPr/>
          <p:nvPr/>
        </p:nvSpPr>
        <p:spPr>
          <a:xfrm>
            <a:off x="5447536" y="2486219"/>
            <a:ext cx="1286349" cy="1286344"/>
          </a:xfrm>
          <a:custGeom>
            <a:avLst/>
            <a:gdLst/>
            <a:ahLst/>
            <a:cxnLst/>
            <a:rect l="l" t="t" r="r" b="b"/>
            <a:pathLst>
              <a:path w="385" h="386" extrusionOk="0">
                <a:moveTo>
                  <a:pt x="285" y="330"/>
                </a:moveTo>
                <a:cubicBezTo>
                  <a:pt x="285" y="332"/>
                  <a:pt x="285" y="338"/>
                  <a:pt x="283" y="339"/>
                </a:cubicBezTo>
                <a:cubicBezTo>
                  <a:pt x="279" y="341"/>
                  <a:pt x="275" y="338"/>
                  <a:pt x="271" y="340"/>
                </a:cubicBezTo>
                <a:cubicBezTo>
                  <a:pt x="269" y="342"/>
                  <a:pt x="268" y="344"/>
                  <a:pt x="266" y="346"/>
                </a:cubicBezTo>
                <a:cubicBezTo>
                  <a:pt x="261" y="352"/>
                  <a:pt x="256" y="357"/>
                  <a:pt x="251" y="363"/>
                </a:cubicBezTo>
                <a:cubicBezTo>
                  <a:pt x="250" y="364"/>
                  <a:pt x="249" y="366"/>
                  <a:pt x="250" y="367"/>
                </a:cubicBezTo>
                <a:cubicBezTo>
                  <a:pt x="250" y="367"/>
                  <a:pt x="250" y="368"/>
                  <a:pt x="250" y="368"/>
                </a:cubicBezTo>
                <a:cubicBezTo>
                  <a:pt x="246" y="369"/>
                  <a:pt x="241" y="363"/>
                  <a:pt x="240" y="359"/>
                </a:cubicBezTo>
                <a:cubicBezTo>
                  <a:pt x="240" y="355"/>
                  <a:pt x="244" y="352"/>
                  <a:pt x="245" y="348"/>
                </a:cubicBezTo>
                <a:cubicBezTo>
                  <a:pt x="249" y="336"/>
                  <a:pt x="255" y="314"/>
                  <a:pt x="253" y="302"/>
                </a:cubicBezTo>
                <a:cubicBezTo>
                  <a:pt x="250" y="284"/>
                  <a:pt x="236" y="294"/>
                  <a:pt x="233" y="273"/>
                </a:cubicBezTo>
                <a:cubicBezTo>
                  <a:pt x="232" y="269"/>
                  <a:pt x="232" y="264"/>
                  <a:pt x="234" y="260"/>
                </a:cubicBezTo>
                <a:cubicBezTo>
                  <a:pt x="235" y="256"/>
                  <a:pt x="240" y="254"/>
                  <a:pt x="242" y="250"/>
                </a:cubicBezTo>
                <a:cubicBezTo>
                  <a:pt x="246" y="241"/>
                  <a:pt x="237" y="229"/>
                  <a:pt x="252" y="228"/>
                </a:cubicBezTo>
                <a:cubicBezTo>
                  <a:pt x="253" y="228"/>
                  <a:pt x="253" y="228"/>
                  <a:pt x="253" y="228"/>
                </a:cubicBezTo>
                <a:cubicBezTo>
                  <a:pt x="254" y="227"/>
                  <a:pt x="254" y="227"/>
                  <a:pt x="254" y="227"/>
                </a:cubicBezTo>
                <a:cubicBezTo>
                  <a:pt x="255" y="227"/>
                  <a:pt x="255" y="227"/>
                  <a:pt x="255" y="227"/>
                </a:cubicBezTo>
                <a:cubicBezTo>
                  <a:pt x="256" y="227"/>
                  <a:pt x="256" y="227"/>
                  <a:pt x="256" y="227"/>
                </a:cubicBezTo>
                <a:cubicBezTo>
                  <a:pt x="258" y="227"/>
                  <a:pt x="258" y="227"/>
                  <a:pt x="258" y="227"/>
                </a:cubicBezTo>
                <a:cubicBezTo>
                  <a:pt x="260" y="226"/>
                  <a:pt x="261" y="226"/>
                  <a:pt x="263" y="226"/>
                </a:cubicBezTo>
                <a:cubicBezTo>
                  <a:pt x="265" y="226"/>
                  <a:pt x="267" y="227"/>
                  <a:pt x="269" y="227"/>
                </a:cubicBezTo>
                <a:cubicBezTo>
                  <a:pt x="274" y="228"/>
                  <a:pt x="279" y="227"/>
                  <a:pt x="284" y="230"/>
                </a:cubicBezTo>
                <a:cubicBezTo>
                  <a:pt x="292" y="235"/>
                  <a:pt x="301" y="240"/>
                  <a:pt x="308" y="247"/>
                </a:cubicBezTo>
                <a:cubicBezTo>
                  <a:pt x="304" y="254"/>
                  <a:pt x="304" y="254"/>
                  <a:pt x="304" y="254"/>
                </a:cubicBezTo>
                <a:cubicBezTo>
                  <a:pt x="304" y="253"/>
                  <a:pt x="305" y="253"/>
                  <a:pt x="307" y="253"/>
                </a:cubicBezTo>
                <a:cubicBezTo>
                  <a:pt x="316" y="254"/>
                  <a:pt x="332" y="255"/>
                  <a:pt x="338" y="265"/>
                </a:cubicBezTo>
                <a:cubicBezTo>
                  <a:pt x="341" y="274"/>
                  <a:pt x="322" y="284"/>
                  <a:pt x="322" y="296"/>
                </a:cubicBezTo>
                <a:cubicBezTo>
                  <a:pt x="322" y="297"/>
                  <a:pt x="324" y="299"/>
                  <a:pt x="322" y="300"/>
                </a:cubicBezTo>
                <a:cubicBezTo>
                  <a:pt x="318" y="303"/>
                  <a:pt x="313" y="303"/>
                  <a:pt x="309" y="306"/>
                </a:cubicBezTo>
                <a:cubicBezTo>
                  <a:pt x="300" y="314"/>
                  <a:pt x="298" y="329"/>
                  <a:pt x="285" y="330"/>
                </a:cubicBezTo>
                <a:close/>
                <a:moveTo>
                  <a:pt x="65" y="81"/>
                </a:moveTo>
                <a:cubicBezTo>
                  <a:pt x="48" y="90"/>
                  <a:pt x="54" y="75"/>
                  <a:pt x="61" y="69"/>
                </a:cubicBezTo>
                <a:cubicBezTo>
                  <a:pt x="60" y="63"/>
                  <a:pt x="60" y="63"/>
                  <a:pt x="60" y="63"/>
                </a:cubicBezTo>
                <a:cubicBezTo>
                  <a:pt x="80" y="46"/>
                  <a:pt x="127" y="31"/>
                  <a:pt x="152" y="34"/>
                </a:cubicBezTo>
                <a:cubicBezTo>
                  <a:pt x="150" y="24"/>
                  <a:pt x="146" y="27"/>
                  <a:pt x="138" y="23"/>
                </a:cubicBezTo>
                <a:cubicBezTo>
                  <a:pt x="149" y="23"/>
                  <a:pt x="161" y="24"/>
                  <a:pt x="171" y="22"/>
                </a:cubicBezTo>
                <a:cubicBezTo>
                  <a:pt x="174" y="22"/>
                  <a:pt x="184" y="40"/>
                  <a:pt x="195" y="38"/>
                </a:cubicBezTo>
                <a:cubicBezTo>
                  <a:pt x="206" y="30"/>
                  <a:pt x="206" y="30"/>
                  <a:pt x="206" y="30"/>
                </a:cubicBezTo>
                <a:cubicBezTo>
                  <a:pt x="214" y="30"/>
                  <a:pt x="221" y="32"/>
                  <a:pt x="229" y="34"/>
                </a:cubicBezTo>
                <a:cubicBezTo>
                  <a:pt x="228" y="45"/>
                  <a:pt x="216" y="46"/>
                  <a:pt x="209" y="56"/>
                </a:cubicBezTo>
                <a:cubicBezTo>
                  <a:pt x="209" y="59"/>
                  <a:pt x="209" y="59"/>
                  <a:pt x="209" y="59"/>
                </a:cubicBezTo>
                <a:cubicBezTo>
                  <a:pt x="230" y="73"/>
                  <a:pt x="230" y="73"/>
                  <a:pt x="230" y="73"/>
                </a:cubicBezTo>
                <a:cubicBezTo>
                  <a:pt x="242" y="68"/>
                  <a:pt x="238" y="84"/>
                  <a:pt x="240" y="86"/>
                </a:cubicBezTo>
                <a:cubicBezTo>
                  <a:pt x="247" y="95"/>
                  <a:pt x="254" y="73"/>
                  <a:pt x="256" y="68"/>
                </a:cubicBezTo>
                <a:cubicBezTo>
                  <a:pt x="247" y="54"/>
                  <a:pt x="247" y="54"/>
                  <a:pt x="247" y="54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8" y="70"/>
                  <a:pt x="283" y="69"/>
                  <a:pt x="286" y="68"/>
                </a:cubicBezTo>
                <a:cubicBezTo>
                  <a:pt x="289" y="75"/>
                  <a:pt x="296" y="82"/>
                  <a:pt x="303" y="86"/>
                </a:cubicBezTo>
                <a:cubicBezTo>
                  <a:pt x="305" y="101"/>
                  <a:pt x="324" y="111"/>
                  <a:pt x="301" y="106"/>
                </a:cubicBezTo>
                <a:cubicBezTo>
                  <a:pt x="301" y="97"/>
                  <a:pt x="301" y="97"/>
                  <a:pt x="301" y="97"/>
                </a:cubicBezTo>
                <a:cubicBezTo>
                  <a:pt x="282" y="97"/>
                  <a:pt x="282" y="97"/>
                  <a:pt x="282" y="97"/>
                </a:cubicBezTo>
                <a:cubicBezTo>
                  <a:pt x="288" y="98"/>
                  <a:pt x="291" y="116"/>
                  <a:pt x="294" y="121"/>
                </a:cubicBezTo>
                <a:cubicBezTo>
                  <a:pt x="277" y="121"/>
                  <a:pt x="277" y="121"/>
                  <a:pt x="277" y="121"/>
                </a:cubicBezTo>
                <a:cubicBezTo>
                  <a:pt x="278" y="131"/>
                  <a:pt x="258" y="131"/>
                  <a:pt x="256" y="140"/>
                </a:cubicBezTo>
                <a:cubicBezTo>
                  <a:pt x="256" y="151"/>
                  <a:pt x="250" y="145"/>
                  <a:pt x="243" y="152"/>
                </a:cubicBezTo>
                <a:cubicBezTo>
                  <a:pt x="247" y="169"/>
                  <a:pt x="247" y="169"/>
                  <a:pt x="247" y="169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192" y="160"/>
                  <a:pt x="194" y="173"/>
                  <a:pt x="204" y="189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11" y="184"/>
                  <a:pt x="216" y="180"/>
                  <a:pt x="217" y="184"/>
                </a:cubicBezTo>
                <a:cubicBezTo>
                  <a:pt x="217" y="198"/>
                  <a:pt x="217" y="198"/>
                  <a:pt x="217" y="198"/>
                </a:cubicBezTo>
                <a:cubicBezTo>
                  <a:pt x="241" y="203"/>
                  <a:pt x="241" y="203"/>
                  <a:pt x="241" y="203"/>
                </a:cubicBezTo>
                <a:cubicBezTo>
                  <a:pt x="241" y="217"/>
                  <a:pt x="241" y="217"/>
                  <a:pt x="241" y="217"/>
                </a:cubicBezTo>
                <a:cubicBezTo>
                  <a:pt x="254" y="222"/>
                  <a:pt x="254" y="222"/>
                  <a:pt x="254" y="222"/>
                </a:cubicBezTo>
                <a:cubicBezTo>
                  <a:pt x="236" y="219"/>
                  <a:pt x="236" y="219"/>
                  <a:pt x="236" y="219"/>
                </a:cubicBezTo>
                <a:cubicBezTo>
                  <a:pt x="228" y="196"/>
                  <a:pt x="170" y="200"/>
                  <a:pt x="174" y="180"/>
                </a:cubicBezTo>
                <a:cubicBezTo>
                  <a:pt x="170" y="176"/>
                  <a:pt x="147" y="149"/>
                  <a:pt x="143" y="152"/>
                </a:cubicBezTo>
                <a:cubicBezTo>
                  <a:pt x="101" y="129"/>
                  <a:pt x="148" y="91"/>
                  <a:pt x="101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7" y="76"/>
                  <a:pt x="67" y="76"/>
                  <a:pt x="67" y="76"/>
                </a:cubicBezTo>
                <a:cubicBezTo>
                  <a:pt x="65" y="81"/>
                  <a:pt x="65" y="81"/>
                  <a:pt x="65" y="81"/>
                </a:cubicBezTo>
                <a:close/>
                <a:moveTo>
                  <a:pt x="0" y="193"/>
                </a:moveTo>
                <a:cubicBezTo>
                  <a:pt x="0" y="300"/>
                  <a:pt x="86" y="386"/>
                  <a:pt x="193" y="386"/>
                </a:cubicBezTo>
                <a:cubicBezTo>
                  <a:pt x="299" y="386"/>
                  <a:pt x="385" y="300"/>
                  <a:pt x="385" y="193"/>
                </a:cubicBezTo>
                <a:cubicBezTo>
                  <a:pt x="385" y="87"/>
                  <a:pt x="299" y="0"/>
                  <a:pt x="193" y="0"/>
                </a:cubicBezTo>
                <a:cubicBezTo>
                  <a:pt x="86" y="0"/>
                  <a:pt x="0" y="87"/>
                  <a:pt x="0" y="193"/>
                </a:cubicBezTo>
                <a:close/>
              </a:path>
            </a:pathLst>
          </a:custGeom>
          <a:solidFill>
            <a:srgbClr val="82003C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6" name="Google Shape;5028;p148"/>
          <p:cNvSpPr/>
          <p:nvPr/>
        </p:nvSpPr>
        <p:spPr>
          <a:xfrm>
            <a:off x="1617603" y="2508656"/>
            <a:ext cx="1241475" cy="1241469"/>
          </a:xfrm>
          <a:custGeom>
            <a:avLst/>
            <a:gdLst/>
            <a:ahLst/>
            <a:cxnLst/>
            <a:rect l="l" t="t" r="r" b="b"/>
            <a:pathLst>
              <a:path w="373" h="373" extrusionOk="0">
                <a:moveTo>
                  <a:pt x="331" y="187"/>
                </a:moveTo>
                <a:cubicBezTo>
                  <a:pt x="331" y="211"/>
                  <a:pt x="349" y="231"/>
                  <a:pt x="373" y="234"/>
                </a:cubicBezTo>
                <a:cubicBezTo>
                  <a:pt x="368" y="253"/>
                  <a:pt x="360" y="271"/>
                  <a:pt x="350" y="287"/>
                </a:cubicBezTo>
                <a:cubicBezTo>
                  <a:pt x="344" y="285"/>
                  <a:pt x="338" y="283"/>
                  <a:pt x="331" y="283"/>
                </a:cubicBezTo>
                <a:cubicBezTo>
                  <a:pt x="304" y="283"/>
                  <a:pt x="283" y="305"/>
                  <a:pt x="283" y="331"/>
                </a:cubicBezTo>
                <a:cubicBezTo>
                  <a:pt x="283" y="338"/>
                  <a:pt x="284" y="345"/>
                  <a:pt x="287" y="351"/>
                </a:cubicBezTo>
                <a:cubicBezTo>
                  <a:pt x="271" y="361"/>
                  <a:pt x="253" y="369"/>
                  <a:pt x="234" y="373"/>
                </a:cubicBezTo>
                <a:cubicBezTo>
                  <a:pt x="231" y="350"/>
                  <a:pt x="211" y="331"/>
                  <a:pt x="187" y="331"/>
                </a:cubicBezTo>
                <a:cubicBezTo>
                  <a:pt x="162" y="331"/>
                  <a:pt x="142" y="350"/>
                  <a:pt x="139" y="373"/>
                </a:cubicBezTo>
                <a:cubicBezTo>
                  <a:pt x="120" y="369"/>
                  <a:pt x="102" y="361"/>
                  <a:pt x="86" y="351"/>
                </a:cubicBezTo>
                <a:cubicBezTo>
                  <a:pt x="89" y="345"/>
                  <a:pt x="90" y="338"/>
                  <a:pt x="90" y="331"/>
                </a:cubicBezTo>
                <a:cubicBezTo>
                  <a:pt x="90" y="305"/>
                  <a:pt x="69" y="283"/>
                  <a:pt x="42" y="283"/>
                </a:cubicBezTo>
                <a:cubicBezTo>
                  <a:pt x="35" y="283"/>
                  <a:pt x="29" y="285"/>
                  <a:pt x="23" y="287"/>
                </a:cubicBezTo>
                <a:cubicBezTo>
                  <a:pt x="13" y="271"/>
                  <a:pt x="5" y="253"/>
                  <a:pt x="0" y="234"/>
                </a:cubicBezTo>
                <a:cubicBezTo>
                  <a:pt x="24" y="231"/>
                  <a:pt x="42" y="211"/>
                  <a:pt x="42" y="187"/>
                </a:cubicBezTo>
                <a:cubicBezTo>
                  <a:pt x="42" y="162"/>
                  <a:pt x="24" y="142"/>
                  <a:pt x="0" y="139"/>
                </a:cubicBezTo>
                <a:cubicBezTo>
                  <a:pt x="5" y="120"/>
                  <a:pt x="13" y="103"/>
                  <a:pt x="23" y="86"/>
                </a:cubicBezTo>
                <a:cubicBezTo>
                  <a:pt x="29" y="89"/>
                  <a:pt x="35" y="91"/>
                  <a:pt x="42" y="91"/>
                </a:cubicBezTo>
                <a:cubicBezTo>
                  <a:pt x="69" y="91"/>
                  <a:pt x="90" y="69"/>
                  <a:pt x="90" y="42"/>
                </a:cubicBezTo>
                <a:cubicBezTo>
                  <a:pt x="90" y="35"/>
                  <a:pt x="89" y="29"/>
                  <a:pt x="86" y="23"/>
                </a:cubicBezTo>
                <a:cubicBezTo>
                  <a:pt x="102" y="13"/>
                  <a:pt x="120" y="5"/>
                  <a:pt x="139" y="0"/>
                </a:cubicBezTo>
                <a:cubicBezTo>
                  <a:pt x="142" y="24"/>
                  <a:pt x="162" y="42"/>
                  <a:pt x="187" y="42"/>
                </a:cubicBezTo>
                <a:cubicBezTo>
                  <a:pt x="211" y="42"/>
                  <a:pt x="231" y="24"/>
                  <a:pt x="234" y="0"/>
                </a:cubicBezTo>
                <a:cubicBezTo>
                  <a:pt x="253" y="5"/>
                  <a:pt x="271" y="13"/>
                  <a:pt x="287" y="23"/>
                </a:cubicBezTo>
                <a:cubicBezTo>
                  <a:pt x="284" y="29"/>
                  <a:pt x="283" y="35"/>
                  <a:pt x="283" y="42"/>
                </a:cubicBezTo>
                <a:cubicBezTo>
                  <a:pt x="283" y="69"/>
                  <a:pt x="304" y="91"/>
                  <a:pt x="331" y="91"/>
                </a:cubicBezTo>
                <a:cubicBezTo>
                  <a:pt x="338" y="91"/>
                  <a:pt x="344" y="89"/>
                  <a:pt x="350" y="86"/>
                </a:cubicBezTo>
                <a:cubicBezTo>
                  <a:pt x="360" y="103"/>
                  <a:pt x="368" y="120"/>
                  <a:pt x="373" y="139"/>
                </a:cubicBezTo>
                <a:cubicBezTo>
                  <a:pt x="349" y="142"/>
                  <a:pt x="331" y="162"/>
                  <a:pt x="331" y="187"/>
                </a:cubicBezTo>
                <a:close/>
                <a:moveTo>
                  <a:pt x="187" y="68"/>
                </a:moveTo>
                <a:cubicBezTo>
                  <a:pt x="121" y="68"/>
                  <a:pt x="68" y="121"/>
                  <a:pt x="68" y="187"/>
                </a:cubicBezTo>
                <a:cubicBezTo>
                  <a:pt x="68" y="253"/>
                  <a:pt x="121" y="306"/>
                  <a:pt x="187" y="306"/>
                </a:cubicBezTo>
                <a:cubicBezTo>
                  <a:pt x="252" y="306"/>
                  <a:pt x="305" y="253"/>
                  <a:pt x="305" y="187"/>
                </a:cubicBezTo>
                <a:cubicBezTo>
                  <a:pt x="305" y="121"/>
                  <a:pt x="252" y="68"/>
                  <a:pt x="187" y="68"/>
                </a:cubicBezTo>
                <a:close/>
                <a:moveTo>
                  <a:pt x="186" y="256"/>
                </a:moveTo>
                <a:cubicBezTo>
                  <a:pt x="148" y="256"/>
                  <a:pt x="117" y="225"/>
                  <a:pt x="117" y="186"/>
                </a:cubicBezTo>
                <a:cubicBezTo>
                  <a:pt x="117" y="148"/>
                  <a:pt x="148" y="117"/>
                  <a:pt x="186" y="117"/>
                </a:cubicBezTo>
                <a:cubicBezTo>
                  <a:pt x="225" y="117"/>
                  <a:pt x="256" y="148"/>
                  <a:pt x="256" y="186"/>
                </a:cubicBezTo>
                <a:cubicBezTo>
                  <a:pt x="256" y="225"/>
                  <a:pt x="225" y="256"/>
                  <a:pt x="186" y="256"/>
                </a:cubicBezTo>
                <a:close/>
              </a:path>
            </a:pathLst>
          </a:custGeom>
          <a:solidFill>
            <a:srgbClr val="046DBB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endParaRPr sz="24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7" name="Google Shape;5030;p148"/>
          <p:cNvSpPr txBox="1"/>
          <p:nvPr/>
        </p:nvSpPr>
        <p:spPr>
          <a:xfrm>
            <a:off x="4374550" y="4142251"/>
            <a:ext cx="3442903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Качество созданных условий</a:t>
            </a:r>
            <a:endParaRPr sz="2000" kern="0" dirty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68" name="Google Shape;5031;p148"/>
          <p:cNvSpPr txBox="1"/>
          <p:nvPr/>
        </p:nvSpPr>
        <p:spPr>
          <a:xfrm>
            <a:off x="8222915" y="4142251"/>
            <a:ext cx="3650557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Качество воспитания </a:t>
            </a: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обучающихся</a:t>
            </a:r>
            <a:endParaRPr sz="2000" kern="0" dirty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cxnSp>
        <p:nvCxnSpPr>
          <p:cNvPr id="69" name="Google Shape;5032;p148"/>
          <p:cNvCxnSpPr/>
          <p:nvPr/>
        </p:nvCxnSpPr>
        <p:spPr>
          <a:xfrm>
            <a:off x="8028115" y="2972689"/>
            <a:ext cx="0" cy="2733524"/>
          </a:xfrm>
          <a:prstGeom prst="straightConnector1">
            <a:avLst/>
          </a:prstGeom>
          <a:noFill/>
          <a:ln w="19050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70" name="Google Shape;5033;p148"/>
          <p:cNvCxnSpPr/>
          <p:nvPr/>
        </p:nvCxnSpPr>
        <p:spPr>
          <a:xfrm>
            <a:off x="4153307" y="2988478"/>
            <a:ext cx="0" cy="2733524"/>
          </a:xfrm>
          <a:prstGeom prst="straightConnector1">
            <a:avLst/>
          </a:prstGeom>
          <a:noFill/>
          <a:ln w="19050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74" name="Google Shape;5030;p148"/>
          <p:cNvSpPr txBox="1"/>
          <p:nvPr/>
        </p:nvSpPr>
        <p:spPr>
          <a:xfrm>
            <a:off x="344005" y="4142251"/>
            <a:ext cx="3442903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Качество </a:t>
            </a: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организации процесса воспитания</a:t>
            </a:r>
            <a:endParaRPr sz="2000" kern="0" dirty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cxnSp>
        <p:nvCxnSpPr>
          <p:cNvPr id="9" name="Прямая соединительная линия 8"/>
          <p:cNvCxnSpPr/>
          <p:nvPr/>
        </p:nvCxnSpPr>
        <p:spPr>
          <a:xfrm>
            <a:off x="2758698" y="1883065"/>
            <a:ext cx="6726265" cy="0"/>
          </a:xfrm>
          <a:prstGeom prst="line">
            <a:avLst/>
          </a:prstGeom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753124"/>
      </p:ext>
    </p:extLst>
  </p:cSld>
  <p:clrMapOvr>
    <a:masterClrMapping/>
  </p:clrMapOvr>
  <p:transition spd="slow">
    <p:push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/>
          <p:cNvSpPr txBox="1"/>
          <p:nvPr/>
        </p:nvSpPr>
        <p:spPr>
          <a:xfrm>
            <a:off x="120000" y="179956"/>
            <a:ext cx="119520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  <a:sym typeface="Roboto"/>
              </a:rPr>
              <a:t>Субъекты воспитательной работы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828306" y="1315403"/>
            <a:ext cx="249689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68234</a:t>
            </a:r>
            <a:r>
              <a:rPr kumimoji="0" lang="ru-RU" sz="3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4A7D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endParaRPr kumimoji="0" lang="ru-RU" sz="3200" b="0" i="0" u="none" strike="noStrike" kern="1200" cap="none" spc="0" normalizeH="0" baseline="0" noProof="0" dirty="0">
              <a:ln>
                <a:noFill/>
              </a:ln>
              <a:solidFill>
                <a:srgbClr val="74A7D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032179" y="1349938"/>
            <a:ext cx="205884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3311</a:t>
            </a:r>
            <a:r>
              <a:rPr kumimoji="0" lang="ru-RU" sz="3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endParaRPr kumimoji="0" lang="ru-RU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423084" y="1309239"/>
            <a:ext cx="21827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2067</a:t>
            </a:r>
            <a:r>
              <a:rPr kumimoji="0" lang="ru-RU" sz="6000" b="0" i="0" u="none" strike="noStrike" kern="1200" cap="none" spc="0" normalizeH="0" baseline="0" noProof="0" dirty="0">
                <a:ln>
                  <a:noFill/>
                </a:ln>
                <a:solidFill>
                  <a:srgbClr val="74A7DE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 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5297564" y="4847049"/>
            <a:ext cx="159686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19</a:t>
            </a:r>
            <a:r>
              <a:rPr kumimoji="0" lang="ru-RU" sz="6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%</a:t>
            </a:r>
            <a:endParaRPr kumimoji="0" lang="ru-RU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813124" y="2424561"/>
            <a:ext cx="25120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о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бучающихся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(на 1 октября 2021)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378919" y="2417446"/>
            <a:ext cx="325888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п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едагогических работников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8791093" y="2424561"/>
            <a:ext cx="35023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к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лассных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руководителей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3729710" y="5862712"/>
            <a:ext cx="47325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д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оля молодых педагогов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(со стажем работы до 5 лет)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1032179" y="3321409"/>
            <a:ext cx="205884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86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-103620" y="4418197"/>
            <a:ext cx="42239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п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едагогов-психологов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9960905" y="3264231"/>
            <a:ext cx="11627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57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897556" y="4403879"/>
            <a:ext cx="3174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dirty="0">
                <a:solidFill>
                  <a:prstClr val="black"/>
                </a:solidFill>
                <a:latin typeface="Montserrat Light" panose="00000400000000000000" pitchFamily="2" charset="-52"/>
              </a:rPr>
              <a:t>с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оциальных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педагогов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5277194" y="3321409"/>
            <a:ext cx="158393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000" b="1" i="0" u="none" strike="noStrike" kern="1200" cap="none" spc="0" normalizeH="0" baseline="0" noProof="0" dirty="0">
                <a:ln>
                  <a:noFill/>
                </a:ln>
                <a:solidFill>
                  <a:srgbClr val="4A7693"/>
                </a:solidFill>
                <a:effectLst/>
                <a:uLnTx/>
                <a:uFillTx/>
                <a:latin typeface="Montserrat Black" panose="00000A00000000000000" pitchFamily="2" charset="-52"/>
                <a:ea typeface="+mn-ea"/>
                <a:cs typeface="+mn-cs"/>
              </a:rPr>
              <a:t>107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984019" y="4402923"/>
            <a:ext cx="42239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-52"/>
                <a:ea typeface="+mn-ea"/>
                <a:cs typeface="+mn-cs"/>
              </a:rPr>
              <a:t>воспитателей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-52"/>
              <a:ea typeface="+mn-ea"/>
              <a:cs typeface="+mn-cs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20000" y="99000"/>
            <a:ext cx="11952000" cy="666000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24" name="Прямая соединительная линия 23"/>
          <p:cNvCxnSpPr/>
          <p:nvPr/>
        </p:nvCxnSpPr>
        <p:spPr>
          <a:xfrm>
            <a:off x="120000" y="887292"/>
            <a:ext cx="11951999" cy="46495"/>
          </a:xfrm>
          <a:prstGeom prst="line">
            <a:avLst/>
          </a:prstGeom>
          <a:ln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87019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66692"/>
            <a:ext cx="12229636" cy="791308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1201931" y="117000"/>
            <a:ext cx="978813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  <a:sym typeface="Roboto"/>
              </a:rPr>
              <a:t>ХАРАКТЕРИСТИКА КОНТИНГЕНТА</a:t>
            </a: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3923785637"/>
              </p:ext>
            </p:extLst>
          </p:nvPr>
        </p:nvGraphicFramePr>
        <p:xfrm>
          <a:off x="120001" y="820028"/>
          <a:ext cx="11952000" cy="53746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Прямоугольник 4"/>
          <p:cNvSpPr/>
          <p:nvPr/>
        </p:nvSpPr>
        <p:spPr>
          <a:xfrm>
            <a:off x="120000" y="117000"/>
            <a:ext cx="11952000" cy="662400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4652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Shape 2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9" name="Google Shape;2659;p69"/>
          <p:cNvSpPr txBox="1">
            <a:spLocks noGrp="1"/>
          </p:cNvSpPr>
          <p:nvPr>
            <p:ph type="title"/>
          </p:nvPr>
        </p:nvSpPr>
        <p:spPr>
          <a:xfrm>
            <a:off x="1" y="455085"/>
            <a:ext cx="12192000" cy="787940"/>
          </a:xfrm>
          <a:prstGeom prst="rect">
            <a:avLst/>
          </a:prstGeom>
          <a:solidFill>
            <a:srgbClr val="889658"/>
          </a:solidFill>
          <a:ln>
            <a:solidFill>
              <a:srgbClr val="255C99"/>
            </a:solidFill>
            <a:prstDash val="dash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r>
              <a:rPr lang="ru-RU" sz="4000" dirty="0">
                <a:solidFill>
                  <a:schemeClr val="bg1"/>
                </a:solidFill>
                <a:latin typeface="Montserrat Medium" panose="00000600000000000000" pitchFamily="2" charset="-52"/>
              </a:rPr>
              <a:t>КАЧЕСТВО </a:t>
            </a:r>
            <a:r>
              <a:rPr lang="ru-RU" sz="4000" dirty="0" smtClean="0">
                <a:solidFill>
                  <a:schemeClr val="bg1"/>
                </a:solidFill>
                <a:latin typeface="Montserrat Medium" panose="00000600000000000000" pitchFamily="2" charset="-52"/>
              </a:rPr>
              <a:t>ВОСПИТАНИЯ ОБУЧАЮЩИХСЯ</a:t>
            </a:r>
            <a:endParaRPr sz="4000" dirty="0">
              <a:solidFill>
                <a:schemeClr val="bg1"/>
              </a:solidFill>
              <a:latin typeface="Montserrat Medium" panose="00000600000000000000" pitchFamily="2" charset="-52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02000" y="99000"/>
            <a:ext cx="11988000" cy="6660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92997409"/>
      </p:ext>
    </p:extLst>
  </p:cSld>
  <p:clrMapOvr>
    <a:masterClrMapping/>
  </p:clrMapOvr>
  <p:transition spd="slow">
    <p:push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Прямоугольник 3"/>
          <p:cNvSpPr/>
          <p:nvPr/>
        </p:nvSpPr>
        <p:spPr>
          <a:xfrm>
            <a:off x="84000" y="63000"/>
            <a:ext cx="12024000" cy="6732000"/>
          </a:xfrm>
          <a:prstGeom prst="rect">
            <a:avLst/>
          </a:prstGeom>
          <a:solidFill>
            <a:schemeClr val="bg1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84000" y="455085"/>
            <a:ext cx="12023999" cy="660511"/>
          </a:xfrm>
        </p:spPr>
        <p:txBody>
          <a:bodyPr/>
          <a:lstStyle/>
          <a:p>
            <a:r>
              <a:rPr lang="ru-RU" sz="4400" dirty="0">
                <a:solidFill>
                  <a:schemeClr val="tx1"/>
                </a:solidFill>
                <a:latin typeface="Montserrat Light" panose="00000400000000000000" pitchFamily="2" charset="-52"/>
              </a:rPr>
              <a:t>Уровни воспитательных результатов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>
            <a:off x="263769" y="1178427"/>
            <a:ext cx="11605846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Рисунок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8132" y="3590109"/>
            <a:ext cx="2328874" cy="1024217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29570" y="2258535"/>
            <a:ext cx="3757229" cy="2355791"/>
          </a:xfrm>
          <a:prstGeom prst="rect">
            <a:avLst/>
          </a:prstGeom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50569" y="2023301"/>
            <a:ext cx="2255716" cy="2591025"/>
          </a:xfrm>
          <a:prstGeom prst="rect">
            <a:avLst/>
          </a:prstGeom>
        </p:spPr>
      </p:pic>
      <p:sp>
        <p:nvSpPr>
          <p:cNvPr id="13" name="Google Shape;4914;p143"/>
          <p:cNvSpPr txBox="1"/>
          <p:nvPr/>
        </p:nvSpPr>
        <p:spPr>
          <a:xfrm>
            <a:off x="206607" y="4742071"/>
            <a:ext cx="3771924" cy="1846659"/>
          </a:xfrm>
          <a:prstGeom prst="rect">
            <a:avLst/>
          </a:prstGeom>
          <a:noFill/>
          <a:ln>
            <a:solidFill>
              <a:srgbClr val="041146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Формирование представлений и понятий</a:t>
            </a:r>
          </a:p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(знания о ценностях, системе норм, правил)</a:t>
            </a:r>
          </a:p>
        </p:txBody>
      </p:sp>
      <p:sp>
        <p:nvSpPr>
          <p:cNvPr id="15" name="Google Shape;4914;p143"/>
          <p:cNvSpPr txBox="1"/>
          <p:nvPr/>
        </p:nvSpPr>
        <p:spPr>
          <a:xfrm>
            <a:off x="7859353" y="4747740"/>
            <a:ext cx="4183201" cy="1846659"/>
          </a:xfrm>
          <a:prstGeom prst="rect">
            <a:avLst/>
          </a:prstGeom>
          <a:noFill/>
          <a:ln>
            <a:solidFill>
              <a:srgbClr val="041146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Опыт </a:t>
            </a: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деятельности </a:t>
            </a:r>
            <a:endParaRPr lang="ru-RU" sz="2000" kern="0" dirty="0" smtClean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(</a:t>
            </a: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творческой, природоохранной, добровольческой, </a:t>
            </a: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трудовой…)</a:t>
            </a:r>
            <a:endParaRPr lang="ru-RU" sz="2000" kern="0" dirty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16" name="Google Shape;4914;p143"/>
          <p:cNvSpPr txBox="1"/>
          <p:nvPr/>
        </p:nvSpPr>
        <p:spPr>
          <a:xfrm>
            <a:off x="4101138" y="4741661"/>
            <a:ext cx="3692770" cy="1846659"/>
          </a:xfrm>
          <a:prstGeom prst="rect">
            <a:avLst/>
          </a:prstGeom>
          <a:noFill/>
          <a:ln>
            <a:solidFill>
              <a:srgbClr val="041146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Ценностное отношение, выражающееся в моделях </a:t>
            </a: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поведения</a:t>
            </a:r>
          </a:p>
          <a:p>
            <a:pPr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 </a:t>
            </a:r>
            <a:r>
              <a:rPr lang="ru-RU" sz="2000" kern="0" dirty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(</a:t>
            </a:r>
            <a:r>
              <a:rPr lang="ru-RU" sz="2000" kern="0" dirty="0" smtClean="0"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дескрипторы)</a:t>
            </a:r>
            <a:endParaRPr lang="ru-RU" sz="2000" kern="0" dirty="0"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14342109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Grp="1" noChangeAspect="1"/>
          </p:cNvPicPr>
          <p:nvPr>
            <p:ph type="pic" idx="2"/>
          </p:nvPr>
        </p:nvPicPr>
        <p:blipFill>
          <a:blip r:embed="rId3"/>
          <a:srcRect t="8346" b="8346"/>
          <a:stretch>
            <a:fillRect/>
          </a:stretch>
        </p:blipFill>
        <p:spPr>
          <a:xfrm>
            <a:off x="6096000" y="0"/>
            <a:ext cx="6096000" cy="6858000"/>
          </a:xfrm>
          <a:prstGeom prst="rect">
            <a:avLst/>
          </a:prstGeom>
        </p:spPr>
      </p:pic>
      <p:sp>
        <p:nvSpPr>
          <p:cNvPr id="4" name="Прямоугольник 3"/>
          <p:cNvSpPr/>
          <p:nvPr/>
        </p:nvSpPr>
        <p:spPr>
          <a:xfrm>
            <a:off x="66000" y="81000"/>
            <a:ext cx="12060000" cy="6696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30" name="Google Shape;1630;p32"/>
          <p:cNvSpPr/>
          <p:nvPr/>
        </p:nvSpPr>
        <p:spPr>
          <a:xfrm>
            <a:off x="2889833" y="1188164"/>
            <a:ext cx="6412333" cy="1072125"/>
          </a:xfrm>
          <a:prstGeom prst="rect">
            <a:avLst/>
          </a:prstGeom>
          <a:solidFill>
            <a:srgbClr val="38A8C5"/>
          </a:solidFill>
          <a:ln>
            <a:noFill/>
          </a:ln>
        </p:spPr>
        <p:txBody>
          <a:bodyPr spcFirstLastPara="1" wrap="square" lIns="121900" tIns="60933" rIns="121900" bIns="60933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ru-RU" sz="5867" b="1" kern="0" dirty="0">
                <a:solidFill>
                  <a:srgbClr val="FFFFFF"/>
                </a:solidFill>
                <a:latin typeface="Montserrat Black" panose="00000A00000000000000" pitchFamily="2" charset="-52"/>
                <a:ea typeface="Roboto"/>
                <a:cs typeface="Roboto"/>
                <a:sym typeface="Roboto"/>
              </a:rPr>
              <a:t>СОЦИАЛЬНО</a:t>
            </a:r>
            <a:endParaRPr sz="5867" b="1" kern="0" dirty="0">
              <a:solidFill>
                <a:srgbClr val="FFFFFF"/>
              </a:solidFill>
              <a:latin typeface="Montserrat Black" panose="00000A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1631" name="Google Shape;1631;p32"/>
          <p:cNvSpPr/>
          <p:nvPr/>
        </p:nvSpPr>
        <p:spPr>
          <a:xfrm>
            <a:off x="1936648" y="2892938"/>
            <a:ext cx="8318704" cy="1072125"/>
          </a:xfrm>
          <a:prstGeom prst="rect">
            <a:avLst/>
          </a:prstGeom>
          <a:solidFill>
            <a:srgbClr val="DD070B"/>
          </a:solidFill>
          <a:ln>
            <a:noFill/>
          </a:ln>
        </p:spPr>
        <p:txBody>
          <a:bodyPr spcFirstLastPara="1" wrap="square" lIns="121900" tIns="60933" rIns="121900" bIns="60933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ru-RU" sz="5867" b="1" kern="0" dirty="0">
                <a:solidFill>
                  <a:srgbClr val="FFFFFF"/>
                </a:solidFill>
                <a:latin typeface="Montserrat Black" panose="00000A00000000000000" pitchFamily="2" charset="-52"/>
                <a:ea typeface="Roboto"/>
                <a:cs typeface="Roboto"/>
                <a:sym typeface="Roboto"/>
              </a:rPr>
              <a:t>ЗНАЧИМАЯ </a:t>
            </a:r>
            <a:endParaRPr sz="5867" b="1" kern="0" dirty="0">
              <a:solidFill>
                <a:srgbClr val="FFFFFF"/>
              </a:solidFill>
              <a:latin typeface="Montserrat Black" panose="00000A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1632" name="Google Shape;1632;p32"/>
          <p:cNvSpPr/>
          <p:nvPr/>
        </p:nvSpPr>
        <p:spPr>
          <a:xfrm>
            <a:off x="2571454" y="4586848"/>
            <a:ext cx="7049090" cy="1072125"/>
          </a:xfrm>
          <a:prstGeom prst="rect">
            <a:avLst/>
          </a:prstGeom>
          <a:solidFill>
            <a:srgbClr val="1F303D"/>
          </a:solidFill>
          <a:ln>
            <a:noFill/>
          </a:ln>
        </p:spPr>
        <p:txBody>
          <a:bodyPr spcFirstLastPara="1" wrap="square" lIns="121900" tIns="60933" rIns="121900" bIns="60933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ru-RU" sz="5867" b="1" kern="0" dirty="0">
                <a:solidFill>
                  <a:srgbClr val="FFFFFF"/>
                </a:solidFill>
                <a:latin typeface="Montserrat Black" panose="00000A00000000000000" pitchFamily="2" charset="-52"/>
                <a:ea typeface="Roboto"/>
                <a:cs typeface="Roboto"/>
                <a:sym typeface="Roboto"/>
              </a:rPr>
              <a:t>ДЕЯТЕЛЬНОСТЬ</a:t>
            </a:r>
            <a:endParaRPr sz="5867" b="1" kern="0" dirty="0">
              <a:solidFill>
                <a:srgbClr val="FFFFFF"/>
              </a:solidFill>
              <a:latin typeface="Montserrat Black" panose="00000A00000000000000" pitchFamily="2" charset="-52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3734321813"/>
      </p:ext>
    </p:extLst>
  </p:cSld>
  <p:clrMapOvr>
    <a:masterClrMapping/>
  </p:clrMapOvr>
  <p:transition spd="slow">
    <p:push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9974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ВОВЛЕЧЕННОСТЬ В ДОБРОВОЛЬЧЕСТВО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100595" y="6360548"/>
            <a:ext cx="110505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8D5586"/>
                </a:solidFill>
                <a:effectLst/>
                <a:uLnTx/>
                <a:uFillTx/>
                <a:latin typeface="Montserrat Medium" panose="00000600000000000000" pitchFamily="2" charset="-52"/>
                <a:ea typeface="+mn-ea"/>
                <a:cs typeface="+mn-cs"/>
              </a:rPr>
              <a:t>20 </a:t>
            </a:r>
            <a:r>
              <a:rPr kumimoji="0" lang="ru-RU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8D5586"/>
                </a:solidFill>
                <a:effectLst/>
                <a:uLnTx/>
                <a:uFillTx/>
                <a:latin typeface="Montserrat Medium" panose="00000600000000000000" pitchFamily="2" charset="-52"/>
                <a:ea typeface="+mn-ea"/>
                <a:cs typeface="+mn-cs"/>
              </a:rPr>
              <a:t>% - целевое значение показателя ФП «Социальная активность»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8D5586"/>
              </a:solidFill>
              <a:effectLst/>
              <a:uLnTx/>
              <a:uFillTx/>
              <a:latin typeface="Montserrat Medium" panose="00000600000000000000" pitchFamily="2" charset="-52"/>
              <a:ea typeface="+mn-ea"/>
              <a:cs typeface="+mn-cs"/>
            </a:endParaRPr>
          </a:p>
        </p:txBody>
      </p:sp>
      <p:graphicFrame>
        <p:nvGraphicFramePr>
          <p:cNvPr id="11" name="Таблица 10"/>
          <p:cNvGraphicFramePr>
            <a:graphicFrameLocks noGrp="1"/>
          </p:cNvGraphicFramePr>
          <p:nvPr>
            <p:extLst/>
          </p:nvPr>
        </p:nvGraphicFramePr>
        <p:xfrm>
          <a:off x="1100597" y="626042"/>
          <a:ext cx="7979235" cy="556260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2659745">
                  <a:extLst>
                    <a:ext uri="{9D8B030D-6E8A-4147-A177-3AD203B41FA5}">
                      <a16:colId xmlns:a16="http://schemas.microsoft.com/office/drawing/2014/main" xmlns="" val="1548816229"/>
                    </a:ext>
                  </a:extLst>
                </a:gridCol>
                <a:gridCol w="1325005">
                  <a:extLst>
                    <a:ext uri="{9D8B030D-6E8A-4147-A177-3AD203B41FA5}">
                      <a16:colId xmlns:a16="http://schemas.microsoft.com/office/drawing/2014/main" xmlns="" val="1156903975"/>
                    </a:ext>
                  </a:extLst>
                </a:gridCol>
                <a:gridCol w="3994485">
                  <a:extLst>
                    <a:ext uri="{9D8B030D-6E8A-4147-A177-3AD203B41FA5}">
                      <a16:colId xmlns:a16="http://schemas.microsoft.com/office/drawing/2014/main" xmlns="" val="234181485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Территориальное управление </a:t>
                      </a:r>
                      <a:r>
                        <a:rPr lang="ru-RU" sz="1200" dirty="0" err="1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МОиН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Кол-во 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студентов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Доля вовлеченных в добровольческую деятельность</a:t>
                      </a:r>
                      <a:endParaRPr lang="ru-RU" sz="140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8159198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Поволжское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619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29%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13449823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Юго-восточное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246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27%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691681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103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27%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7937155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719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24%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403607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Тольяттинское 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2949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22,4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054417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Отрадненское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510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09681776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Южное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82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93573287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Самарская область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12861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22%</a:t>
                      </a:r>
                      <a:endParaRPr lang="ru-RU" sz="1400" dirty="0">
                        <a:solidFill>
                          <a:schemeClr val="accent5">
                            <a:lumMod val="50000"/>
                          </a:schemeClr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45315656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Самарское 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5985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21%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4390462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Центральное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135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21%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86189337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Северо-восточное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130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01728722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1188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02405217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Кинельское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101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9981974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94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accent5">
                              <a:lumMod val="50000"/>
                            </a:schemeClr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272799118"/>
                  </a:ext>
                </a:extLst>
              </a:tr>
            </a:tbl>
          </a:graphicData>
        </a:graphic>
      </p:graphicFrame>
      <p:sp>
        <p:nvSpPr>
          <p:cNvPr id="2" name="Прямоугольник 1"/>
          <p:cNvSpPr/>
          <p:nvPr/>
        </p:nvSpPr>
        <p:spPr>
          <a:xfrm>
            <a:off x="1100595" y="3593432"/>
            <a:ext cx="11050530" cy="401052"/>
          </a:xfrm>
          <a:prstGeom prst="rect">
            <a:avLst/>
          </a:prstGeom>
          <a:noFill/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8646695" y="3625516"/>
            <a:ext cx="34330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Среднее значение по региону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11004884" y="5982796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0845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17995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ВОВЛЕЧЕННОСТЬ В ТВОРЧЕСТВО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50712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/>
          </p:nvPr>
        </p:nvGraphicFramePr>
        <p:xfrm>
          <a:off x="1100595" y="754382"/>
          <a:ext cx="7899025" cy="5835135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2633009">
                  <a:extLst>
                    <a:ext uri="{9D8B030D-6E8A-4147-A177-3AD203B41FA5}">
                      <a16:colId xmlns:a16="http://schemas.microsoft.com/office/drawing/2014/main" xmlns="" val="1548816229"/>
                    </a:ext>
                  </a:extLst>
                </a:gridCol>
                <a:gridCol w="1645271">
                  <a:extLst>
                    <a:ext uri="{9D8B030D-6E8A-4147-A177-3AD203B41FA5}">
                      <a16:colId xmlns:a16="http://schemas.microsoft.com/office/drawing/2014/main" xmlns="" val="1156903975"/>
                    </a:ext>
                  </a:extLst>
                </a:gridCol>
                <a:gridCol w="3620745">
                  <a:extLst>
                    <a:ext uri="{9D8B030D-6E8A-4147-A177-3AD203B41FA5}">
                      <a16:colId xmlns:a16="http://schemas.microsoft.com/office/drawing/2014/main" xmlns="" val="2341814859"/>
                    </a:ext>
                  </a:extLst>
                </a:gridCol>
              </a:tblGrid>
              <a:tr h="389009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Территориальное управление </a:t>
                      </a:r>
                      <a:r>
                        <a:rPr lang="ru-RU" sz="1200" dirty="0" err="1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МОиН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Кол-во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обучающихся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Доля вовлеченных в художественное 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и техническое творчество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81591986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Юго-восточное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939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98%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134498233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Кинельское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667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96%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69168193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Центральное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607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95%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793715524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313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82%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40360735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Поволжское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1552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74%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05441701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519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68%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096817765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Северо-восточное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435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64%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935732877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Южное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228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60%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453156561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1715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58%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43904628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Западное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3630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57%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861893379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400" b="1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Самарская область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33924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57%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017287226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14993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53%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024052170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Тольяттинское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6891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52%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998197434"/>
                  </a:ext>
                </a:extLst>
              </a:tr>
              <a:tr h="389009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272799118"/>
                  </a:ext>
                </a:extLst>
              </a:tr>
            </a:tbl>
          </a:graphicData>
        </a:graphic>
      </p:graphicFrame>
      <p:sp>
        <p:nvSpPr>
          <p:cNvPr id="8" name="Прямоугольник 7"/>
          <p:cNvSpPr/>
          <p:nvPr/>
        </p:nvSpPr>
        <p:spPr>
          <a:xfrm>
            <a:off x="1100595" y="5021176"/>
            <a:ext cx="11050530" cy="401052"/>
          </a:xfrm>
          <a:prstGeom prst="rect">
            <a:avLst/>
          </a:prstGeom>
          <a:noFill/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646695" y="5021176"/>
            <a:ext cx="34330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Среднее значение по региону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2400" y="6322890"/>
            <a:ext cx="8888063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8D5586"/>
                </a:solidFill>
                <a:effectLst/>
                <a:uLnTx/>
                <a:uFillTx/>
                <a:latin typeface="Montserrat Medium" panose="00000600000000000000" pitchFamily="2" charset="-52"/>
                <a:ea typeface="+mn-ea"/>
                <a:cs typeface="+mn-cs"/>
              </a:rPr>
              <a:t>45 % - целевое значение показателя ФП «Социальная активность»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8D5586"/>
              </a:solidFill>
              <a:effectLst/>
              <a:uLnTx/>
              <a:uFillTx/>
              <a:latin typeface="Montserrat Medium" panose="00000600000000000000" pitchFamily="2" charset="-52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6386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82796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5678904" y="6461181"/>
            <a:ext cx="5229726" cy="0"/>
          </a:xfrm>
          <a:prstGeom prst="line">
            <a:avLst/>
          </a:prstGeom>
          <a:ln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/>
          <p:cNvSpPr txBox="1"/>
          <p:nvPr/>
        </p:nvSpPr>
        <p:spPr>
          <a:xfrm>
            <a:off x="962400" y="17995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АКТИВНОСТЬ ОБУЧАЮЩИХСЯ В СЗД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graphicFrame>
        <p:nvGraphicFramePr>
          <p:cNvPr id="7" name="Таблица 6"/>
          <p:cNvGraphicFramePr>
            <a:graphicFrameLocks noGrp="1"/>
          </p:cNvGraphicFramePr>
          <p:nvPr>
            <p:extLst/>
          </p:nvPr>
        </p:nvGraphicFramePr>
        <p:xfrm>
          <a:off x="1074822" y="632041"/>
          <a:ext cx="8951494" cy="5668722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2123974">
                  <a:extLst>
                    <a:ext uri="{9D8B030D-6E8A-4147-A177-3AD203B41FA5}">
                      <a16:colId xmlns:a16="http://schemas.microsoft.com/office/drawing/2014/main" xmlns="" val="2729696433"/>
                    </a:ext>
                  </a:extLst>
                </a:gridCol>
                <a:gridCol w="2262937">
                  <a:extLst>
                    <a:ext uri="{9D8B030D-6E8A-4147-A177-3AD203B41FA5}">
                      <a16:colId xmlns:a16="http://schemas.microsoft.com/office/drawing/2014/main" xmlns="" val="958582836"/>
                    </a:ext>
                  </a:extLst>
                </a:gridCol>
                <a:gridCol w="2206393">
                  <a:extLst>
                    <a:ext uri="{9D8B030D-6E8A-4147-A177-3AD203B41FA5}">
                      <a16:colId xmlns:a16="http://schemas.microsoft.com/office/drawing/2014/main" xmlns="" val="3803597664"/>
                    </a:ext>
                  </a:extLst>
                </a:gridCol>
                <a:gridCol w="2358190">
                  <a:extLst>
                    <a:ext uri="{9D8B030D-6E8A-4147-A177-3AD203B41FA5}">
                      <a16:colId xmlns:a16="http://schemas.microsoft.com/office/drawing/2014/main" xmlns="" val="1818691470"/>
                    </a:ext>
                  </a:extLst>
                </a:gridCol>
              </a:tblGrid>
              <a:tr h="900989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Территориальное управление </a:t>
                      </a:r>
                      <a:r>
                        <a:rPr lang="ru-RU" sz="1400" dirty="0" err="1">
                          <a:effectLst/>
                          <a:latin typeface="Montserrat" panose="00000500000000000000" pitchFamily="2" charset="-52"/>
                        </a:rPr>
                        <a:t>МОиН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Доля вовлеченных </a:t>
                      </a:r>
                      <a:endParaRPr lang="ru-RU" sz="1400" dirty="0" smtClean="0">
                        <a:effectLst/>
                        <a:latin typeface="Montserrat" panose="00000500000000000000" pitchFamily="2" charset="-52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  <a:latin typeface="Montserrat" panose="00000500000000000000" pitchFamily="2" charset="-52"/>
                        </a:rPr>
                        <a:t>во </a:t>
                      </a:r>
                      <a:r>
                        <a:rPr lang="ru-RU" sz="1400" dirty="0" err="1">
                          <a:effectLst/>
                          <a:latin typeface="Montserrat" panose="00000500000000000000" pitchFamily="2" charset="-52"/>
                        </a:rPr>
                        <a:t>внеучебную</a:t>
                      </a: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 деятельность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Доля вовлеченных </a:t>
                      </a:r>
                      <a:endParaRPr lang="ru-RU" sz="1400" dirty="0" smtClean="0">
                        <a:effectLst/>
                        <a:latin typeface="Montserrat" panose="00000500000000000000" pitchFamily="2" charset="-52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  <a:latin typeface="Montserrat" panose="00000500000000000000" pitchFamily="2" charset="-52"/>
                        </a:rPr>
                        <a:t>в </a:t>
                      </a: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добровольческую деятельность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Доля вовлеченных </a:t>
                      </a:r>
                      <a:endParaRPr lang="ru-RU" sz="1400" dirty="0" smtClean="0">
                        <a:effectLst/>
                        <a:latin typeface="Montserrat" panose="00000500000000000000" pitchFamily="2" charset="-52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effectLst/>
                          <a:latin typeface="Montserrat" panose="00000500000000000000" pitchFamily="2" charset="-52"/>
                        </a:rPr>
                        <a:t>в </a:t>
                      </a: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студенческое самоуправление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826394440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Юго-восточное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98% (939)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27% (246)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11% (96)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859904061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Центральное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95% (607)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21% (135)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4,4% (28)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91471862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Северо-западное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82% (313)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27% (103)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9% (33)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1887830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Кинельское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96% (667)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15% (101)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5%(36)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131006951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Северное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68% (519)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13% (94)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33% (250)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398841321"/>
                  </a:ext>
                </a:extLst>
              </a:tr>
              <a:tr h="33787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Поволжское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74% (1552)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29% (619)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8% (162)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6511132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Юго-Западное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58% (1715)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24% (719)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15% (437)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652703368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Северо-восточное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64% (435)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19% (130)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14% (96)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32248611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Отрадненское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61% (1435)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22% (510)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8% (183)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715183136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Южное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60% (228)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22% (82)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9% (21)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629226514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Самарское 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53% (14993)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21% (5985)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8,2% (2345)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929035159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Западное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57% (3630)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18,5% (1188)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6,7% (433)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210022174"/>
                  </a:ext>
                </a:extLst>
              </a:tr>
              <a:tr h="391501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Тольяттинское 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52% (6891)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effectLst/>
                          <a:latin typeface="Montserrat" panose="00000500000000000000" pitchFamily="2" charset="-52"/>
                        </a:rPr>
                        <a:t>22,4 (2949)</a:t>
                      </a:r>
                      <a:endParaRPr lang="ru-RU" sz="14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effectLst/>
                          <a:latin typeface="Montserrat" panose="00000500000000000000" pitchFamily="2" charset="-52"/>
                        </a:rPr>
                        <a:t>6,4% (848)</a:t>
                      </a:r>
                      <a:endParaRPr lang="ru-RU" sz="14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9929293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86876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17995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ЗАНЯТОСТЬ ОБУЧАЮЩИХСЯ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82796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5678904" y="6461181"/>
            <a:ext cx="5229726" cy="0"/>
          </a:xfrm>
          <a:prstGeom prst="line">
            <a:avLst/>
          </a:prstGeom>
          <a:ln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Диаграмма 5"/>
          <p:cNvGraphicFramePr/>
          <p:nvPr>
            <p:extLst/>
          </p:nvPr>
        </p:nvGraphicFramePr>
        <p:xfrm>
          <a:off x="962400" y="-125152"/>
          <a:ext cx="10676039" cy="68657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89643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0800000">
            <a:off x="9187206" y="4163041"/>
            <a:ext cx="1536325" cy="792549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0800000">
            <a:off x="9189187" y="3279694"/>
            <a:ext cx="1536325" cy="792549"/>
          </a:xfrm>
          <a:prstGeom prst="rect">
            <a:avLst/>
          </a:prstGeom>
        </p:spPr>
      </p:pic>
      <p:sp>
        <p:nvSpPr>
          <p:cNvPr id="4692" name="Google Shape;4692;p136"/>
          <p:cNvSpPr/>
          <p:nvPr/>
        </p:nvSpPr>
        <p:spPr>
          <a:xfrm>
            <a:off x="1467584" y="3256280"/>
            <a:ext cx="1535229" cy="789869"/>
          </a:xfrm>
          <a:prstGeom prst="triangle">
            <a:avLst>
              <a:gd name="adj" fmla="val 50000"/>
            </a:avLst>
          </a:prstGeom>
          <a:solidFill>
            <a:srgbClr val="00B0F0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93" name="Google Shape;4693;p136"/>
          <p:cNvSpPr/>
          <p:nvPr/>
        </p:nvSpPr>
        <p:spPr>
          <a:xfrm rot="10800000">
            <a:off x="1467584" y="4164382"/>
            <a:ext cx="1535229" cy="789869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94" name="Google Shape;4694;p136"/>
          <p:cNvSpPr/>
          <p:nvPr/>
        </p:nvSpPr>
        <p:spPr>
          <a:xfrm>
            <a:off x="5328386" y="3256280"/>
            <a:ext cx="1535229" cy="789869"/>
          </a:xfrm>
          <a:prstGeom prst="triangle">
            <a:avLst>
              <a:gd name="adj" fmla="val 50000"/>
            </a:avLst>
          </a:prstGeom>
          <a:solidFill>
            <a:srgbClr val="CCAD8F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95" name="Google Shape;4695;p136"/>
          <p:cNvSpPr/>
          <p:nvPr/>
        </p:nvSpPr>
        <p:spPr>
          <a:xfrm rot="10800000">
            <a:off x="5328386" y="4164382"/>
            <a:ext cx="1535229" cy="789869"/>
          </a:xfrm>
          <a:prstGeom prst="triangle">
            <a:avLst>
              <a:gd name="adj" fmla="val 50000"/>
            </a:avLst>
          </a:prstGeom>
          <a:solidFill>
            <a:srgbClr val="07020D"/>
          </a:solidFill>
          <a:ln>
            <a:noFill/>
          </a:ln>
        </p:spPr>
        <p:txBody>
          <a:bodyPr spcFirstLastPara="1" wrap="square" lIns="121900" tIns="60933" rIns="121900" bIns="60933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4698" name="Google Shape;4698;p136"/>
          <p:cNvGrpSpPr/>
          <p:nvPr/>
        </p:nvGrpSpPr>
        <p:grpSpPr>
          <a:xfrm>
            <a:off x="9727833" y="3599310"/>
            <a:ext cx="455069" cy="447083"/>
            <a:chOff x="3559173" y="841373"/>
            <a:chExt cx="271463" cy="266700"/>
          </a:xfrm>
        </p:grpSpPr>
        <p:sp>
          <p:nvSpPr>
            <p:cNvPr id="4699" name="Google Shape;4699;p136"/>
            <p:cNvSpPr/>
            <p:nvPr/>
          </p:nvSpPr>
          <p:spPr>
            <a:xfrm>
              <a:off x="3559173" y="912811"/>
              <a:ext cx="111125" cy="114300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0" name="Google Shape;4700;p136"/>
            <p:cNvSpPr/>
            <p:nvPr/>
          </p:nvSpPr>
          <p:spPr>
            <a:xfrm>
              <a:off x="3716336" y="882648"/>
              <a:ext cx="114300" cy="112713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1" name="Google Shape;4701;p136"/>
            <p:cNvSpPr/>
            <p:nvPr/>
          </p:nvSpPr>
          <p:spPr>
            <a:xfrm>
              <a:off x="3560757" y="841373"/>
              <a:ext cx="266700" cy="58738"/>
            </a:xfrm>
            <a:custGeom>
              <a:avLst/>
              <a:gdLst/>
              <a:ahLst/>
              <a:cxnLst/>
              <a:rect l="l" t="t" r="r" b="b"/>
              <a:pathLst>
                <a:path w="116" h="25" extrusionOk="0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2" name="Google Shape;4702;p136"/>
            <p:cNvSpPr/>
            <p:nvPr/>
          </p:nvSpPr>
          <p:spPr>
            <a:xfrm>
              <a:off x="3579813" y="892173"/>
              <a:ext cx="230188" cy="215900"/>
            </a:xfrm>
            <a:custGeom>
              <a:avLst/>
              <a:gdLst/>
              <a:ahLst/>
              <a:cxnLst/>
              <a:rect l="l" t="t" r="r" b="b"/>
              <a:pathLst>
                <a:path w="101" h="94" extrusionOk="0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4722" name="Google Shape;4722;p136"/>
          <p:cNvSpPr txBox="1"/>
          <p:nvPr/>
        </p:nvSpPr>
        <p:spPr>
          <a:xfrm>
            <a:off x="776163" y="1756759"/>
            <a:ext cx="2989943" cy="1500411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Измерение </a:t>
            </a: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уровня удовлетворенности субъектов педагогического процесса системой </a:t>
            </a: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воспитания</a:t>
            </a:r>
          </a:p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noProof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ПОО</a:t>
            </a:r>
            <a:endParaRPr kumimoji="0" sz="1300" b="0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4723" name="Google Shape;4723;p136"/>
          <p:cNvSpPr txBox="1"/>
          <p:nvPr/>
        </p:nvSpPr>
        <p:spPr>
          <a:xfrm>
            <a:off x="4368398" y="1756759"/>
            <a:ext cx="3452340" cy="1500411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Анализ </a:t>
            </a: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профессиональных затруднений, квалификационных дефицитов и ресурсов специалистов, отвечающих за воспитательный процесс</a:t>
            </a:r>
            <a:endParaRPr kumimoji="0" sz="1300" b="0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4724" name="Google Shape;4724;p136"/>
          <p:cNvSpPr txBox="1"/>
          <p:nvPr/>
        </p:nvSpPr>
        <p:spPr>
          <a:xfrm>
            <a:off x="8494004" y="1757289"/>
            <a:ext cx="2888506" cy="1500411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Независимая оценка квалификации </a:t>
            </a: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с учетом профессионального стандарта / профессионального профиля компетенций должности</a:t>
            </a:r>
            <a:endParaRPr kumimoji="0" sz="1300" b="0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4725" name="Google Shape;4725;p136"/>
          <p:cNvSpPr txBox="1"/>
          <p:nvPr/>
        </p:nvSpPr>
        <p:spPr>
          <a:xfrm>
            <a:off x="776164" y="5072484"/>
            <a:ext cx="2989943" cy="900246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Экспертное сопровождение работы </a:t>
            </a: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специалистов ПОО в группах </a:t>
            </a: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развития</a:t>
            </a:r>
            <a:endParaRPr kumimoji="0" sz="1300" b="0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4726" name="Google Shape;4726;p136"/>
          <p:cNvSpPr txBox="1"/>
          <p:nvPr/>
        </p:nvSpPr>
        <p:spPr>
          <a:xfrm>
            <a:off x="4368398" y="5091854"/>
            <a:ext cx="3452340" cy="923138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Планирование индивидуальной траектории профессионально-личностного развития</a:t>
            </a:r>
            <a:endParaRPr sz="1300" kern="0" dirty="0">
              <a:solidFill>
                <a:srgbClr val="262626"/>
              </a:solidFill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4727" name="Google Shape;4727;p136"/>
          <p:cNvSpPr txBox="1"/>
          <p:nvPr/>
        </p:nvSpPr>
        <p:spPr>
          <a:xfrm>
            <a:off x="8494004" y="5091854"/>
            <a:ext cx="2888506" cy="900246"/>
          </a:xfrm>
          <a:prstGeom prst="rect">
            <a:avLst/>
          </a:prstGeom>
          <a:noFill/>
          <a:ln>
            <a:solidFill>
              <a:schemeClr val="tx1"/>
            </a:solidFill>
            <a:prstDash val="dash"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 defTabSz="1219170">
              <a:lnSpc>
                <a:spcPct val="150000"/>
              </a:lnSpc>
              <a:buClr>
                <a:srgbClr val="000000"/>
              </a:buClr>
            </a:pP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Отслеживание динамики </a:t>
            </a:r>
            <a:r>
              <a:rPr lang="ru-RU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профессионально-личностного </a:t>
            </a:r>
            <a:r>
              <a:rPr lang="ru-RU" sz="13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развития</a:t>
            </a:r>
            <a:endParaRPr kumimoji="0" sz="1300" b="0" i="0" u="none" strike="noStrike" kern="0" cap="none" spc="0" normalizeH="0" baseline="0" noProof="0" dirty="0">
              <a:ln>
                <a:noFill/>
              </a:ln>
              <a:solidFill>
                <a:srgbClr val="262626"/>
              </a:solidFill>
              <a:effectLst/>
              <a:uLnTx/>
              <a:uFillTx/>
              <a:latin typeface="Montserrat Medium" panose="000006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02000" y="99000"/>
            <a:ext cx="11988000" cy="6660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2275" y="3436336"/>
            <a:ext cx="363544" cy="525119"/>
          </a:xfrm>
          <a:prstGeom prst="rect">
            <a:avLst/>
          </a:prstGeom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13564" y="3598250"/>
            <a:ext cx="593052" cy="355191"/>
          </a:xfrm>
          <a:prstGeom prst="rect">
            <a:avLst/>
          </a:prstGeom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54669" y="4201159"/>
            <a:ext cx="593003" cy="406630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852139" y="4232374"/>
            <a:ext cx="487722" cy="524301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803094" y="4272785"/>
            <a:ext cx="451143" cy="457240"/>
          </a:xfrm>
          <a:prstGeom prst="rect">
            <a:avLst/>
          </a:prstGeom>
        </p:spPr>
      </p:pic>
      <p:sp>
        <p:nvSpPr>
          <p:cNvPr id="28" name="Google Shape;2659;p69"/>
          <p:cNvSpPr txBox="1">
            <a:spLocks noGrp="1"/>
          </p:cNvSpPr>
          <p:nvPr>
            <p:ph type="title"/>
          </p:nvPr>
        </p:nvSpPr>
        <p:spPr>
          <a:xfrm>
            <a:off x="-26997" y="381457"/>
            <a:ext cx="12192000" cy="787940"/>
          </a:xfrm>
          <a:prstGeom prst="rect">
            <a:avLst/>
          </a:prstGeom>
          <a:solidFill>
            <a:srgbClr val="7EA3CC"/>
          </a:solidFill>
          <a:ln>
            <a:solidFill>
              <a:srgbClr val="255C99"/>
            </a:solidFill>
            <a:prstDash val="dash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r>
              <a:rPr lang="ru-RU" sz="4000" dirty="0">
                <a:solidFill>
                  <a:schemeClr val="bg1"/>
                </a:solidFill>
                <a:latin typeface="Montserrat Medium" panose="00000600000000000000" pitchFamily="2" charset="-52"/>
              </a:rPr>
              <a:t>КАЧЕСТВО </a:t>
            </a:r>
            <a:r>
              <a:rPr lang="ru-RU" sz="4000" dirty="0" smtClean="0">
                <a:solidFill>
                  <a:schemeClr val="bg1"/>
                </a:solidFill>
                <a:latin typeface="Montserrat Medium" panose="00000600000000000000" pitchFamily="2" charset="-52"/>
              </a:rPr>
              <a:t>СОЗДАННЫХ УСЛОВИЙ</a:t>
            </a:r>
            <a:endParaRPr sz="4000" dirty="0">
              <a:solidFill>
                <a:schemeClr val="bg1"/>
              </a:solidFill>
              <a:latin typeface="Montserrat Medium" panose="00000600000000000000" pitchFamily="2" charset="-52"/>
            </a:endParaRPr>
          </a:p>
        </p:txBody>
      </p:sp>
    </p:spTree>
    <p:extLst>
      <p:ext uri="{BB962C8B-B14F-4D97-AF65-F5344CB8AC3E}">
        <p14:creationId xmlns:p14="http://schemas.microsoft.com/office/powerpoint/2010/main" val="1500452478"/>
      </p:ext>
    </p:extLst>
  </p:cSld>
  <p:clrMapOvr>
    <a:masterClrMapping/>
  </p:clrMapOvr>
  <p:transition spd="slow">
    <p:push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179956"/>
            <a:ext cx="106760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ДОЛЯ КЛАССНЫЙХ РУКОВОДИТЕЛЕЙ, </a:t>
            </a:r>
            <a:endParaRPr kumimoji="0" lang="ru-RU" sz="2400" b="1" i="0" u="none" strike="noStrike" kern="1200" cap="none" spc="0" normalizeH="0" baseline="0" noProof="0" dirty="0" smtClean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ПРОШЕДШИХ </a:t>
            </a: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КУРСЫ ПОВЫШЕНИЯ КВАЛИФИКАЦИИ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82796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/>
          </p:nvPr>
        </p:nvGraphicFramePr>
        <p:xfrm>
          <a:off x="1074820" y="1031641"/>
          <a:ext cx="7876675" cy="561848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2193758">
                  <a:extLst>
                    <a:ext uri="{9D8B030D-6E8A-4147-A177-3AD203B41FA5}">
                      <a16:colId xmlns:a16="http://schemas.microsoft.com/office/drawing/2014/main" xmlns="" val="1761688897"/>
                    </a:ext>
                  </a:extLst>
                </a:gridCol>
                <a:gridCol w="1929064">
                  <a:extLst>
                    <a:ext uri="{9D8B030D-6E8A-4147-A177-3AD203B41FA5}">
                      <a16:colId xmlns:a16="http://schemas.microsoft.com/office/drawing/2014/main" xmlns="" val="840384976"/>
                    </a:ext>
                  </a:extLst>
                </a:gridCol>
                <a:gridCol w="1796716">
                  <a:extLst>
                    <a:ext uri="{9D8B030D-6E8A-4147-A177-3AD203B41FA5}">
                      <a16:colId xmlns:a16="http://schemas.microsoft.com/office/drawing/2014/main" xmlns="" val="2441323516"/>
                    </a:ext>
                  </a:extLst>
                </a:gridCol>
                <a:gridCol w="1957137">
                  <a:extLst>
                    <a:ext uri="{9D8B030D-6E8A-4147-A177-3AD203B41FA5}">
                      <a16:colId xmlns:a16="http://schemas.microsoft.com/office/drawing/2014/main" xmlns="" val="32737533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Территориальное управление </a:t>
                      </a:r>
                      <a:r>
                        <a:rPr lang="ru-RU" sz="1400" dirty="0" err="1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МОиН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Кол-во классных руководителей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Повысили квалификацию</a:t>
                      </a:r>
                      <a:endParaRPr lang="ru-RU" sz="1400" b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Доля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45533788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 err="1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Кинельское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30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71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100%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85102442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Северо-восточное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40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46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100%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598115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Центральное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23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23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100%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6804926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Западное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232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228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98%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3038563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Юго-Западное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119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82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69%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649008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Северо-западное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24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11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46%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0696015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1" dirty="0" smtClean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Самарская область</a:t>
                      </a:r>
                      <a:endParaRPr lang="ru-RU" sz="1400" b="1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2067</a:t>
                      </a:r>
                      <a:endParaRPr lang="ru-RU" sz="1400" b="1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873</a:t>
                      </a:r>
                      <a:endParaRPr lang="ru-RU" sz="1400" b="1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42%</a:t>
                      </a:r>
                      <a:endParaRPr lang="ru-RU" sz="1400" b="1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96164966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Юго-восточное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39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15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39%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74528422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Северное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34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13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38%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5007425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Поволжское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59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18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31%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4481645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Самарское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878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223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25%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7652773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Тольяттинское у.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486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120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25%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19912826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Отрадненское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84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20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24%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85670756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Южное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19</a:t>
                      </a:r>
                      <a:endParaRPr lang="ru-RU" sz="140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3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dirty="0" smtClean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</a:rPr>
                        <a:t>22%</a:t>
                      </a:r>
                      <a:endParaRPr lang="ru-RU" sz="140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560614401"/>
                  </a:ext>
                </a:extLst>
              </a:tr>
            </a:tbl>
          </a:graphicData>
        </a:graphic>
      </p:graphicFrame>
      <p:sp>
        <p:nvSpPr>
          <p:cNvPr id="7" name="Прямоугольник 6"/>
          <p:cNvSpPr/>
          <p:nvPr/>
        </p:nvSpPr>
        <p:spPr>
          <a:xfrm>
            <a:off x="1100595" y="3673641"/>
            <a:ext cx="11050530" cy="401052"/>
          </a:xfrm>
          <a:prstGeom prst="rect">
            <a:avLst/>
          </a:prstGeom>
          <a:noFill/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8646695" y="3673641"/>
            <a:ext cx="34330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Среднее значение по региону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0353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50106" y="179956"/>
            <a:ext cx="115183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АКТИВНОСТЬ </a:t>
            </a: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ПЕДРАБОТНИКОВ В ПУБЛИЧНОМ ПРЕДСТАВЛЕНИИ </a:t>
            </a:r>
            <a:endParaRPr kumimoji="0" lang="ru-RU" sz="2400" b="1" i="0" u="none" strike="noStrike" kern="1200" cap="none" spc="0" normalizeH="0" baseline="0" noProof="0" dirty="0" smtClean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ПОЗИТИВНОГО </a:t>
            </a: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ПЕДАГОГИЧЕСКОГО </a:t>
            </a:r>
            <a:r>
              <a:rPr kumimoji="0" lang="ru-RU" sz="2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ОПЫТА </a:t>
            </a:r>
            <a:r>
              <a:rPr kumimoji="0" lang="ru-RU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(семинары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, мастер-классы, </a:t>
            </a:r>
            <a:r>
              <a:rPr kumimoji="0" lang="ru-RU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ЕМД)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50712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Прямоугольник 7"/>
          <p:cNvSpPr/>
          <p:nvPr/>
        </p:nvSpPr>
        <p:spPr>
          <a:xfrm>
            <a:off x="1100595" y="4058656"/>
            <a:ext cx="11050530" cy="401052"/>
          </a:xfrm>
          <a:prstGeom prst="rect">
            <a:avLst/>
          </a:prstGeom>
          <a:noFill/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646695" y="4058656"/>
            <a:ext cx="34330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Среднее значение по региону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12" name="Таблица 11"/>
          <p:cNvGraphicFramePr>
            <a:graphicFrameLocks noGrp="1"/>
          </p:cNvGraphicFramePr>
          <p:nvPr>
            <p:extLst/>
          </p:nvPr>
        </p:nvGraphicFramePr>
        <p:xfrm>
          <a:off x="1069474" y="1036082"/>
          <a:ext cx="7898063" cy="561848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2203115">
                  <a:extLst>
                    <a:ext uri="{9D8B030D-6E8A-4147-A177-3AD203B41FA5}">
                      <a16:colId xmlns:a16="http://schemas.microsoft.com/office/drawing/2014/main" xmlns="" val="1381377473"/>
                    </a:ext>
                  </a:extLst>
                </a:gridCol>
                <a:gridCol w="1379622">
                  <a:extLst>
                    <a:ext uri="{9D8B030D-6E8A-4147-A177-3AD203B41FA5}">
                      <a16:colId xmlns:a16="http://schemas.microsoft.com/office/drawing/2014/main" xmlns="" val="123643660"/>
                    </a:ext>
                  </a:extLst>
                </a:gridCol>
                <a:gridCol w="2069431">
                  <a:extLst>
                    <a:ext uri="{9D8B030D-6E8A-4147-A177-3AD203B41FA5}">
                      <a16:colId xmlns:a16="http://schemas.microsoft.com/office/drawing/2014/main" xmlns="" val="1007030427"/>
                    </a:ext>
                  </a:extLst>
                </a:gridCol>
                <a:gridCol w="2245895">
                  <a:extLst>
                    <a:ext uri="{9D8B030D-6E8A-4147-A177-3AD203B41FA5}">
                      <a16:colId xmlns:a16="http://schemas.microsoft.com/office/drawing/2014/main" xmlns="" val="41386186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Территориальное управление </a:t>
                      </a:r>
                      <a:r>
                        <a:rPr lang="ru-RU" sz="1400" b="0" dirty="0" err="1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МОиН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Кол-во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педагогов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Кол-во выступлений разного уровня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Активность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1965871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Юго-восточное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61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117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191%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4786740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Западное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330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512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155%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3636506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 err="1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Отрадненское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+mn-ea"/>
                        <a:cs typeface="+mn-cs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117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148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127%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3446109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Центральное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127%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8770501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Юго-Западное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175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221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126%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4293672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Кинельское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43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46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106%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84090765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Северо-восточное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53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48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91%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642733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Самарская область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3311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2833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1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6392322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Тольяттинское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787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650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83%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5960881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Самарское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1523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1004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66%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831847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Северо-западное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53%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20120015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Южное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41%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68216193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Северное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53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30510725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Поволжское</a:t>
                      </a: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87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400" b="0" dirty="0" smtClean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34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400" b="0" dirty="0" smtClean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52"/>
                          <a:ea typeface="+mn-ea"/>
                          <a:cs typeface="+mn-cs"/>
                        </a:rPr>
                        <a:t>39%</a:t>
                      </a:r>
                      <a:endParaRPr lang="ru-RU" sz="1400" b="0" dirty="0">
                        <a:solidFill>
                          <a:schemeClr val="tx1"/>
                        </a:solidFill>
                        <a:effectLst/>
                        <a:latin typeface="Montserrat" panose="00000500000000000000" pitchFamily="2" charset="-52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5944877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5829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17995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АКТИВНОСТЬ ПЕДРАБОТНИКОВ В КОНКУРСАХ ПО ВР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50712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Прямоугольник 7"/>
          <p:cNvSpPr/>
          <p:nvPr/>
        </p:nvSpPr>
        <p:spPr>
          <a:xfrm>
            <a:off x="837906" y="4722458"/>
            <a:ext cx="11315993" cy="347914"/>
          </a:xfrm>
          <a:prstGeom prst="rect">
            <a:avLst/>
          </a:prstGeom>
          <a:noFill/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758989" y="4733901"/>
            <a:ext cx="3433011" cy="3539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Среднее значение по региону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11" name="Таблица 10"/>
          <p:cNvGraphicFramePr>
            <a:graphicFrameLocks noGrp="1"/>
          </p:cNvGraphicFramePr>
          <p:nvPr>
            <p:extLst/>
          </p:nvPr>
        </p:nvGraphicFramePr>
        <p:xfrm>
          <a:off x="829643" y="641621"/>
          <a:ext cx="8635199" cy="593344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1801262">
                  <a:extLst>
                    <a:ext uri="{9D8B030D-6E8A-4147-A177-3AD203B41FA5}">
                      <a16:colId xmlns:a16="http://schemas.microsoft.com/office/drawing/2014/main" xmlns="" val="1381377473"/>
                    </a:ext>
                  </a:extLst>
                </a:gridCol>
                <a:gridCol w="930442">
                  <a:extLst>
                    <a:ext uri="{9D8B030D-6E8A-4147-A177-3AD203B41FA5}">
                      <a16:colId xmlns:a16="http://schemas.microsoft.com/office/drawing/2014/main" xmlns="" val="2778028017"/>
                    </a:ext>
                  </a:extLst>
                </a:gridCol>
                <a:gridCol w="1299410">
                  <a:extLst>
                    <a:ext uri="{9D8B030D-6E8A-4147-A177-3AD203B41FA5}">
                      <a16:colId xmlns:a16="http://schemas.microsoft.com/office/drawing/2014/main" xmlns="" val="2602829126"/>
                    </a:ext>
                  </a:extLst>
                </a:gridCol>
                <a:gridCol w="1187116">
                  <a:extLst>
                    <a:ext uri="{9D8B030D-6E8A-4147-A177-3AD203B41FA5}">
                      <a16:colId xmlns:a16="http://schemas.microsoft.com/office/drawing/2014/main" xmlns="" val="4190946190"/>
                    </a:ext>
                  </a:extLst>
                </a:gridCol>
                <a:gridCol w="1074821">
                  <a:extLst>
                    <a:ext uri="{9D8B030D-6E8A-4147-A177-3AD203B41FA5}">
                      <a16:colId xmlns:a16="http://schemas.microsoft.com/office/drawing/2014/main" xmlns="" val="123643660"/>
                    </a:ext>
                  </a:extLst>
                </a:gridCol>
                <a:gridCol w="1203158">
                  <a:extLst>
                    <a:ext uri="{9D8B030D-6E8A-4147-A177-3AD203B41FA5}">
                      <a16:colId xmlns:a16="http://schemas.microsoft.com/office/drawing/2014/main" xmlns="" val="1007030427"/>
                    </a:ext>
                  </a:extLst>
                </a:gridCol>
                <a:gridCol w="1138990">
                  <a:extLst>
                    <a:ext uri="{9D8B030D-6E8A-4147-A177-3AD203B41FA5}">
                      <a16:colId xmlns:a16="http://schemas.microsoft.com/office/drawing/2014/main" xmlns="" val="413861860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Территориальное управление </a:t>
                      </a:r>
                      <a:r>
                        <a:rPr lang="ru-RU" sz="1100" dirty="0" err="1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МОиН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 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Кол-во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педагогов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Кол-во принявших </a:t>
                      </a:r>
                      <a:r>
                        <a:rPr lang="ru-RU" sz="1100" dirty="0" smtClean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участие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dirty="0" smtClean="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(все уровни)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Кол-во победителей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Активность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Суммарный итог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xmlns="" val="1196587149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Доля участия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Коэффициент качества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1621552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Кинельское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43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76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48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177%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63%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240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14786740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Юго-восточное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19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100%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31%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131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3636506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Западное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330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238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108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72%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45%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117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23446109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Южное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91%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111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87705019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Юго-Западное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175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103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59%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40%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99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4293672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Отрадненское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117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76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65%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30%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95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84090765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Северо-западное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34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59%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35%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94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2642733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Северо-восточное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75%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15%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90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6392322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Центральное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26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19%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60%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79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5960881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Самарская область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3311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1275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460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39%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36%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b="1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75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18318470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Самарское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1523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316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132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21%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42%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63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20120015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Тольяттинское 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787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291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63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37%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22%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59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168216193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Северное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53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17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4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32%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24%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56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0510725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Поволжское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87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12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2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14%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457200" algn="l"/>
                        </a:tabLst>
                      </a:pPr>
                      <a:r>
                        <a:rPr lang="ru-RU" sz="120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17%</a:t>
                      </a:r>
                      <a:endParaRPr lang="ru-RU" sz="120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457200" algn="l"/>
                        </a:tabLs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52"/>
                          <a:ea typeface="Times New Roman" panose="02020603050405020304" pitchFamily="18" charset="0"/>
                        </a:rPr>
                        <a:t>33</a:t>
                      </a:r>
                      <a:endParaRPr lang="ru-RU" sz="1200" dirty="0">
                        <a:effectLst/>
                        <a:latin typeface="Montserrat" panose="00000500000000000000" pitchFamily="2" charset="-52"/>
                        <a:ea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159448774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8588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Рисунок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158261" y="455085"/>
            <a:ext cx="11966909" cy="660511"/>
          </a:xfrm>
        </p:spPr>
        <p:txBody>
          <a:bodyPr/>
          <a:lstStyle/>
          <a:p>
            <a:pPr algn="l"/>
            <a:r>
              <a:rPr lang="ru-RU" dirty="0" smtClean="0">
                <a:solidFill>
                  <a:schemeClr val="bg1"/>
                </a:solidFill>
                <a:latin typeface="Montserrat Black" panose="00000A00000000000000" pitchFamily="2" charset="-52"/>
              </a:rPr>
              <a:t> </a:t>
            </a:r>
            <a:r>
              <a:rPr lang="ru-RU" sz="4400" dirty="0" smtClean="0">
                <a:solidFill>
                  <a:schemeClr val="bg1"/>
                </a:solidFill>
                <a:latin typeface="Montserrat Black" panose="00000A00000000000000" pitchFamily="2" charset="-52"/>
              </a:rPr>
              <a:t>Открытые методические площадки</a:t>
            </a:r>
            <a:endParaRPr lang="ru-RU" sz="4400" dirty="0">
              <a:solidFill>
                <a:schemeClr val="bg1"/>
              </a:solidFill>
              <a:latin typeface="Montserrat Black" panose="00000A00000000000000" pitchFamily="2" charset="-52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02000" y="99000"/>
            <a:ext cx="11988000" cy="6660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309" y="748406"/>
            <a:ext cx="12208309" cy="6816846"/>
          </a:xfrm>
          <a:prstGeom prst="rect">
            <a:avLst/>
          </a:prstGeom>
        </p:spPr>
      </p:pic>
      <p:grpSp>
        <p:nvGrpSpPr>
          <p:cNvPr id="12" name="Группа 11"/>
          <p:cNvGrpSpPr/>
          <p:nvPr/>
        </p:nvGrpSpPr>
        <p:grpSpPr>
          <a:xfrm>
            <a:off x="2777807" y="2054374"/>
            <a:ext cx="6657475" cy="3765848"/>
            <a:chOff x="2777808" y="2177081"/>
            <a:chExt cx="6657475" cy="3765848"/>
          </a:xfrm>
        </p:grpSpPr>
        <p:pic>
          <p:nvPicPr>
            <p:cNvPr id="7" name="Рисунок 6"/>
            <p:cNvPicPr>
              <a:picLocks noChangeAspect="1"/>
            </p:cNvPicPr>
            <p:nvPr/>
          </p:nvPicPr>
          <p:blipFill rotWithShape="1">
            <a:blip r:embed="rId5"/>
            <a:srcRect b="89293"/>
            <a:stretch/>
          </p:blipFill>
          <p:spPr>
            <a:xfrm>
              <a:off x="2777808" y="2177081"/>
              <a:ext cx="6657475" cy="625871"/>
            </a:xfrm>
            <a:prstGeom prst="rect">
              <a:avLst/>
            </a:prstGeom>
            <a:effectLst>
              <a:softEdge rad="12700"/>
            </a:effectLst>
          </p:spPr>
        </p:pic>
        <p:pic>
          <p:nvPicPr>
            <p:cNvPr id="8" name="Рисунок 7"/>
            <p:cNvPicPr>
              <a:picLocks noChangeAspect="1"/>
            </p:cNvPicPr>
            <p:nvPr/>
          </p:nvPicPr>
          <p:blipFill rotWithShape="1">
            <a:blip r:embed="rId5"/>
            <a:srcRect t="33484"/>
            <a:stretch/>
          </p:blipFill>
          <p:spPr>
            <a:xfrm>
              <a:off x="2777808" y="2814719"/>
              <a:ext cx="6657474" cy="3128210"/>
            </a:xfrm>
            <a:prstGeom prst="rect">
              <a:avLst/>
            </a:prstGeom>
          </p:spPr>
        </p:pic>
      </p:grpSp>
      <p:pic>
        <p:nvPicPr>
          <p:cNvPr id="14" name="Рисунок 13"/>
          <p:cNvPicPr>
            <a:picLocks noChangeAspect="1"/>
          </p:cNvPicPr>
          <p:nvPr/>
        </p:nvPicPr>
        <p:blipFill>
          <a:blip r:embed="rId6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colorTemperature colorTemp="7609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58894" y="4221075"/>
            <a:ext cx="1952773" cy="195277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826708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Скругленный прямоугольник 10"/>
          <p:cNvSpPr/>
          <p:nvPr/>
        </p:nvSpPr>
        <p:spPr>
          <a:xfrm>
            <a:off x="0" y="1735635"/>
            <a:ext cx="5604455" cy="510755"/>
          </a:xfrm>
          <a:prstGeom prst="roundRect">
            <a:avLst/>
          </a:prstGeom>
          <a:solidFill>
            <a:srgbClr val="6DC9EF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66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ru-RU" sz="3600" b="1" i="0" u="none" strike="noStrike" kern="1200" cap="none" spc="0" normalizeH="0" baseline="0" noProof="0" dirty="0">
                <a:ln>
                  <a:noFill/>
                </a:ln>
                <a:solidFill>
                  <a:srgbClr val="8611B2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2021</a:t>
            </a:r>
            <a:endParaRPr kumimoji="0" lang="ru-RU" sz="3600" b="0" i="0" u="none" strike="noStrike" kern="1200" cap="none" spc="0" normalizeH="0" baseline="0" noProof="0" dirty="0">
              <a:ln>
                <a:noFill/>
              </a:ln>
              <a:solidFill>
                <a:srgbClr val="8611B2"/>
              </a:solidFill>
              <a:effectLst/>
              <a:uLnTx/>
              <a:uFillTx/>
              <a:latin typeface="Montserrat Medium" panose="00000600000000000000"/>
              <a:cs typeface="Arial" pitchFamily="34" charset="0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0" y="2446177"/>
            <a:ext cx="5604455" cy="1853261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99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Тематические блоки</a:t>
            </a: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: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Учебно-методические документы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Нормативно-правовые акты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Методическая копилка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Полезные ссылки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Результаты работы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Новости</a:t>
            </a:r>
          </a:p>
        </p:txBody>
      </p:sp>
      <p:sp>
        <p:nvSpPr>
          <p:cNvPr id="16" name="Скругленный прямоугольник 15"/>
          <p:cNvSpPr/>
          <p:nvPr/>
        </p:nvSpPr>
        <p:spPr>
          <a:xfrm>
            <a:off x="6501742" y="1735635"/>
            <a:ext cx="5690256" cy="510755"/>
          </a:xfrm>
          <a:prstGeom prst="roundRect">
            <a:avLst/>
          </a:prstGeom>
          <a:solidFill>
            <a:srgbClr val="6DC9EF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66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lang="ru-RU" sz="3600" b="1" dirty="0">
                <a:solidFill>
                  <a:srgbClr val="8611B2"/>
                </a:solidFill>
                <a:latin typeface="Montserrat Medium" panose="00000600000000000000"/>
                <a:cs typeface="Arial" pitchFamily="34" charset="0"/>
              </a:rPr>
              <a:t>2022 </a:t>
            </a:r>
            <a:endParaRPr lang="ru-RU" sz="3600" b="1" dirty="0">
              <a:solidFill>
                <a:srgbClr val="8611B2"/>
              </a:solidFill>
              <a:latin typeface="Montserrat Medium" panose="00000600000000000000"/>
              <a:cs typeface="Arial" pitchFamily="34" charset="0"/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501742" y="2446177"/>
            <a:ext cx="5690257" cy="1853262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Электронный банк разработок тематических классных часов.</a:t>
            </a:r>
            <a:endParaRPr kumimoji="0" lang="ru-RU" sz="1599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Банк лучших практик по организации работы классных руководителей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Размещение материалов по ЕМД классных руководителей, единым классным часам.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sz="1599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Учебно-методические документы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ru-RU" sz="1599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055634" y="4491374"/>
            <a:ext cx="4126567" cy="22168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33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Скриншот из ЭМК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383336"/>
            <a:ext cx="5604455" cy="2432903"/>
          </a:xfrm>
          <a:prstGeom prst="rect">
            <a:avLst/>
          </a:pr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01743" y="4383335"/>
            <a:ext cx="5690257" cy="2474533"/>
          </a:xfrm>
          <a:prstGeom prst="rect">
            <a:avLst/>
          </a:prstGeom>
          <a:ln>
            <a:solidFill>
              <a:schemeClr val="accent1">
                <a:lumMod val="75000"/>
              </a:schemeClr>
            </a:solidFill>
          </a:ln>
        </p:spPr>
      </p:pic>
      <p:sp>
        <p:nvSpPr>
          <p:cNvPr id="5" name="Прямоугольник 4"/>
          <p:cNvSpPr/>
          <p:nvPr/>
        </p:nvSpPr>
        <p:spPr>
          <a:xfrm>
            <a:off x="-1" y="778957"/>
            <a:ext cx="1219199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4103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44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Электронный методический кабинет</a:t>
            </a:r>
            <a:endParaRPr lang="ru-RU" sz="4400" kern="0" dirty="0">
              <a:solidFill>
                <a:srgbClr val="702C8D"/>
              </a:solidFill>
              <a:latin typeface="Montserrat Black" panose="00000A00000000000000" pitchFamily="2" charset="-52"/>
              <a:ea typeface="Roboto"/>
              <a:cs typeface="Roboto"/>
            </a:endParaRPr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223539" cy="579170"/>
          </a:xfrm>
          <a:prstGeom prst="rect">
            <a:avLst/>
          </a:prstGeom>
        </p:spPr>
      </p:pic>
      <p:sp>
        <p:nvSpPr>
          <p:cNvPr id="8" name="Стрелка вправо 7"/>
          <p:cNvSpPr/>
          <p:nvPr/>
        </p:nvSpPr>
        <p:spPr>
          <a:xfrm>
            <a:off x="5715947" y="4119864"/>
            <a:ext cx="666427" cy="526942"/>
          </a:xfrm>
          <a:prstGeom prst="rightArrow">
            <a:avLst/>
          </a:prstGeom>
          <a:solidFill>
            <a:srgbClr val="6DC9E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16503674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10941" y="808489"/>
            <a:ext cx="1076746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4400" kern="0" dirty="0" smtClean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РЕГИОНАЛЬНАЯ РАБОЧАЯ ГРУППА </a:t>
            </a:r>
            <a:endParaRPr lang="ru-RU" sz="4400" kern="0" dirty="0">
              <a:solidFill>
                <a:srgbClr val="702C8D"/>
              </a:solidFill>
              <a:latin typeface="Montserrat Black" panose="00000A00000000000000" pitchFamily="2" charset="-52"/>
              <a:ea typeface="Roboto"/>
              <a:cs typeface="Roboto"/>
            </a:endParaRPr>
          </a:p>
        </p:txBody>
      </p:sp>
      <p:sp>
        <p:nvSpPr>
          <p:cNvPr id="2" name="Скругленный прямоугольник 1"/>
          <p:cNvSpPr/>
          <p:nvPr/>
        </p:nvSpPr>
        <p:spPr>
          <a:xfrm>
            <a:off x="1314744" y="1511980"/>
            <a:ext cx="9452718" cy="537413"/>
          </a:xfrm>
          <a:prstGeom prst="roundRect">
            <a:avLst/>
          </a:prstGeom>
          <a:solidFill>
            <a:srgbClr val="BFE4E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2133" b="1" dirty="0">
                <a:solidFill>
                  <a:srgbClr val="002060"/>
                </a:solidFill>
                <a:latin typeface="Calibri"/>
              </a:rPr>
              <a:t>Институт изучения детства, семьи и воспитания РАО</a:t>
            </a:r>
          </a:p>
        </p:txBody>
      </p:sp>
      <p:sp>
        <p:nvSpPr>
          <p:cNvPr id="16" name="Скругленный прямоугольник 15"/>
          <p:cNvSpPr/>
          <p:nvPr/>
        </p:nvSpPr>
        <p:spPr>
          <a:xfrm>
            <a:off x="1314744" y="2151385"/>
            <a:ext cx="9452718" cy="441447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599" dirty="0">
                <a:solidFill>
                  <a:srgbClr val="002060"/>
                </a:solidFill>
                <a:latin typeface="Calibri"/>
              </a:rPr>
              <a:t>Федеральный куратор  -  Сучкова Елена Марковна (Центр социализации молодежи)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455697" y="3199021"/>
            <a:ext cx="2109814" cy="940473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b="1" dirty="0">
                <a:solidFill>
                  <a:srgbClr val="002060"/>
                </a:solidFill>
                <a:latin typeface="Calibri"/>
              </a:rPr>
              <a:t>Региональный  </a:t>
            </a:r>
            <a:r>
              <a:rPr lang="ru-RU" sz="1466" b="1" dirty="0" err="1">
                <a:solidFill>
                  <a:srgbClr val="002060"/>
                </a:solidFill>
                <a:latin typeface="Calibri"/>
              </a:rPr>
              <a:t>тьютор</a:t>
            </a:r>
            <a:endParaRPr lang="ru-RU" sz="1466" b="1" dirty="0">
              <a:solidFill>
                <a:srgbClr val="002060"/>
              </a:solidFill>
              <a:latin typeface="Calibri"/>
            </a:endParaRP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Иванушкина Екатерина Владимировна (ЦПО)</a:t>
            </a:r>
          </a:p>
        </p:txBody>
      </p:sp>
      <p:sp>
        <p:nvSpPr>
          <p:cNvPr id="32" name="Прямоугольник 31"/>
          <p:cNvSpPr/>
          <p:nvPr/>
        </p:nvSpPr>
        <p:spPr>
          <a:xfrm>
            <a:off x="2746438" y="3199021"/>
            <a:ext cx="2109814" cy="940473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b="1" dirty="0">
                <a:solidFill>
                  <a:srgbClr val="002060"/>
                </a:solidFill>
                <a:latin typeface="Calibri"/>
              </a:rPr>
              <a:t>Региональный  </a:t>
            </a:r>
            <a:r>
              <a:rPr lang="ru-RU" sz="1466" b="1" dirty="0" err="1">
                <a:solidFill>
                  <a:srgbClr val="002060"/>
                </a:solidFill>
                <a:latin typeface="Calibri"/>
              </a:rPr>
              <a:t>тьютор</a:t>
            </a:r>
            <a:endParaRPr lang="ru-RU" sz="1466" b="1" dirty="0">
              <a:solidFill>
                <a:srgbClr val="002060"/>
              </a:solidFill>
              <a:latin typeface="Calibri"/>
            </a:endParaRP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Семенова Наталья Григорьевна (ЦПО)</a:t>
            </a:r>
          </a:p>
        </p:txBody>
      </p:sp>
      <p:sp>
        <p:nvSpPr>
          <p:cNvPr id="33" name="Прямоугольник 32"/>
          <p:cNvSpPr/>
          <p:nvPr/>
        </p:nvSpPr>
        <p:spPr>
          <a:xfrm>
            <a:off x="5039765" y="3199021"/>
            <a:ext cx="2109814" cy="940473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b="1" dirty="0">
                <a:solidFill>
                  <a:srgbClr val="002060"/>
                </a:solidFill>
                <a:latin typeface="Calibri"/>
              </a:rPr>
              <a:t>Региональный  </a:t>
            </a:r>
            <a:r>
              <a:rPr lang="ru-RU" sz="1466" b="1" dirty="0" err="1">
                <a:solidFill>
                  <a:srgbClr val="002060"/>
                </a:solidFill>
                <a:latin typeface="Calibri"/>
              </a:rPr>
              <a:t>тьютор</a:t>
            </a:r>
            <a:endParaRPr lang="ru-RU" sz="1466" b="1" dirty="0">
              <a:solidFill>
                <a:srgbClr val="002060"/>
              </a:solidFill>
              <a:latin typeface="Calibri"/>
            </a:endParaRP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Антропова Наталья Леонидовна (ТСПК)</a:t>
            </a:r>
          </a:p>
        </p:txBody>
      </p:sp>
      <p:sp>
        <p:nvSpPr>
          <p:cNvPr id="34" name="Прямоугольник 33"/>
          <p:cNvSpPr/>
          <p:nvPr/>
        </p:nvSpPr>
        <p:spPr>
          <a:xfrm>
            <a:off x="7334969" y="3199021"/>
            <a:ext cx="2109814" cy="940473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b="1" dirty="0">
                <a:solidFill>
                  <a:srgbClr val="002060"/>
                </a:solidFill>
                <a:latin typeface="Calibri"/>
              </a:rPr>
              <a:t>Региональный  </a:t>
            </a:r>
            <a:r>
              <a:rPr lang="ru-RU" sz="1466" b="1" dirty="0" err="1">
                <a:solidFill>
                  <a:srgbClr val="002060"/>
                </a:solidFill>
                <a:latin typeface="Calibri"/>
              </a:rPr>
              <a:t>тьютор</a:t>
            </a:r>
            <a:endParaRPr lang="ru-RU" sz="1466" b="1" dirty="0">
              <a:solidFill>
                <a:srgbClr val="002060"/>
              </a:solidFill>
              <a:latin typeface="Calibri"/>
            </a:endParaRP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Андреева Надежда Александровна (СГКСТД)</a:t>
            </a:r>
          </a:p>
        </p:txBody>
      </p:sp>
      <p:sp>
        <p:nvSpPr>
          <p:cNvPr id="35" name="Прямоугольник 34"/>
          <p:cNvSpPr/>
          <p:nvPr/>
        </p:nvSpPr>
        <p:spPr>
          <a:xfrm>
            <a:off x="9640740" y="3199021"/>
            <a:ext cx="2109814" cy="940473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b="1" dirty="0">
                <a:solidFill>
                  <a:srgbClr val="002060"/>
                </a:solidFill>
                <a:latin typeface="Calibri"/>
              </a:rPr>
              <a:t>Региональный </a:t>
            </a:r>
            <a:r>
              <a:rPr lang="ru-RU" sz="1466" b="1" dirty="0" err="1">
                <a:solidFill>
                  <a:srgbClr val="002060"/>
                </a:solidFill>
                <a:latin typeface="Calibri"/>
              </a:rPr>
              <a:t>тьютор</a:t>
            </a:r>
            <a:endParaRPr lang="ru-RU" sz="1466" b="1" dirty="0">
              <a:solidFill>
                <a:srgbClr val="002060"/>
              </a:solidFill>
              <a:latin typeface="Calibri"/>
            </a:endParaRP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Князева Алла Игоревна</a:t>
            </a:r>
          </a:p>
          <a:p>
            <a:pPr algn="ctr" defTabSz="710969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ru-RU" sz="1466" dirty="0">
                <a:solidFill>
                  <a:srgbClr val="002060"/>
                </a:solidFill>
                <a:latin typeface="Calibri"/>
              </a:rPr>
              <a:t>(ССПК)</a:t>
            </a:r>
          </a:p>
        </p:txBody>
      </p:sp>
      <p:sp>
        <p:nvSpPr>
          <p:cNvPr id="8" name="Прямоугольник 7"/>
          <p:cNvSpPr/>
          <p:nvPr/>
        </p:nvSpPr>
        <p:spPr>
          <a:xfrm>
            <a:off x="307094" y="2821552"/>
            <a:ext cx="11554388" cy="1420307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733" b="1" dirty="0">
                <a:solidFill>
                  <a:srgbClr val="002060"/>
                </a:solidFill>
                <a:latin typeface="Calibri"/>
              </a:rPr>
              <a:t>Региональная группа по </a:t>
            </a:r>
            <a:r>
              <a:rPr lang="ru-RU" sz="1733" b="1" dirty="0">
                <a:solidFill>
                  <a:srgbClr val="E56E14"/>
                </a:solidFill>
                <a:latin typeface="Calibri"/>
              </a:rPr>
              <a:t>разработке и апробации модельной РП ВП и КПВР</a:t>
            </a:r>
          </a:p>
        </p:txBody>
      </p:sp>
      <p:cxnSp>
        <p:nvCxnSpPr>
          <p:cNvPr id="36" name="Прямая соединительная линия 35"/>
          <p:cNvCxnSpPr>
            <a:stCxn id="5" idx="3"/>
          </p:cNvCxnSpPr>
          <p:nvPr/>
        </p:nvCxnSpPr>
        <p:spPr>
          <a:xfrm>
            <a:off x="2565512" y="3669258"/>
            <a:ext cx="1576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/>
          <p:cNvCxnSpPr/>
          <p:nvPr/>
        </p:nvCxnSpPr>
        <p:spPr>
          <a:xfrm>
            <a:off x="4856252" y="3669258"/>
            <a:ext cx="1576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Прямая соединительная линия 40"/>
          <p:cNvCxnSpPr/>
          <p:nvPr/>
        </p:nvCxnSpPr>
        <p:spPr>
          <a:xfrm>
            <a:off x="7149580" y="3669258"/>
            <a:ext cx="1576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Прямая соединительная линия 42"/>
          <p:cNvCxnSpPr/>
          <p:nvPr/>
        </p:nvCxnSpPr>
        <p:spPr>
          <a:xfrm>
            <a:off x="9447922" y="3694849"/>
            <a:ext cx="1576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Прямоугольник 46"/>
          <p:cNvSpPr/>
          <p:nvPr/>
        </p:nvSpPr>
        <p:spPr>
          <a:xfrm>
            <a:off x="455698" y="4405002"/>
            <a:ext cx="2109813" cy="2207234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>
                <a:solidFill>
                  <a:srgbClr val="002060"/>
                </a:solidFill>
                <a:latin typeface="Calibri"/>
              </a:rPr>
              <a:t>Ванина Н.А. (ЧГК)</a:t>
            </a:r>
          </a:p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 err="1">
                <a:solidFill>
                  <a:srgbClr val="002060"/>
                </a:solidFill>
                <a:latin typeface="Calibri"/>
              </a:rPr>
              <a:t>Бухтояров</a:t>
            </a:r>
            <a:r>
              <a:rPr lang="ru-RU" sz="1400" dirty="0">
                <a:solidFill>
                  <a:srgbClr val="002060"/>
                </a:solidFill>
                <a:latin typeface="Calibri"/>
              </a:rPr>
              <a:t> Д.А. (НГТК)</a:t>
            </a:r>
          </a:p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>
                <a:solidFill>
                  <a:srgbClr val="002060"/>
                </a:solidFill>
                <a:latin typeface="Calibri"/>
              </a:rPr>
              <a:t>Середенко Т.А. (ОНТ)</a:t>
            </a:r>
          </a:p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 err="1">
                <a:solidFill>
                  <a:srgbClr val="002060"/>
                </a:solidFill>
                <a:latin typeface="Calibri"/>
              </a:rPr>
              <a:t>Чичирина</a:t>
            </a:r>
            <a:r>
              <a:rPr lang="ru-RU" sz="1400" dirty="0">
                <a:solidFill>
                  <a:srgbClr val="002060"/>
                </a:solidFill>
                <a:latin typeface="Calibri"/>
              </a:rPr>
              <a:t> Л.Е. (</a:t>
            </a:r>
            <a:r>
              <a:rPr lang="ru-RU" sz="1400" dirty="0" err="1">
                <a:solidFill>
                  <a:srgbClr val="002060"/>
                </a:solidFill>
                <a:latin typeface="Calibri"/>
              </a:rPr>
              <a:t>СергеевскийГТ</a:t>
            </a:r>
            <a:r>
              <a:rPr lang="ru-RU" sz="1400" dirty="0">
                <a:solidFill>
                  <a:srgbClr val="002060"/>
                </a:solidFill>
                <a:latin typeface="Calibri"/>
              </a:rPr>
              <a:t>)</a:t>
            </a:r>
          </a:p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>
                <a:solidFill>
                  <a:srgbClr val="002060"/>
                </a:solidFill>
                <a:latin typeface="Calibri"/>
              </a:rPr>
              <a:t>Серова Н.В. (</a:t>
            </a:r>
            <a:r>
              <a:rPr lang="ru-RU" sz="1400" dirty="0" err="1">
                <a:solidFill>
                  <a:srgbClr val="002060"/>
                </a:solidFill>
                <a:latin typeface="Calibri"/>
              </a:rPr>
              <a:t>СаМеК</a:t>
            </a:r>
            <a:r>
              <a:rPr lang="ru-RU" sz="1400" dirty="0">
                <a:solidFill>
                  <a:srgbClr val="002060"/>
                </a:solidFill>
                <a:latin typeface="Calibri"/>
              </a:rPr>
              <a:t>)</a:t>
            </a:r>
          </a:p>
          <a:p>
            <a:pPr marL="228526" indent="-228526" defTabSz="622098" eaLnBrk="0" fontAlgn="base" hangingPunct="0"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400" dirty="0">
                <a:solidFill>
                  <a:srgbClr val="002060"/>
                </a:solidFill>
                <a:latin typeface="Calibri"/>
              </a:rPr>
              <a:t>Кузнецова Р.В. (ПСЭК)</a:t>
            </a:r>
          </a:p>
        </p:txBody>
      </p:sp>
      <p:sp>
        <p:nvSpPr>
          <p:cNvPr id="48" name="Прямоугольник 47"/>
          <p:cNvSpPr/>
          <p:nvPr/>
        </p:nvSpPr>
        <p:spPr>
          <a:xfrm>
            <a:off x="2728569" y="4405002"/>
            <a:ext cx="2127684" cy="2207234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>
                <a:solidFill>
                  <a:srgbClr val="002060"/>
                </a:solidFill>
                <a:latin typeface="Calibri"/>
              </a:rPr>
              <a:t>Худякова Л.М. (ПГК)</a:t>
            </a:r>
          </a:p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>
                <a:solidFill>
                  <a:srgbClr val="002060"/>
                </a:solidFill>
                <a:latin typeface="Calibri"/>
              </a:rPr>
              <a:t>Черникова И.М. (СТАПМ)</a:t>
            </a:r>
          </a:p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>
                <a:solidFill>
                  <a:srgbClr val="002060"/>
                </a:solidFill>
                <a:latin typeface="Calibri"/>
              </a:rPr>
              <a:t>Рябцова В.Д. (СЭК)</a:t>
            </a:r>
          </a:p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 err="1">
                <a:solidFill>
                  <a:srgbClr val="002060"/>
                </a:solidFill>
                <a:latin typeface="Calibri"/>
              </a:rPr>
              <a:t>Гудинова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 А.А. (</a:t>
            </a:r>
            <a:r>
              <a:rPr lang="ru-RU" sz="1333" dirty="0" err="1">
                <a:solidFill>
                  <a:srgbClr val="002060"/>
                </a:solidFill>
                <a:latin typeface="Calibri"/>
              </a:rPr>
              <a:t>КинГТ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)</a:t>
            </a:r>
          </a:p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>
                <a:solidFill>
                  <a:srgbClr val="002060"/>
                </a:solidFill>
                <a:latin typeface="Calibri"/>
              </a:rPr>
              <a:t>Орлова Т.С. (ГК Сызрани)</a:t>
            </a:r>
          </a:p>
          <a:p>
            <a:pPr marL="228526" indent="-228526" defTabSz="622098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Arial" pitchFamily="34" charset="0"/>
              <a:buChar char="•"/>
            </a:pPr>
            <a:r>
              <a:rPr lang="ru-RU" sz="1333" dirty="0" err="1">
                <a:solidFill>
                  <a:srgbClr val="002060"/>
                </a:solidFill>
                <a:latin typeface="Calibri"/>
              </a:rPr>
              <a:t>Писяева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  Л.М. (ТСЭК)</a:t>
            </a:r>
          </a:p>
        </p:txBody>
      </p:sp>
      <p:sp>
        <p:nvSpPr>
          <p:cNvPr id="49" name="Прямоугольник 48"/>
          <p:cNvSpPr/>
          <p:nvPr/>
        </p:nvSpPr>
        <p:spPr>
          <a:xfrm>
            <a:off x="5039767" y="4414599"/>
            <a:ext cx="2109814" cy="748540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526" indent="-228526" defTabSz="914103" eaLnBrk="0" fontAlgn="base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lang="ru-RU" sz="1333" dirty="0" err="1">
                <a:solidFill>
                  <a:srgbClr val="002060"/>
                </a:solidFill>
                <a:latin typeface="Calibri"/>
              </a:rPr>
              <a:t>Ряполова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 Е.О. (ТСПК)</a:t>
            </a:r>
          </a:p>
          <a:p>
            <a:pPr marL="228526" indent="-228526" defTabSz="914103" eaLnBrk="0" fontAlgn="base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lang="ru-RU" sz="1333" dirty="0" err="1">
                <a:solidFill>
                  <a:srgbClr val="002060"/>
                </a:solidFill>
                <a:latin typeface="Calibri"/>
              </a:rPr>
              <a:t>Политико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 Г.Л. (БАТ)</a:t>
            </a:r>
          </a:p>
        </p:txBody>
      </p:sp>
      <p:sp>
        <p:nvSpPr>
          <p:cNvPr id="50" name="Прямоугольник 49"/>
          <p:cNvSpPr/>
          <p:nvPr/>
        </p:nvSpPr>
        <p:spPr>
          <a:xfrm>
            <a:off x="9669532" y="4406602"/>
            <a:ext cx="2081023" cy="748540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526" indent="-228526" defTabSz="914103" eaLnBrk="0" fontAlgn="base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lang="ru-RU" sz="1333" dirty="0" err="1">
                <a:solidFill>
                  <a:srgbClr val="002060"/>
                </a:solidFill>
                <a:latin typeface="Calibri"/>
              </a:rPr>
              <a:t>Драгина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 К. Ю. (ССПК)</a:t>
            </a:r>
          </a:p>
          <a:p>
            <a:pPr marL="228526" indent="-228526" defTabSz="914103" eaLnBrk="0" fontAlgn="base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§"/>
            </a:pPr>
            <a:r>
              <a:rPr lang="ru-RU" sz="1333" dirty="0">
                <a:solidFill>
                  <a:srgbClr val="002060"/>
                </a:solidFill>
                <a:latin typeface="Calibri"/>
              </a:rPr>
              <a:t>Марчук Е.А. (</a:t>
            </a:r>
            <a:r>
              <a:rPr lang="ru-RU" sz="1333" dirty="0" err="1">
                <a:solidFill>
                  <a:srgbClr val="002060"/>
                </a:solidFill>
                <a:latin typeface="Calibri"/>
              </a:rPr>
              <a:t>КТиХО</a:t>
            </a:r>
            <a:r>
              <a:rPr lang="ru-RU" sz="1333" dirty="0">
                <a:solidFill>
                  <a:srgbClr val="002060"/>
                </a:solidFill>
                <a:latin typeface="Calibri"/>
              </a:rPr>
              <a:t>)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8595"/>
            <a:ext cx="12223539" cy="5791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6799443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/>
          <p:cNvSpPr/>
          <p:nvPr/>
        </p:nvSpPr>
        <p:spPr>
          <a:xfrm>
            <a:off x="6072930" y="782664"/>
            <a:ext cx="5740569" cy="5028953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Организация и проведение обучающих семинаров по тематике аудитов.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Разработка модельных регламентов, форм, шаблонов для использования в работе классными руководителями/кураторами.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Разработка чек-листов для проведения аудита.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Проведение тематических аудитов внутри ПОО.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Сбор и анализ результатов тематических аудитов, выявление лучших практик организации работы классных руководителей.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Определение мер по повышению качества организации работы классных руководителей/кураторов в ПОО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ru-RU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Medium" panose="00000600000000000000"/>
                <a:cs typeface="Arial" pitchFamily="34" charset="0"/>
              </a:rPr>
              <a:t>Организация мастер-классов, ЕМД по трансляции лучших практик работы.</a:t>
            </a:r>
            <a:endParaRPr kumimoji="0" lang="ru-RU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Montserrat Medium" panose="00000600000000000000"/>
              <a:cs typeface="Arial" pitchFamily="34" charset="0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482512" y="2735452"/>
            <a:ext cx="4114293" cy="3076166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ru-RU" dirty="0" smtClean="0">
                <a:solidFill>
                  <a:srgbClr val="002060"/>
                </a:solidFill>
                <a:latin typeface="Montserrat Medium" panose="00000600000000000000"/>
                <a:cs typeface="Arial" pitchFamily="34" charset="0"/>
              </a:rPr>
              <a:t>- </a:t>
            </a:r>
            <a:r>
              <a:rPr lang="ru-RU" dirty="0">
                <a:solidFill>
                  <a:srgbClr val="002060"/>
                </a:solidFill>
                <a:latin typeface="Montserrat Medium" panose="00000600000000000000"/>
                <a:cs typeface="Arial" pitchFamily="34" charset="0"/>
              </a:rPr>
              <a:t>Оценка соответствия структуры и содержания рабочих программ воспитания федеральным и региональным требованиям.</a:t>
            </a:r>
          </a:p>
          <a:p>
            <a:pPr marL="0" marR="0" lvl="0" indent="0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ru-RU" dirty="0">
                <a:solidFill>
                  <a:srgbClr val="002060"/>
                </a:solidFill>
                <a:latin typeface="Montserrat Medium" panose="00000600000000000000"/>
                <a:cs typeface="Arial" pitchFamily="34" charset="0"/>
              </a:rPr>
              <a:t>- Организационно-методическое обеспечение деятельности классных руководителей (кураторов) учебных групп в ПОО</a:t>
            </a:r>
          </a:p>
          <a:p>
            <a:pPr marL="228526" marR="0" lvl="0" indent="-228526" algn="just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endParaRPr kumimoji="0" lang="ru-RU" sz="1599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0" y="580366"/>
            <a:ext cx="5145438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4103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44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Тематический аудит</a:t>
            </a:r>
            <a:endParaRPr lang="ru-RU" sz="4400" kern="0" dirty="0">
              <a:solidFill>
                <a:srgbClr val="702C8D"/>
              </a:solidFill>
              <a:latin typeface="Montserrat Black" panose="00000A00000000000000" pitchFamily="2" charset="-52"/>
              <a:ea typeface="Roboto"/>
              <a:cs typeface="Roboto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0697"/>
            <a:ext cx="12223539" cy="579170"/>
          </a:xfrm>
          <a:prstGeom prst="rect">
            <a:avLst/>
          </a:prstGeom>
        </p:spPr>
      </p:pic>
      <p:sp>
        <p:nvSpPr>
          <p:cNvPr id="11" name="Скругленный прямоугольник 10"/>
          <p:cNvSpPr/>
          <p:nvPr/>
        </p:nvSpPr>
        <p:spPr>
          <a:xfrm>
            <a:off x="482511" y="2026916"/>
            <a:ext cx="4114293" cy="510755"/>
          </a:xfrm>
          <a:prstGeom prst="roundRect">
            <a:avLst/>
          </a:prstGeom>
          <a:solidFill>
            <a:srgbClr val="6DC9EF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0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66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lang="ru-RU" sz="3600" b="1" dirty="0">
                <a:solidFill>
                  <a:srgbClr val="8611B2"/>
                </a:solidFill>
                <a:latin typeface="Montserrat Medium" panose="00000600000000000000"/>
                <a:cs typeface="Arial" pitchFamily="34" charset="0"/>
              </a:rPr>
              <a:t>2022 </a:t>
            </a:r>
            <a:endParaRPr lang="ru-RU" sz="3600" b="1" dirty="0">
              <a:solidFill>
                <a:srgbClr val="8611B2"/>
              </a:solidFill>
              <a:latin typeface="Montserrat Medium" panose="00000600000000000000"/>
              <a:cs typeface="Arial" pitchFamily="34" charset="0"/>
            </a:endParaRPr>
          </a:p>
        </p:txBody>
      </p:sp>
      <p:sp>
        <p:nvSpPr>
          <p:cNvPr id="14" name="Стрелка вправо 13"/>
          <p:cNvSpPr/>
          <p:nvPr/>
        </p:nvSpPr>
        <p:spPr>
          <a:xfrm>
            <a:off x="5001654" y="5034059"/>
            <a:ext cx="666427" cy="526942"/>
          </a:xfrm>
          <a:prstGeom prst="rightArrow">
            <a:avLst/>
          </a:prstGeom>
          <a:solidFill>
            <a:srgbClr val="6DC9E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5" name="Рисунок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66692"/>
            <a:ext cx="12229636" cy="791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6737402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449715" y="179956"/>
            <a:ext cx="117422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2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МЕТОДИЧЕСКОЕ ОБЕСПЕЧЕНИЕ НАПРАВЛЕНИЙ ВР</a:t>
            </a:r>
            <a:endParaRPr lang="ru-RU" sz="3200" kern="0" dirty="0">
              <a:solidFill>
                <a:srgbClr val="702C8D"/>
              </a:solidFill>
              <a:latin typeface="Montserrat Black" panose="00000A00000000000000" pitchFamily="2" charset="-52"/>
              <a:ea typeface="Roboto"/>
              <a:cs typeface="Roboto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2240374" y="5607666"/>
            <a:ext cx="62471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 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aphicFrame>
        <p:nvGraphicFramePr>
          <p:cNvPr id="10" name="Диаграмма 9"/>
          <p:cNvGraphicFramePr/>
          <p:nvPr>
            <p:extLst/>
          </p:nvPr>
        </p:nvGraphicFramePr>
        <p:xfrm>
          <a:off x="522510" y="826996"/>
          <a:ext cx="9572983" cy="54809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Прямоугольник 14"/>
          <p:cNvSpPr/>
          <p:nvPr/>
        </p:nvSpPr>
        <p:spPr>
          <a:xfrm>
            <a:off x="522510" y="3625517"/>
            <a:ext cx="8682449" cy="1112776"/>
          </a:xfrm>
          <a:prstGeom prst="rect">
            <a:avLst/>
          </a:prstGeom>
          <a:noFill/>
          <a:ln w="12700">
            <a:solidFill>
              <a:srgbClr val="4D7B99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572510" y="4438608"/>
            <a:ext cx="242324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4B7896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Основа во всех ПОО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4B7896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1931271" y="5988056"/>
            <a:ext cx="7164068" cy="319908"/>
          </a:xfrm>
          <a:prstGeom prst="rect">
            <a:avLst/>
          </a:prstGeom>
          <a:noFill/>
          <a:ln w="12700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9" name="Прямая со стрелкой 18"/>
          <p:cNvCxnSpPr/>
          <p:nvPr/>
        </p:nvCxnSpPr>
        <p:spPr>
          <a:xfrm>
            <a:off x="1647093" y="4808031"/>
            <a:ext cx="284178" cy="118002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3169917" y="3651643"/>
            <a:ext cx="59254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Программы/проекты по адаптации первокурсников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169918" y="4046049"/>
            <a:ext cx="6035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Профилактические программы/проекты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3169919" y="4451992"/>
            <a:ext cx="6035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Программы/проекты гражданско-патриотической направленности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0858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28"/>
          <p:cNvSpPr txBox="1">
            <a:spLocks noGrp="1"/>
          </p:cNvSpPr>
          <p:nvPr>
            <p:ph type="body" idx="1"/>
          </p:nvPr>
        </p:nvSpPr>
        <p:spPr>
          <a:xfrm>
            <a:off x="336000" y="265503"/>
            <a:ext cx="6700631" cy="60980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endParaRPr lang="ru-RU" sz="1800" dirty="0" smtClean="0">
              <a:latin typeface="Montserrat" panose="00000500000000000000" pitchFamily="2" charset="-52"/>
            </a:endParaRP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r>
              <a:rPr lang="ru-RU" sz="1800" dirty="0" smtClean="0">
                <a:latin typeface="Montserrat" panose="00000500000000000000" pitchFamily="2" charset="-52"/>
              </a:rPr>
              <a:t>В </a:t>
            </a:r>
            <a:r>
              <a:rPr lang="ru-RU" sz="1800" dirty="0">
                <a:latin typeface="Montserrat" panose="00000500000000000000" pitchFamily="2" charset="-52"/>
              </a:rPr>
              <a:t>2021 году Центру профессионального образования Самарской области был </a:t>
            </a:r>
            <a:r>
              <a:rPr lang="ru-RU" sz="1800" b="1" dirty="0">
                <a:solidFill>
                  <a:srgbClr val="33A1D8"/>
                </a:solidFill>
                <a:latin typeface="Montserrat" panose="00000500000000000000" pitchFamily="2" charset="-52"/>
              </a:rPr>
              <a:t>присвоен статус федеральной инновационной площадки</a:t>
            </a:r>
            <a:r>
              <a:rPr lang="ru-RU" sz="1800" dirty="0">
                <a:latin typeface="Montserrat" panose="00000500000000000000" pitchFamily="2" charset="-52"/>
              </a:rPr>
              <a:t> ФГБНУ «Институт изучения детства, семьи и воспитания Российской академии образования»</a:t>
            </a:r>
            <a:r>
              <a:rPr lang="ru-RU" sz="1800" b="1" dirty="0">
                <a:latin typeface="Montserrat" panose="00000500000000000000" pitchFamily="2" charset="-52"/>
              </a:rPr>
              <a:t> </a:t>
            </a:r>
            <a:r>
              <a:rPr lang="ru-RU" sz="1800" dirty="0">
                <a:latin typeface="Montserrat" panose="00000500000000000000" pitchFamily="2" charset="-52"/>
              </a:rPr>
              <a:t>по направлению: </a:t>
            </a:r>
            <a:endParaRPr lang="ru-RU" sz="1800" dirty="0" smtClean="0">
              <a:latin typeface="Montserrat" panose="00000500000000000000" pitchFamily="2" charset="-52"/>
            </a:endParaRP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r>
              <a:rPr lang="ru-RU" sz="1800" b="1" dirty="0" smtClean="0">
                <a:solidFill>
                  <a:srgbClr val="33A1D8"/>
                </a:solidFill>
                <a:latin typeface="Montserrat" panose="00000500000000000000" pitchFamily="2" charset="-52"/>
              </a:rPr>
              <a:t>«Управление </a:t>
            </a:r>
            <a:r>
              <a:rPr lang="ru-RU" sz="1800" b="1" dirty="0">
                <a:solidFill>
                  <a:srgbClr val="33A1D8"/>
                </a:solidFill>
                <a:latin typeface="Montserrat" panose="00000500000000000000" pitchFamily="2" charset="-52"/>
              </a:rPr>
              <a:t>качеством воспитания в среднем профессиональном </a:t>
            </a:r>
            <a:r>
              <a:rPr lang="ru-RU" sz="1800" b="1" dirty="0" smtClean="0">
                <a:solidFill>
                  <a:srgbClr val="33A1D8"/>
                </a:solidFill>
                <a:latin typeface="Montserrat" panose="00000500000000000000" pitchFamily="2" charset="-52"/>
              </a:rPr>
              <a:t>образовании». </a:t>
            </a: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endParaRPr sz="1800" dirty="0">
              <a:solidFill>
                <a:srgbClr val="434343"/>
              </a:solidFill>
              <a:latin typeface="Montserrat" panose="00000500000000000000" pitchFamily="2" charset="-52"/>
              <a:sym typeface="Arial"/>
            </a:endParaRP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endParaRPr lang="en-US" sz="1800" dirty="0" smtClean="0">
              <a:latin typeface="Montserrat" panose="00000500000000000000" pitchFamily="2" charset="-52"/>
            </a:endParaRP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endParaRPr lang="ru-RU" sz="1800" dirty="0" smtClean="0">
              <a:latin typeface="Montserrat" panose="00000500000000000000" pitchFamily="2" charset="-52"/>
            </a:endParaRPr>
          </a:p>
          <a:p>
            <a:pPr marL="0" lvl="0" indent="0">
              <a:lnSpc>
                <a:spcPct val="115000"/>
              </a:lnSpc>
              <a:spcBef>
                <a:spcPts val="0"/>
              </a:spcBef>
              <a:buClr>
                <a:srgbClr val="000000"/>
              </a:buClr>
              <a:buSzPts val="2200"/>
              <a:buNone/>
            </a:pPr>
            <a:r>
              <a:rPr lang="ru-RU" sz="1800" dirty="0" smtClean="0">
                <a:latin typeface="Montserrat" panose="00000500000000000000" pitchFamily="2" charset="-52"/>
              </a:rPr>
              <a:t>Проект </a:t>
            </a:r>
            <a:r>
              <a:rPr lang="ru-RU" sz="1800" b="1" dirty="0">
                <a:solidFill>
                  <a:srgbClr val="33A1D8"/>
                </a:solidFill>
                <a:latin typeface="Montserrat" panose="00000500000000000000" pitchFamily="2" charset="-52"/>
              </a:rPr>
              <a:t>«Воспитание со знаком качества. </a:t>
            </a:r>
            <a:r>
              <a:rPr lang="ru-RU" sz="1800" dirty="0">
                <a:latin typeface="Montserrat" panose="00000500000000000000" pitchFamily="2" charset="-52"/>
              </a:rPr>
              <a:t>Как повысить качество кадрового ресурса системы воспитания в ПОО</a:t>
            </a:r>
            <a:r>
              <a:rPr lang="ru-RU" sz="1800" dirty="0" smtClean="0">
                <a:latin typeface="Montserrat" panose="00000500000000000000" pitchFamily="2" charset="-52"/>
              </a:rPr>
              <a:t>?» получил </a:t>
            </a:r>
            <a:r>
              <a:rPr lang="ru-RU" sz="1800" dirty="0">
                <a:latin typeface="Montserrat" panose="00000500000000000000" pitchFamily="2" charset="-52"/>
              </a:rPr>
              <a:t>поддержку экспертов Агентства стратегических инициатив и Всероссийского форума «Сильные идеи для нового времени» и вошел </a:t>
            </a:r>
            <a:r>
              <a:rPr lang="ru-RU" sz="1800" b="1" dirty="0">
                <a:solidFill>
                  <a:srgbClr val="33A1D8"/>
                </a:solidFill>
                <a:latin typeface="Montserrat" panose="00000500000000000000" pitchFamily="2" charset="-52"/>
              </a:rPr>
              <a:t>в ТОП «Региональный»</a:t>
            </a:r>
          </a:p>
        </p:txBody>
      </p:sp>
      <p:pic>
        <p:nvPicPr>
          <p:cNvPr id="232" name="Google Shape;232;p28" descr="Изображение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04999" y="6178409"/>
            <a:ext cx="3445106" cy="472390"/>
          </a:xfrm>
          <a:prstGeom prst="rect">
            <a:avLst/>
          </a:prstGeom>
          <a:noFill/>
          <a:ln>
            <a:noFill/>
          </a:ln>
        </p:spPr>
      </p:pic>
      <p:sp>
        <p:nvSpPr>
          <p:cNvPr id="233" name="Google Shape;233;p28"/>
          <p:cNvSpPr txBox="1"/>
          <p:nvPr/>
        </p:nvSpPr>
        <p:spPr>
          <a:xfrm>
            <a:off x="4611393" y="6363591"/>
            <a:ext cx="342570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A5A5A5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#страну_меняют_люди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srgbClr val="A5A5A5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34" name="Google Shape;234;p28"/>
          <p:cNvCxnSpPr/>
          <p:nvPr/>
        </p:nvCxnSpPr>
        <p:spPr>
          <a:xfrm>
            <a:off x="1107832" y="3616402"/>
            <a:ext cx="4360984" cy="0"/>
          </a:xfrm>
          <a:prstGeom prst="straightConnector1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pic>
        <p:nvPicPr>
          <p:cNvPr id="2" name="Рисунок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55919" y="21708"/>
            <a:ext cx="4736081" cy="3350899"/>
          </a:xfrm>
          <a:prstGeom prst="rect">
            <a:avLst/>
          </a:prstGeom>
          <a:ln>
            <a:solidFill>
              <a:srgbClr val="DD3B36"/>
            </a:solidFill>
          </a:ln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55918" y="3616402"/>
            <a:ext cx="4736081" cy="3241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03189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B3C5DA"/>
        </a:solidFill>
        <a:effectLst/>
      </p:bgPr>
    </p:bg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84232" y="-97576"/>
            <a:ext cx="6007768" cy="6858594"/>
          </a:xfrm>
          <a:prstGeom prst="rect">
            <a:avLst/>
          </a:prstGeom>
        </p:spPr>
      </p:pic>
      <p:sp>
        <p:nvSpPr>
          <p:cNvPr id="153" name="Google Shape;153;p1"/>
          <p:cNvSpPr txBox="1">
            <a:spLocks noGrp="1"/>
          </p:cNvSpPr>
          <p:nvPr>
            <p:ph type="ctrTitle"/>
          </p:nvPr>
        </p:nvSpPr>
        <p:spPr>
          <a:xfrm>
            <a:off x="-79118" y="3271081"/>
            <a:ext cx="6184232" cy="8185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A1D8"/>
              </a:buClr>
              <a:buSzPts val="6000"/>
              <a:buNone/>
            </a:pPr>
            <a:r>
              <a:rPr lang="ru-RU" b="1" dirty="0" smtClean="0">
                <a:solidFill>
                  <a:schemeClr val="bg1"/>
                </a:solidFill>
                <a:latin typeface="Montserrat" panose="00000500000000000000"/>
              </a:rPr>
              <a:t>ВОСПИТАНИЕ</a:t>
            </a:r>
            <a:r>
              <a:rPr lang="ru-RU" b="1" dirty="0" smtClean="0">
                <a:solidFill>
                  <a:srgbClr val="33A1D8"/>
                </a:solidFill>
                <a:latin typeface="Montserrat Medium" panose="00000600000000000000" pitchFamily="2" charset="-52"/>
              </a:rPr>
              <a:t> </a:t>
            </a:r>
            <a:r>
              <a:rPr lang="ru-RU" b="1" dirty="0">
                <a:solidFill>
                  <a:srgbClr val="33A1D8"/>
                </a:solidFill>
                <a:latin typeface="Montserrat Medium" panose="00000600000000000000" pitchFamily="2" charset="-52"/>
              </a:rPr>
              <a:t/>
            </a:r>
            <a:br>
              <a:rPr lang="ru-RU" b="1" dirty="0">
                <a:solidFill>
                  <a:srgbClr val="33A1D8"/>
                </a:solidFill>
                <a:latin typeface="Montserrat Medium" panose="00000600000000000000" pitchFamily="2" charset="-52"/>
              </a:rPr>
            </a:br>
            <a:r>
              <a:rPr lang="ru-RU" sz="4000" b="1" dirty="0" smtClean="0">
                <a:solidFill>
                  <a:srgbClr val="33A1D8"/>
                </a:solidFill>
                <a:latin typeface="Montserrat Medium" panose="00000600000000000000" pitchFamily="2" charset="-52"/>
              </a:rPr>
              <a:t>СО ЗНАКОМ КАЧЕСТВА</a:t>
            </a:r>
            <a:endParaRPr sz="4000" b="1" cap="none" dirty="0">
              <a:solidFill>
                <a:srgbClr val="33A1D8"/>
              </a:solidFill>
              <a:latin typeface="Montserrat Medium" panose="00000600000000000000" pitchFamily="2" charset="-52"/>
              <a:sym typeface="Arial"/>
            </a:endParaRPr>
          </a:p>
        </p:txBody>
      </p:sp>
      <p:pic>
        <p:nvPicPr>
          <p:cNvPr id="154" name="Google Shape;154;p1" descr="Изображение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0105023" y="889971"/>
            <a:ext cx="3717608" cy="1417573"/>
          </a:xfrm>
          <a:prstGeom prst="rect">
            <a:avLst/>
          </a:prstGeom>
          <a:noFill/>
          <a:ln>
            <a:noFill/>
          </a:ln>
        </p:spPr>
      </p:pic>
      <p:pic>
        <p:nvPicPr>
          <p:cNvPr id="155" name="Google Shape;155;p1" descr="Изображение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0061555" y="-132942"/>
            <a:ext cx="2046224" cy="78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56" name="Google Shape;156;p1" descr="Изображение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04999" y="6178409"/>
            <a:ext cx="3445106" cy="472390"/>
          </a:xfrm>
          <a:prstGeom prst="rect">
            <a:avLst/>
          </a:prstGeom>
          <a:noFill/>
          <a:ln>
            <a:noFill/>
          </a:ln>
        </p:spPr>
      </p:pic>
      <p:sp>
        <p:nvSpPr>
          <p:cNvPr id="157" name="Google Shape;157;p1"/>
          <p:cNvSpPr txBox="1"/>
          <p:nvPr/>
        </p:nvSpPr>
        <p:spPr>
          <a:xfrm>
            <a:off x="4616359" y="6404578"/>
            <a:ext cx="342570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#страну_меняют_люди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58238" y="4421544"/>
            <a:ext cx="5867757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Как повысить качество кадрового ресурса системы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 </a:t>
            </a:r>
            <a:r>
              <a:rPr kumimoji="0" lang="ru-RU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воспитания </a:t>
            </a:r>
            <a:r>
              <a:rPr kumimoji="0" lang="ru-RU" sz="20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в </a:t>
            </a:r>
            <a:r>
              <a:rPr kumimoji="0" lang="ru-RU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профессиональных образовательных организациях?</a:t>
            </a:r>
          </a:p>
        </p:txBody>
      </p:sp>
    </p:spTree>
    <p:extLst>
      <p:ext uri="{BB962C8B-B14F-4D97-AF65-F5344CB8AC3E}">
        <p14:creationId xmlns:p14="http://schemas.microsoft.com/office/powerpoint/2010/main" val="3562954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3"/>
          <a:srcRect r="26413"/>
          <a:stretch/>
        </p:blipFill>
        <p:spPr>
          <a:xfrm>
            <a:off x="6459532" y="1594342"/>
            <a:ext cx="5746646" cy="432966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195" name="Google Shape;195;p25"/>
          <p:cNvSpPr txBox="1">
            <a:spLocks noGrp="1"/>
          </p:cNvSpPr>
          <p:nvPr>
            <p:ph type="title"/>
          </p:nvPr>
        </p:nvSpPr>
        <p:spPr>
          <a:xfrm>
            <a:off x="336000" y="451782"/>
            <a:ext cx="10151415" cy="72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A1D8"/>
              </a:buClr>
              <a:buSzPts val="4800"/>
              <a:buNone/>
            </a:pPr>
            <a:r>
              <a:rPr lang="ru-RU" sz="4800" b="1" cap="none">
                <a:solidFill>
                  <a:srgbClr val="33A1D8"/>
                </a:solidFill>
                <a:latin typeface="Arial"/>
                <a:ea typeface="Arial"/>
                <a:cs typeface="Arial"/>
                <a:sym typeface="Arial"/>
              </a:rPr>
              <a:t>СУТЬ ПРОЕКТА</a:t>
            </a:r>
            <a:endParaRPr sz="4800" b="1" cap="none">
              <a:solidFill>
                <a:srgbClr val="33A1D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" name="Google Shape;197;p25"/>
          <p:cNvSpPr txBox="1"/>
          <p:nvPr/>
        </p:nvSpPr>
        <p:spPr>
          <a:xfrm>
            <a:off x="336000" y="1053325"/>
            <a:ext cx="1009260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Краткое описание предлагаемого решения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198" name="Google Shape;198;p25" descr="Изображение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809776" y="424656"/>
            <a:ext cx="2046224" cy="78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" name="Google Shape;199;p25" descr="Изображение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04999" y="6178409"/>
            <a:ext cx="3445106" cy="472390"/>
          </a:xfrm>
          <a:prstGeom prst="rect">
            <a:avLst/>
          </a:prstGeom>
          <a:noFill/>
          <a:ln>
            <a:noFill/>
          </a:ln>
        </p:spPr>
      </p:pic>
      <p:sp>
        <p:nvSpPr>
          <p:cNvPr id="200" name="Google Shape;200;p25"/>
          <p:cNvSpPr txBox="1"/>
          <p:nvPr/>
        </p:nvSpPr>
        <p:spPr>
          <a:xfrm>
            <a:off x="4611393" y="6363591"/>
            <a:ext cx="342570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A5A5A5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#страну_меняют_люди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srgbClr val="A5A5A5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01" name="Google Shape;201;p25"/>
          <p:cNvCxnSpPr/>
          <p:nvPr/>
        </p:nvCxnSpPr>
        <p:spPr>
          <a:xfrm rot="10800000" flipH="1">
            <a:off x="336000" y="1391675"/>
            <a:ext cx="11520000" cy="15900"/>
          </a:xfrm>
          <a:prstGeom prst="straightConnector1">
            <a:avLst/>
          </a:prstGeom>
          <a:noFill/>
          <a:ln w="9525" cap="flat" cmpd="sng">
            <a:solidFill>
              <a:srgbClr val="00B0F0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2" name="Google Shape;3944;p118"/>
          <p:cNvCxnSpPr/>
          <p:nvPr/>
        </p:nvCxnSpPr>
        <p:spPr>
          <a:xfrm rot="10800000">
            <a:off x="5496894" y="3630235"/>
            <a:ext cx="2302664" cy="0"/>
          </a:xfrm>
          <a:prstGeom prst="straightConnector1">
            <a:avLst/>
          </a:prstGeom>
          <a:noFill/>
          <a:ln w="19050" cap="rnd" cmpd="sng">
            <a:solidFill>
              <a:srgbClr val="33A1D8"/>
            </a:solidFill>
            <a:prstDash val="dashDot"/>
            <a:round/>
            <a:headEnd type="none" w="sm" len="sm"/>
            <a:tailEnd type="stealth" w="med" len="med"/>
          </a:ln>
        </p:spPr>
      </p:cxnSp>
      <p:cxnSp>
        <p:nvCxnSpPr>
          <p:cNvPr id="13" name="Google Shape;3945;p118"/>
          <p:cNvCxnSpPr/>
          <p:nvPr/>
        </p:nvCxnSpPr>
        <p:spPr>
          <a:xfrm rot="10800000">
            <a:off x="5496894" y="4483064"/>
            <a:ext cx="1777641" cy="0"/>
          </a:xfrm>
          <a:prstGeom prst="straightConnector1">
            <a:avLst/>
          </a:prstGeom>
          <a:noFill/>
          <a:ln w="19050" cap="rnd" cmpd="sng">
            <a:solidFill>
              <a:srgbClr val="4EAEDD"/>
            </a:solidFill>
            <a:prstDash val="dashDot"/>
            <a:round/>
            <a:headEnd type="none" w="sm" len="sm"/>
            <a:tailEnd type="stealth" w="med" len="med"/>
          </a:ln>
        </p:spPr>
      </p:cxnSp>
      <p:cxnSp>
        <p:nvCxnSpPr>
          <p:cNvPr id="14" name="Google Shape;3946;p118"/>
          <p:cNvCxnSpPr/>
          <p:nvPr/>
        </p:nvCxnSpPr>
        <p:spPr>
          <a:xfrm rot="10800000">
            <a:off x="5504915" y="5381432"/>
            <a:ext cx="1263118" cy="0"/>
          </a:xfrm>
          <a:prstGeom prst="straightConnector1">
            <a:avLst/>
          </a:prstGeom>
          <a:noFill/>
          <a:ln w="19050" cap="rnd" cmpd="sng">
            <a:solidFill>
              <a:srgbClr val="33A1D8"/>
            </a:solidFill>
            <a:prstDash val="dashDot"/>
            <a:round/>
            <a:headEnd type="none" w="sm" len="sm"/>
            <a:tailEnd type="stealth" w="med" len="med"/>
          </a:ln>
        </p:spPr>
      </p:cxnSp>
      <p:sp>
        <p:nvSpPr>
          <p:cNvPr id="29" name="Google Shape;3961;p118"/>
          <p:cNvSpPr txBox="1"/>
          <p:nvPr/>
        </p:nvSpPr>
        <p:spPr>
          <a:xfrm flipH="1">
            <a:off x="49520" y="5110562"/>
            <a:ext cx="5306528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Спроектировать 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профиль компетенций </a:t>
            </a:r>
            <a:endParaRPr kumimoji="0" lang="ru-RU" sz="1200" b="1" i="0" u="none" strike="noStrike" kern="0" cap="none" spc="0" normalizeH="0" baseline="0" noProof="0" dirty="0" smtClean="0">
              <a:ln>
                <a:noFill/>
              </a:ln>
              <a:solidFill>
                <a:srgbClr val="33A1D8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Arial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классных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руководителей СПО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(на основании 12 инвариантных 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федеральных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личностных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результатов для студентов СПО)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Montserrat" panose="00000500000000000000" pitchFamily="2" charset="-52"/>
              <a:ea typeface="Roboto"/>
              <a:cs typeface="Roboto"/>
              <a:sym typeface="Roboto"/>
            </a:endParaRPr>
          </a:p>
        </p:txBody>
      </p:sp>
      <p:sp>
        <p:nvSpPr>
          <p:cNvPr id="30" name="Google Shape;3962;p118"/>
          <p:cNvSpPr txBox="1"/>
          <p:nvPr/>
        </p:nvSpPr>
        <p:spPr>
          <a:xfrm flipH="1">
            <a:off x="49520" y="4130150"/>
            <a:ext cx="530314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Спроектировать 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педагогический 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Arial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online </a:t>
            </a:r>
            <a:r>
              <a:rPr kumimoji="0" lang="ru-RU" sz="1200" b="1" i="0" u="none" strike="noStrike" kern="0" cap="none" spc="0" normalizeH="0" baseline="0" noProof="0" dirty="0" smtClean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симулятор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и с 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его помощью провести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процедуру независимой оценки компетенций классных 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руководителей, </a:t>
            </a:r>
            <a:endParaRPr kumimoji="0" lang="ru-RU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Arial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выявить профессиональные затруднения и дефициты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Roboto"/>
            </a:endParaRPr>
          </a:p>
        </p:txBody>
      </p:sp>
      <p:sp>
        <p:nvSpPr>
          <p:cNvPr id="31" name="Google Shape;3963;p118"/>
          <p:cNvSpPr txBox="1"/>
          <p:nvPr/>
        </p:nvSpPr>
        <p:spPr>
          <a:xfrm flipH="1">
            <a:off x="49520" y="3298943"/>
            <a:ext cx="5303140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Roboto"/>
              </a:rPr>
              <a:t>Определить индивидуальные траектории профессионально-личностного развития на основании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Roboto"/>
              </a:rPr>
              <a:t>модульной программы повышения квалификации</a:t>
            </a:r>
            <a:r>
              <a:rPr kumimoji="0" lang="ru-RU" sz="800" b="0" i="0" u="none" strike="noStrike" kern="0" cap="none" spc="0" normalizeH="0" baseline="0" noProof="0" dirty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rPr>
              <a:t>,</a:t>
            </a:r>
            <a:endParaRPr kumimoji="0" sz="800" b="0" i="0" u="none" strike="noStrike" kern="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2" name="Google Shape;3964;p118"/>
          <p:cNvSpPr txBox="1"/>
          <p:nvPr/>
        </p:nvSpPr>
        <p:spPr>
          <a:xfrm flipH="1">
            <a:off x="12739" y="1586289"/>
            <a:ext cx="5343309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Экспертно сопровождать работу классных руководителей СПО в группах развития, предметом деятельности которых является проектирование воспитательного процесса / воспитательной системы ПОО, 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контроль и оценка качества системы воспитания</a:t>
            </a:r>
            <a:endParaRPr kumimoji="0" sz="1200" b="1" i="0" u="none" strike="noStrike" kern="0" cap="none" spc="0" normalizeH="0" baseline="0" noProof="0" dirty="0">
              <a:ln>
                <a:noFill/>
              </a:ln>
              <a:solidFill>
                <a:srgbClr val="33A1D8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Roboto"/>
            </a:endParaRPr>
          </a:p>
        </p:txBody>
      </p:sp>
      <p:sp>
        <p:nvSpPr>
          <p:cNvPr id="33" name="Google Shape;3965;p118"/>
          <p:cNvSpPr txBox="1"/>
          <p:nvPr/>
        </p:nvSpPr>
        <p:spPr>
          <a:xfrm flipH="1">
            <a:off x="0" y="2566701"/>
            <a:ext cx="5349273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Провести 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конкурс профессионального мастерства </a:t>
            </a:r>
            <a:endParaRPr kumimoji="0" lang="ru-RU" sz="1200" b="1" i="0" u="none" strike="noStrike" kern="0" cap="none" spc="0" normalizeH="0" baseline="0" noProof="0" dirty="0" smtClean="0">
              <a:ln>
                <a:noFill/>
              </a:ln>
              <a:solidFill>
                <a:srgbClr val="33A1D8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Arial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200" b="1" i="0" u="none" strike="noStrike" kern="0" cap="none" spc="0" normalizeH="0" baseline="0" noProof="0" dirty="0" smtClean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классных </a:t>
            </a:r>
            <a:r>
              <a:rPr kumimoji="0" lang="ru-RU" sz="1200" b="1" i="0" u="none" strike="noStrike" kern="0" cap="none" spc="0" normalizeH="0" baseline="0" noProof="0" dirty="0">
                <a:ln>
                  <a:noFill/>
                </a:ln>
                <a:solidFill>
                  <a:srgbClr val="33A1D8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руководителей СПО 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и отследить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ontserrat" panose="00000500000000000000" pitchFamily="2" charset="-52"/>
                <a:cs typeface="Arial"/>
                <a:sym typeface="Arial"/>
              </a:rPr>
              <a:t>динамику их профессионально-личностного развития </a:t>
            </a: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ontserrat" panose="00000500000000000000" pitchFamily="2" charset="-52"/>
              <a:cs typeface="Arial"/>
              <a:sym typeface="Roboto"/>
            </a:endParaRPr>
          </a:p>
        </p:txBody>
      </p:sp>
      <p:cxnSp>
        <p:nvCxnSpPr>
          <p:cNvPr id="10" name="Google Shape;3942;p118"/>
          <p:cNvCxnSpPr/>
          <p:nvPr/>
        </p:nvCxnSpPr>
        <p:spPr>
          <a:xfrm rot="10800000">
            <a:off x="5489457" y="1924579"/>
            <a:ext cx="3360146" cy="0"/>
          </a:xfrm>
          <a:prstGeom prst="straightConnector1">
            <a:avLst/>
          </a:prstGeom>
          <a:noFill/>
          <a:ln w="19050" cap="rnd" cmpd="sng">
            <a:solidFill>
              <a:srgbClr val="33A1D8"/>
            </a:solidFill>
            <a:prstDash val="dashDot"/>
            <a:round/>
            <a:headEnd type="none" w="sm" len="sm"/>
            <a:tailEnd type="stealth" w="med" len="med"/>
          </a:ln>
        </p:spPr>
      </p:cxnSp>
      <p:cxnSp>
        <p:nvCxnSpPr>
          <p:cNvPr id="11" name="Google Shape;3943;p118"/>
          <p:cNvCxnSpPr/>
          <p:nvPr/>
        </p:nvCxnSpPr>
        <p:spPr>
          <a:xfrm rot="10800000">
            <a:off x="5489457" y="2777408"/>
            <a:ext cx="2835124" cy="0"/>
          </a:xfrm>
          <a:prstGeom prst="straightConnector1">
            <a:avLst/>
          </a:prstGeom>
          <a:noFill/>
          <a:ln w="19050" cap="rnd" cmpd="sng">
            <a:solidFill>
              <a:srgbClr val="4EAEDD"/>
            </a:solidFill>
            <a:prstDash val="dashDot"/>
            <a:round/>
            <a:headEnd type="none" w="sm" len="sm"/>
            <a:tailEnd type="stealth" w="med" len="med"/>
          </a:ln>
        </p:spPr>
      </p:cxnSp>
      <p:sp>
        <p:nvSpPr>
          <p:cNvPr id="35" name="Заголовок 2">
            <a:extLst>
              <a:ext uri="{FF2B5EF4-FFF2-40B4-BE49-F238E27FC236}">
                <a16:creationId xmlns:a16="http://schemas.microsoft.com/office/drawing/2014/main" xmlns="" id="{5D5BC356-93DA-566C-409C-F7BB23F34F5B}"/>
              </a:ext>
            </a:extLst>
          </p:cNvPr>
          <p:cNvSpPr txBox="1">
            <a:spLocks/>
          </p:cNvSpPr>
          <p:nvPr/>
        </p:nvSpPr>
        <p:spPr>
          <a:xfrm>
            <a:off x="6459532" y="5335891"/>
            <a:ext cx="5645369" cy="4716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defRPr sz="4800" b="0" i="0" u="none" strike="noStrike" cap="none">
                <a:solidFill>
                  <a:srgbClr val="92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  <a:t>НЕПРЕРЫВНОЕ </a:t>
            </a:r>
            <a:endParaRPr kumimoji="0" lang="ru-RU" sz="1200" b="0" i="0" u="none" strike="noStrike" kern="0" cap="none" spc="0" normalizeH="0" baseline="0" noProof="0" dirty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 Black" panose="00000A00000000000000" pitchFamily="2" charset="-52"/>
              <a:ea typeface="Roboto"/>
              <a:sym typeface="Roboto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9292"/>
              </a:buClr>
              <a:buSzPts val="3600"/>
              <a:buFont typeface="Roboto"/>
              <a:buNone/>
              <a:tabLst/>
              <a:defRPr/>
            </a:pP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  <a:t>ПРОФЕССИНАЛЬНО–ЛИЧНОСТНОЕ</a:t>
            </a: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  <a:t> 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  <a:t/>
            </a:r>
            <a:b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</a:br>
            <a:r>
              <a:rPr kumimoji="0" lang="ru-RU" sz="1200" b="0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Montserrat Black" panose="00000A00000000000000" pitchFamily="2" charset="-52"/>
                <a:ea typeface="Roboto"/>
                <a:sym typeface="Roboto"/>
              </a:rPr>
              <a:t>РАЗВИТИЕ</a:t>
            </a:r>
            <a:endParaRPr kumimoji="0" lang="ru-RU" sz="4800" b="0" i="0" u="none" strike="noStrike" kern="0" cap="none" spc="0" normalizeH="0" baseline="0" noProof="0" dirty="0">
              <a:ln>
                <a:noFill/>
              </a:ln>
              <a:solidFill>
                <a:srgbClr val="CC4E3D">
                  <a:lumMod val="75000"/>
                </a:srgbClr>
              </a:solidFill>
              <a:effectLst/>
              <a:uLnTx/>
              <a:uFillTx/>
              <a:latin typeface="Montserrat Black" panose="00000A00000000000000" pitchFamily="2" charset="-52"/>
              <a:ea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4147013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29"/>
          <p:cNvSpPr txBox="1">
            <a:spLocks noGrp="1"/>
          </p:cNvSpPr>
          <p:nvPr>
            <p:ph type="title"/>
          </p:nvPr>
        </p:nvSpPr>
        <p:spPr>
          <a:xfrm>
            <a:off x="336000" y="451782"/>
            <a:ext cx="10151415" cy="72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A1D8"/>
              </a:buClr>
              <a:buSzPts val="4800"/>
              <a:buNone/>
            </a:pPr>
            <a:r>
              <a:rPr lang="ru-RU" sz="4800" b="1" cap="none">
                <a:solidFill>
                  <a:srgbClr val="33A1D8"/>
                </a:solidFill>
                <a:latin typeface="Arial"/>
                <a:ea typeface="Arial"/>
                <a:cs typeface="Arial"/>
                <a:sym typeface="Arial"/>
              </a:rPr>
              <a:t>ПЛАН РЕАЛИЗАЦИИ ПРОЕКТА</a:t>
            </a:r>
            <a:endParaRPr sz="4800" b="1" cap="none">
              <a:solidFill>
                <a:srgbClr val="33A1D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" name="Google Shape;240;p29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None/>
            </a:pPr>
            <a:endParaRPr sz="2000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None/>
            </a:pPr>
            <a:endParaRPr sz="2000">
              <a:solidFill>
                <a:srgbClr val="434343"/>
              </a:solidFill>
            </a:endParaRPr>
          </a:p>
        </p:txBody>
      </p:sp>
      <p:sp>
        <p:nvSpPr>
          <p:cNvPr id="241" name="Google Shape;241;p29"/>
          <p:cNvSpPr txBox="1"/>
          <p:nvPr/>
        </p:nvSpPr>
        <p:spPr>
          <a:xfrm>
            <a:off x="336000" y="1053325"/>
            <a:ext cx="1009260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Основные этапы и контрольные точки, ведущие к промежуточным и конечным результатам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2" name="Google Shape;242;p29" descr="Изображение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809776" y="424656"/>
            <a:ext cx="2046224" cy="78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" name="Google Shape;243;p29" descr="Изображение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04999" y="6178409"/>
            <a:ext cx="3445106" cy="472390"/>
          </a:xfrm>
          <a:prstGeom prst="rect">
            <a:avLst/>
          </a:prstGeom>
          <a:noFill/>
          <a:ln>
            <a:noFill/>
          </a:ln>
        </p:spPr>
      </p:pic>
      <p:sp>
        <p:nvSpPr>
          <p:cNvPr id="244" name="Google Shape;244;p29"/>
          <p:cNvSpPr txBox="1"/>
          <p:nvPr/>
        </p:nvSpPr>
        <p:spPr>
          <a:xfrm>
            <a:off x="4611393" y="6363591"/>
            <a:ext cx="342570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A5A5A5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#страну_меняют_люди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srgbClr val="A5A5A5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45" name="Google Shape;245;p29"/>
          <p:cNvCxnSpPr/>
          <p:nvPr/>
        </p:nvCxnSpPr>
        <p:spPr>
          <a:xfrm rot="10800000" flipH="1">
            <a:off x="336000" y="1391675"/>
            <a:ext cx="11520000" cy="15900"/>
          </a:xfrm>
          <a:prstGeom prst="straightConnector1">
            <a:avLst/>
          </a:prstGeom>
          <a:noFill/>
          <a:ln w="9525" cap="flat" cmpd="sng">
            <a:solidFill>
              <a:srgbClr val="00B0F0"/>
            </a:solidFill>
            <a:prstDash val="solid"/>
            <a:round/>
            <a:headEnd type="none" w="sm" len="sm"/>
            <a:tailEnd type="none" w="sm" len="sm"/>
          </a:ln>
        </p:spPr>
      </p:cxnSp>
      <p:graphicFrame>
        <p:nvGraphicFramePr>
          <p:cNvPr id="246" name="Google Shape;246;p29"/>
          <p:cNvGraphicFramePr/>
          <p:nvPr>
            <p:extLst/>
          </p:nvPr>
        </p:nvGraphicFramePr>
        <p:xfrm>
          <a:off x="678600" y="1575473"/>
          <a:ext cx="10834800" cy="20726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18058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8128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7988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598988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Проектирование профиля компетенций классных руководителей СПО. 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Проверка </a:t>
                      </a:r>
                      <a:r>
                        <a:rPr lang="ru-RU" sz="1000" b="0" i="0" u="none" strike="noStrike" cap="none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валидности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 (достоверности) проекта профиля компетенций.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Поиск экспертов -спикеров для организации повышения квалификации классных руководителей по основным направлениям воспитательной работы.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Разработка модульной программы повышения квалификации классных руководителей.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Сбор фактуры, создание технического задания на разработку педагогического </a:t>
                      </a:r>
                      <a:r>
                        <a:rPr lang="en-US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online 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симулятора.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Построение архитектуры педагогического симулятора.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Работа над дизайном;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наполнение образовательным контентом;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работа с </a:t>
                      </a:r>
                      <a:r>
                        <a:rPr lang="ru-RU" sz="1000" b="0" i="0" u="none" strike="noStrike" cap="none" baseline="0" dirty="0" err="1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тестировщиками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 над отладкой и тестированием симулятора.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Экспертиза / Рецензирование модульной программы повышения квалификации.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Апробация отдельных модулей в </a:t>
                      </a:r>
                      <a:r>
                        <a:rPr lang="en-US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online / offline 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форматах.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98105">
                <a:tc gridSpan="3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2400" b="1" i="0" u="none" strike="noStrike" cap="none" dirty="0" smtClean="0">
                          <a:solidFill>
                            <a:srgbClr val="33A1D8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2022 </a:t>
                      </a:r>
                      <a:endParaRPr sz="2400" b="1" i="0" u="none" strike="noStrike" cap="none" dirty="0">
                        <a:solidFill>
                          <a:srgbClr val="33A1D8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2400" b="1" i="0" u="none" strike="noStrike" cap="none" dirty="0" smtClean="0">
                          <a:solidFill>
                            <a:srgbClr val="33A1D8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2023</a:t>
                      </a:r>
                      <a:endParaRPr sz="2400" b="1" i="0" u="none" strike="noStrike" cap="none" dirty="0">
                        <a:solidFill>
                          <a:srgbClr val="33A1D8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graphicFrame>
        <p:nvGraphicFramePr>
          <p:cNvPr id="11" name="Google Shape;246;p29"/>
          <p:cNvGraphicFramePr/>
          <p:nvPr>
            <p:extLst/>
          </p:nvPr>
        </p:nvGraphicFramePr>
        <p:xfrm>
          <a:off x="678600" y="3759547"/>
          <a:ext cx="10834800" cy="2417278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18058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8128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7988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8058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1549786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Подбор фокус-группы для тестирования контента симулятора.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Апробация педагогического </a:t>
                      </a:r>
                      <a:r>
                        <a:rPr lang="en-US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online 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симулятора.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Доработка.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Пилотный запуск модульной программы повышения квалификации классных руководителей 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Конкурс профессионального мастерства классных руководителей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Внедрение  полного цикла (диагностика компетенций на </a:t>
                      </a:r>
                      <a:r>
                        <a:rPr lang="en-US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online</a:t>
                      </a: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 симуляторе – планирование развития - повышение квалификации – повторная диагностика) на региональном уровне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Масштабирование практики на классных руководителей профессиональных образовательных организаций Самарской области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Мониторинг удовлетворенности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субъектов педагогического процесса системой воспитания 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Конкурс профессионального мастерства классных руководителей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Размещение диагностического и образовательного контента в автоматизированной информационной системе.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ru-RU" sz="1000" b="0" i="0" u="none" strike="noStrike" cap="none" baseline="0" dirty="0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00" b="0" i="0" u="none" strike="noStrike" cap="none" baseline="0" dirty="0" smtClean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ontserrat" panose="00000500000000000000" pitchFamily="2" charset="-52"/>
                          <a:ea typeface="Arial"/>
                          <a:cs typeface="Arial"/>
                          <a:sym typeface="Arial"/>
                        </a:rPr>
                        <a:t>Масштабирование практики на классных руководителей СПО из других регионов РФ</a:t>
                      </a:r>
                      <a:endParaRPr sz="1000" b="0" i="0" u="none" strike="noStrike" cap="none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ontserrat" panose="00000500000000000000" pitchFamily="2" charset="-52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97028">
                <a:tc gridSpan="3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2400" b="1" i="0" u="none" strike="noStrike" cap="none" dirty="0" smtClean="0">
                          <a:solidFill>
                            <a:srgbClr val="33A1D8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2024</a:t>
                      </a:r>
                      <a:endParaRPr sz="2400" b="1" i="0" u="none" strike="noStrike" cap="none" dirty="0">
                        <a:solidFill>
                          <a:srgbClr val="33A1D8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buNone/>
                      </a:pPr>
                      <a:r>
                        <a:rPr lang="ru-RU" sz="2400" b="1" i="0" u="none" strike="noStrike" cap="none" dirty="0" smtClean="0">
                          <a:solidFill>
                            <a:srgbClr val="33A1D8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rPr>
                        <a:t>2025</a:t>
                      </a:r>
                      <a:endParaRPr sz="2400" b="1" i="0" u="none" strike="noStrike" cap="none" dirty="0">
                        <a:solidFill>
                          <a:srgbClr val="33A1D8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/>
                    </a:p>
                  </a:txBody>
                  <a:tcPr marL="91450" marR="91450" marT="45725" marB="45725" anchor="ctr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0001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8" name="Google Shape;4698;p136"/>
          <p:cNvGrpSpPr/>
          <p:nvPr/>
        </p:nvGrpSpPr>
        <p:grpSpPr>
          <a:xfrm>
            <a:off x="9727833" y="3599310"/>
            <a:ext cx="455069" cy="447083"/>
            <a:chOff x="3559173" y="841373"/>
            <a:chExt cx="271463" cy="266700"/>
          </a:xfrm>
        </p:grpSpPr>
        <p:sp>
          <p:nvSpPr>
            <p:cNvPr id="4699" name="Google Shape;4699;p136"/>
            <p:cNvSpPr/>
            <p:nvPr/>
          </p:nvSpPr>
          <p:spPr>
            <a:xfrm>
              <a:off x="3559173" y="912811"/>
              <a:ext cx="111125" cy="114300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0" name="Google Shape;4700;p136"/>
            <p:cNvSpPr/>
            <p:nvPr/>
          </p:nvSpPr>
          <p:spPr>
            <a:xfrm>
              <a:off x="3716336" y="882648"/>
              <a:ext cx="114300" cy="112713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1" name="Google Shape;4701;p136"/>
            <p:cNvSpPr/>
            <p:nvPr/>
          </p:nvSpPr>
          <p:spPr>
            <a:xfrm>
              <a:off x="3560757" y="841373"/>
              <a:ext cx="266700" cy="58738"/>
            </a:xfrm>
            <a:custGeom>
              <a:avLst/>
              <a:gdLst/>
              <a:ahLst/>
              <a:cxnLst/>
              <a:rect l="l" t="t" r="r" b="b"/>
              <a:pathLst>
                <a:path w="116" h="25" extrusionOk="0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702" name="Google Shape;4702;p136"/>
            <p:cNvSpPr/>
            <p:nvPr/>
          </p:nvSpPr>
          <p:spPr>
            <a:xfrm>
              <a:off x="3579813" y="892173"/>
              <a:ext cx="230188" cy="215900"/>
            </a:xfrm>
            <a:custGeom>
              <a:avLst/>
              <a:gdLst/>
              <a:ahLst/>
              <a:cxnLst/>
              <a:rect l="l" t="t" r="r" b="b"/>
              <a:pathLst>
                <a:path w="101" h="94" extrusionOk="0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60933" rIns="121900" bIns="60933" anchor="t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2" name="Прямоугольник 1"/>
          <p:cNvSpPr/>
          <p:nvPr/>
        </p:nvSpPr>
        <p:spPr>
          <a:xfrm>
            <a:off x="102000" y="99000"/>
            <a:ext cx="11988000" cy="666000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42275" y="3436336"/>
            <a:ext cx="363544" cy="525119"/>
          </a:xfrm>
          <a:prstGeom prst="rect">
            <a:avLst/>
          </a:prstGeom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13564" y="3598250"/>
            <a:ext cx="593052" cy="355191"/>
          </a:xfrm>
          <a:prstGeom prst="rect">
            <a:avLst/>
          </a:prstGeom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54669" y="4201159"/>
            <a:ext cx="593003" cy="406630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52139" y="4232374"/>
            <a:ext cx="487722" cy="524301"/>
          </a:xfrm>
          <a:prstGeom prst="rect">
            <a:avLst/>
          </a:prstGeom>
        </p:spPr>
      </p:pic>
      <p:sp>
        <p:nvSpPr>
          <p:cNvPr id="28" name="Google Shape;2659;p69"/>
          <p:cNvSpPr txBox="1">
            <a:spLocks noGrp="1"/>
          </p:cNvSpPr>
          <p:nvPr>
            <p:ph type="title"/>
          </p:nvPr>
        </p:nvSpPr>
        <p:spPr>
          <a:xfrm>
            <a:off x="-26997" y="381457"/>
            <a:ext cx="12192000" cy="787940"/>
          </a:xfrm>
          <a:prstGeom prst="rect">
            <a:avLst/>
          </a:prstGeom>
          <a:solidFill>
            <a:srgbClr val="7EA3CC"/>
          </a:solidFill>
          <a:ln>
            <a:solidFill>
              <a:srgbClr val="255C99"/>
            </a:solidFill>
            <a:prstDash val="dash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r>
              <a:rPr lang="ru-RU" sz="4000" dirty="0">
                <a:solidFill>
                  <a:schemeClr val="bg1"/>
                </a:solidFill>
                <a:latin typeface="Montserrat Medium" panose="00000600000000000000" pitchFamily="2" charset="-52"/>
              </a:rPr>
              <a:t>КАЧЕСТВО </a:t>
            </a:r>
            <a:r>
              <a:rPr lang="ru-RU" sz="4000" dirty="0" smtClean="0">
                <a:solidFill>
                  <a:schemeClr val="bg1"/>
                </a:solidFill>
                <a:latin typeface="Montserrat Medium" panose="00000600000000000000" pitchFamily="2" charset="-52"/>
              </a:rPr>
              <a:t>ОРГАНИЗАЦИИ ВОСПИТАНИЯ</a:t>
            </a:r>
            <a:endParaRPr sz="4000" dirty="0">
              <a:solidFill>
                <a:schemeClr val="bg1"/>
              </a:solidFill>
              <a:latin typeface="Montserrat Medium" panose="00000600000000000000" pitchFamily="2" charset="-52"/>
            </a:endParaRPr>
          </a:p>
        </p:txBody>
      </p:sp>
      <p:cxnSp>
        <p:nvCxnSpPr>
          <p:cNvPr id="26" name="Google Shape;1858;p43"/>
          <p:cNvCxnSpPr/>
          <p:nvPr/>
        </p:nvCxnSpPr>
        <p:spPr>
          <a:xfrm>
            <a:off x="1736811" y="2479220"/>
            <a:ext cx="8620287" cy="0"/>
          </a:xfrm>
          <a:prstGeom prst="straightConnector1">
            <a:avLst/>
          </a:prstGeom>
          <a:noFill/>
          <a:ln w="28575" cap="flat" cmpd="sng">
            <a:solidFill>
              <a:srgbClr val="C8C8C8"/>
            </a:solidFill>
            <a:prstDash val="solid"/>
            <a:round/>
            <a:headEnd type="oval" w="lg" len="lg"/>
            <a:tailEnd type="oval" w="lg" len="lg"/>
          </a:ln>
        </p:spPr>
      </p:cxnSp>
      <p:sp>
        <p:nvSpPr>
          <p:cNvPr id="27" name="Google Shape;1859;p43"/>
          <p:cNvSpPr/>
          <p:nvPr/>
        </p:nvSpPr>
        <p:spPr>
          <a:xfrm>
            <a:off x="4681806" y="1879198"/>
            <a:ext cx="1163501" cy="1200045"/>
          </a:xfrm>
          <a:prstGeom prst="ellipse">
            <a:avLst/>
          </a:prstGeom>
          <a:solidFill>
            <a:srgbClr val="B3001B"/>
          </a:solidFill>
          <a:ln>
            <a:noFill/>
          </a:ln>
        </p:spPr>
        <p:txBody>
          <a:bodyPr spcFirstLastPara="1" wrap="square" lIns="91433" tIns="45700" rIns="91433" bIns="457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29" name="Google Shape;1860;p43"/>
          <p:cNvCxnSpPr/>
          <p:nvPr/>
        </p:nvCxnSpPr>
        <p:spPr>
          <a:xfrm>
            <a:off x="5263556" y="3079243"/>
            <a:ext cx="0" cy="1264157"/>
          </a:xfrm>
          <a:prstGeom prst="straightConnector1">
            <a:avLst/>
          </a:prstGeom>
          <a:noFill/>
          <a:ln w="19050" cap="flat" cmpd="sng">
            <a:solidFill>
              <a:srgbClr val="B3001B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30" name="Google Shape;1861;p43"/>
          <p:cNvSpPr/>
          <p:nvPr/>
        </p:nvSpPr>
        <p:spPr>
          <a:xfrm>
            <a:off x="7815399" y="1878387"/>
            <a:ext cx="1163501" cy="1201667"/>
          </a:xfrm>
          <a:prstGeom prst="ellipse">
            <a:avLst/>
          </a:prstGeom>
          <a:solidFill>
            <a:srgbClr val="CCAD8F"/>
          </a:solidFill>
          <a:ln>
            <a:noFill/>
          </a:ln>
        </p:spPr>
        <p:txBody>
          <a:bodyPr spcFirstLastPara="1" wrap="square" lIns="91433" tIns="45700" rIns="91433" bIns="457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1" name="Google Shape;1862;p43"/>
          <p:cNvCxnSpPr/>
          <p:nvPr/>
        </p:nvCxnSpPr>
        <p:spPr>
          <a:xfrm rot="-5400000" flipH="1">
            <a:off x="7811728" y="3749843"/>
            <a:ext cx="1873600" cy="532400"/>
          </a:xfrm>
          <a:prstGeom prst="bentConnector3">
            <a:avLst>
              <a:gd name="adj1" fmla="val 50004"/>
            </a:avLst>
          </a:prstGeom>
          <a:noFill/>
          <a:ln w="19050" cap="flat" cmpd="sng">
            <a:solidFill>
              <a:srgbClr val="CCAD8F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32" name="Google Shape;1863;p43"/>
          <p:cNvSpPr/>
          <p:nvPr/>
        </p:nvSpPr>
        <p:spPr>
          <a:xfrm>
            <a:off x="6248603" y="1879198"/>
            <a:ext cx="1163501" cy="1200045"/>
          </a:xfrm>
          <a:prstGeom prst="ellipse">
            <a:avLst/>
          </a:prstGeom>
          <a:solidFill>
            <a:srgbClr val="255C99"/>
          </a:solidFill>
          <a:ln>
            <a:noFill/>
          </a:ln>
        </p:spPr>
        <p:txBody>
          <a:bodyPr spcFirstLastPara="1" wrap="square" lIns="91433" tIns="45700" rIns="91433" bIns="457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3" name="Google Shape;1864;p43"/>
          <p:cNvCxnSpPr/>
          <p:nvPr/>
        </p:nvCxnSpPr>
        <p:spPr>
          <a:xfrm>
            <a:off x="6828730" y="3079243"/>
            <a:ext cx="1583" cy="826747"/>
          </a:xfrm>
          <a:prstGeom prst="straightConnector1">
            <a:avLst/>
          </a:prstGeom>
          <a:noFill/>
          <a:ln w="19050" cap="flat" cmpd="sng">
            <a:solidFill>
              <a:srgbClr val="255C99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34" name="Google Shape;1865;p43"/>
          <p:cNvSpPr/>
          <p:nvPr/>
        </p:nvSpPr>
        <p:spPr>
          <a:xfrm flipH="1">
            <a:off x="3115008" y="1878387"/>
            <a:ext cx="1163501" cy="1201667"/>
          </a:xfrm>
          <a:prstGeom prst="ellipse">
            <a:avLst/>
          </a:prstGeom>
          <a:solidFill>
            <a:srgbClr val="53A2BE"/>
          </a:solidFill>
          <a:ln>
            <a:noFill/>
          </a:ln>
        </p:spPr>
        <p:txBody>
          <a:bodyPr spcFirstLastPara="1" wrap="square" lIns="91433" tIns="45700" rIns="91433" bIns="457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kern="0">
              <a:solidFill>
                <a:srgbClr val="26262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5" name="Google Shape;1866;p43"/>
          <p:cNvCxnSpPr/>
          <p:nvPr/>
        </p:nvCxnSpPr>
        <p:spPr>
          <a:xfrm rot="5400000">
            <a:off x="2457673" y="3700841"/>
            <a:ext cx="1873600" cy="630400"/>
          </a:xfrm>
          <a:prstGeom prst="bentConnector3">
            <a:avLst>
              <a:gd name="adj1" fmla="val 50004"/>
            </a:avLst>
          </a:prstGeom>
          <a:noFill/>
          <a:ln w="19050" cap="flat" cmpd="sng">
            <a:solidFill>
              <a:srgbClr val="53A2BE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36" name="Google Shape;1867;p43"/>
          <p:cNvSpPr txBox="1"/>
          <p:nvPr/>
        </p:nvSpPr>
        <p:spPr>
          <a:xfrm>
            <a:off x="102000" y="4956749"/>
            <a:ext cx="2854861" cy="14773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r" defTabSz="1219170">
              <a:lnSpc>
                <a:spcPct val="150000"/>
              </a:lnSpc>
              <a:buClr>
                <a:srgbClr val="1AAD96"/>
              </a:buClr>
              <a:buSzPts val="1100"/>
            </a:pPr>
            <a:r>
              <a:rPr lang="ru-RU" sz="1600" kern="0" dirty="0" err="1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Реализованность</a:t>
            </a:r>
            <a:r>
              <a:rPr lang="ru-RU" sz="16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 </a:t>
            </a:r>
            <a:r>
              <a:rPr lang="ru-RU" sz="16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воспитательного потенциала учебной </a:t>
            </a:r>
            <a:r>
              <a:rPr lang="ru-RU" sz="16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 </a:t>
            </a:r>
            <a:r>
              <a:rPr lang="ru-RU" sz="16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деятельности</a:t>
            </a:r>
            <a:r>
              <a:rPr lang="en-US" sz="13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. </a:t>
            </a:r>
            <a:endParaRPr sz="1300" kern="0" dirty="0">
              <a:solidFill>
                <a:srgbClr val="262626"/>
              </a:solidFill>
              <a:latin typeface="Montserrat Medium" panose="00000600000000000000" pitchFamily="2" charset="-52"/>
              <a:ea typeface="Roboto"/>
              <a:cs typeface="Roboto"/>
              <a:sym typeface="Arial"/>
            </a:endParaRPr>
          </a:p>
        </p:txBody>
      </p:sp>
      <p:sp>
        <p:nvSpPr>
          <p:cNvPr id="37" name="Google Shape;1868;p43"/>
          <p:cNvSpPr txBox="1"/>
          <p:nvPr/>
        </p:nvSpPr>
        <p:spPr>
          <a:xfrm>
            <a:off x="3617896" y="4432029"/>
            <a:ext cx="2360175" cy="184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r" defTabSz="1219170">
              <a:lnSpc>
                <a:spcPct val="150000"/>
              </a:lnSpc>
              <a:buClr>
                <a:srgbClr val="A9C370"/>
              </a:buClr>
              <a:buSzPts val="1100"/>
            </a:pPr>
            <a:r>
              <a:rPr lang="ru-RU" sz="1600" kern="0" dirty="0" err="1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Р</a:t>
            </a:r>
            <a:r>
              <a:rPr lang="ru-RU" sz="1600" kern="0" dirty="0" err="1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еализованность</a:t>
            </a:r>
            <a:r>
              <a:rPr lang="ru-RU" sz="16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 </a:t>
            </a:r>
            <a:r>
              <a:rPr lang="ru-RU" sz="16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воспитательного потенциала </a:t>
            </a:r>
            <a:r>
              <a:rPr lang="ru-RU" sz="1600" kern="0" dirty="0" err="1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внеучебной</a:t>
            </a:r>
            <a:r>
              <a:rPr lang="ru-RU" sz="1600" kern="0" dirty="0" smtClean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 </a:t>
            </a:r>
            <a:r>
              <a:rPr lang="ru-RU" sz="16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Roboto"/>
              </a:rPr>
              <a:t>деятельности</a:t>
            </a:r>
            <a:endParaRPr sz="1600" kern="0" dirty="0">
              <a:solidFill>
                <a:srgbClr val="262626"/>
              </a:solidFill>
              <a:latin typeface="Montserrat Medium" panose="00000600000000000000" pitchFamily="2" charset="-52"/>
              <a:ea typeface="Roboto"/>
              <a:cs typeface="Roboto"/>
              <a:sym typeface="Arial"/>
            </a:endParaRPr>
          </a:p>
        </p:txBody>
      </p:sp>
      <p:sp>
        <p:nvSpPr>
          <p:cNvPr id="38" name="Google Shape;1869;p43"/>
          <p:cNvSpPr txBox="1"/>
          <p:nvPr/>
        </p:nvSpPr>
        <p:spPr>
          <a:xfrm>
            <a:off x="5999979" y="4016040"/>
            <a:ext cx="2074461" cy="11079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r" defTabSz="1219170">
              <a:lnSpc>
                <a:spcPct val="150000"/>
              </a:lnSpc>
              <a:buClr>
                <a:srgbClr val="F5AE3B"/>
              </a:buClr>
              <a:buSzPts val="1100"/>
            </a:pPr>
            <a:r>
              <a:rPr lang="ru-RU" sz="1600" kern="0" dirty="0">
                <a:solidFill>
                  <a:srgbClr val="262626"/>
                </a:solidFill>
                <a:latin typeface="Montserrat Medium" panose="00000600000000000000" pitchFamily="2" charset="-52"/>
                <a:ea typeface="Roboto"/>
                <a:cs typeface="Roboto"/>
                <a:sym typeface="Arial"/>
              </a:rPr>
              <a:t>Развитие ученических коллективов </a:t>
            </a:r>
            <a:endParaRPr sz="1600" kern="0" dirty="0">
              <a:solidFill>
                <a:srgbClr val="262626"/>
              </a:solidFill>
              <a:latin typeface="Montserrat Medium" panose="00000600000000000000" pitchFamily="2" charset="-52"/>
              <a:ea typeface="Roboto"/>
              <a:cs typeface="Roboto"/>
              <a:sym typeface="Arial"/>
            </a:endParaRPr>
          </a:p>
        </p:txBody>
      </p:sp>
      <p:sp>
        <p:nvSpPr>
          <p:cNvPr id="39" name="Google Shape;1870;p43"/>
          <p:cNvSpPr txBox="1"/>
          <p:nvPr/>
        </p:nvSpPr>
        <p:spPr>
          <a:xfrm>
            <a:off x="8978900" y="5053528"/>
            <a:ext cx="2873131" cy="16619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defTabSz="1219170">
              <a:lnSpc>
                <a:spcPct val="150000"/>
              </a:lnSpc>
              <a:buClr>
                <a:srgbClr val="CC4E3D"/>
              </a:buClr>
              <a:buSzPts val="1100"/>
            </a:pPr>
            <a:r>
              <a:rPr lang="ru-RU" dirty="0"/>
              <a:t>Р</a:t>
            </a:r>
            <a:r>
              <a:rPr lang="ru-RU" dirty="0" smtClean="0"/>
              <a:t>азвитие </a:t>
            </a:r>
            <a:r>
              <a:rPr lang="ru-RU" dirty="0" err="1" smtClean="0"/>
              <a:t>самоуправлеческого</a:t>
            </a:r>
            <a:r>
              <a:rPr lang="ru-RU" dirty="0" smtClean="0"/>
              <a:t> </a:t>
            </a:r>
            <a:r>
              <a:rPr lang="ru-RU" dirty="0"/>
              <a:t>начала в деятельности обучающихся</a:t>
            </a:r>
            <a:endParaRPr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23663642"/>
      </p:ext>
    </p:extLst>
  </p:cSld>
  <p:clrMapOvr>
    <a:masterClrMapping/>
  </p:clrMapOvr>
  <p:transition spd="slow">
    <p:push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62400" y="179956"/>
            <a:ext cx="10676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ДОПОЛНИТЕЛЬНОЕ ОБРАЗОВАНИЕ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11004884" y="5950712"/>
            <a:ext cx="897911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54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⋙</a:t>
            </a:r>
            <a:endParaRPr kumimoji="0" lang="ru-RU" sz="5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5678904" y="6429097"/>
            <a:ext cx="5229726" cy="0"/>
          </a:xfrm>
          <a:prstGeom prst="line">
            <a:avLst/>
          </a:prstGeom>
          <a:ln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Прямоугольник 10"/>
          <p:cNvSpPr/>
          <p:nvPr/>
        </p:nvSpPr>
        <p:spPr>
          <a:xfrm>
            <a:off x="1095276" y="2675334"/>
            <a:ext cx="10140300" cy="141151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Количество реализованных в 2021-2022 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программ ДПО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(повышение квалификации + переподготовка) 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596</a:t>
            </a:r>
            <a:endParaRPr kumimoji="0" lang="ru-RU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2" name="Прямоугольник 11"/>
          <p:cNvSpPr/>
          <p:nvPr/>
        </p:nvSpPr>
        <p:spPr>
          <a:xfrm>
            <a:off x="1095276" y="1042250"/>
            <a:ext cx="10140300" cy="122016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Количество реализованных дополнительных общеобразовательных (общеразвивающих + предпрофессиональных) программ в 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2021-2022 </a:t>
            </a:r>
            <a:r>
              <a:rPr kumimoji="0" lang="ru-RU" sz="3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458</a:t>
            </a:r>
            <a:endParaRPr kumimoji="0" lang="ru-RU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1122141" y="4708309"/>
            <a:ext cx="10140300" cy="143325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0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Количество 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обученных по дополнительным программам (общеобразовательным + профессиональным) </a:t>
            </a:r>
            <a:endParaRPr kumimoji="0" lang="ru-RU" sz="20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24444</a:t>
            </a:r>
            <a:endParaRPr kumimoji="0" lang="ru-RU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2909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bject 23"/>
          <p:cNvSpPr/>
          <p:nvPr/>
        </p:nvSpPr>
        <p:spPr>
          <a:xfrm>
            <a:off x="322715" y="272939"/>
            <a:ext cx="127000" cy="6172200"/>
          </a:xfrm>
          <a:custGeom>
            <a:avLst/>
            <a:gdLst/>
            <a:ahLst/>
            <a:cxnLst/>
            <a:rect l="l" t="t" r="r" b="b"/>
            <a:pathLst>
              <a:path w="190500" h="9258300">
                <a:moveTo>
                  <a:pt x="190500" y="0"/>
                </a:moveTo>
                <a:lnTo>
                  <a:pt x="0" y="0"/>
                </a:lnTo>
                <a:lnTo>
                  <a:pt x="0" y="9258300"/>
                </a:lnTo>
                <a:lnTo>
                  <a:pt x="190500" y="9258300"/>
                </a:lnTo>
                <a:lnTo>
                  <a:pt x="190500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072920" y="176398"/>
            <a:ext cx="1094039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ИНСТРУМЕНТЫ ПОВЫШЕНИЯ КАЧЕСТВА ОРГАНИЗАЦИИ ВР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В ПОО РЕГИОНА (план ЦПО 2022-2023 </a:t>
            </a:r>
            <a:r>
              <a:rPr kumimoji="0" lang="ru-RU" sz="2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уч.г</a:t>
            </a:r>
            <a:r>
              <a:rPr kumimoji="0" lang="ru-RU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4BACC6">
                    <a:lumMod val="50000"/>
                  </a:srgbClr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Microsoft Sans Serif"/>
              </a:rPr>
              <a:t>.)</a:t>
            </a:r>
            <a:endParaRPr kumimoji="0" lang="ru-RU" sz="2400" b="1" i="0" u="none" strike="noStrike" kern="1200" cap="none" spc="0" normalizeH="0" baseline="0" noProof="0" dirty="0">
              <a:ln>
                <a:noFill/>
              </a:ln>
              <a:solidFill>
                <a:srgbClr val="4BACC6">
                  <a:lumMod val="50000"/>
                </a:srgbClr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Microsoft Sans Serif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1072920" y="3627327"/>
            <a:ext cx="10140300" cy="6855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Создание Совета классных руководителей СПО, включение Совета в Ассоциацию классных руководителей ОО Самарской области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2" name="Прямоугольник 11"/>
          <p:cNvSpPr/>
          <p:nvPr/>
        </p:nvSpPr>
        <p:spPr>
          <a:xfrm>
            <a:off x="1072920" y="2761135"/>
            <a:ext cx="10140300" cy="6855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Проведение ЕМД для классных руководителей / преподавателей, курсов ПК, конференций, семинаров, конкурса «Классный руководитель года» и т.д.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1072920" y="997395"/>
            <a:ext cx="10140300" cy="719112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Проведение Единых классных часов для обучающихся,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в том числе «Разговоры о важном»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1072920" y="4469570"/>
            <a:ext cx="10140300" cy="6855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7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Работа РИП,</a:t>
            </a:r>
            <a:r>
              <a:rPr kumimoji="0" lang="ru-RU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 </a:t>
            </a: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реализация ФИП </a:t>
            </a:r>
            <a:r>
              <a:rPr kumimoji="0" lang="ru-RU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«Управление качеством </a:t>
            </a: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воспитания» (ЦПО),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проект ЦПО в АСИ «Воспитание со знаком качества»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1072920" y="5311813"/>
            <a:ext cx="10140300" cy="6855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Ежеквартальные мониторинги </a:t>
            </a:r>
            <a:r>
              <a:rPr kumimoji="0" lang="ru-RU" sz="17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МОиН</a:t>
            </a: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, ежегодный мониторинг ВР,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тематические аудиты ВР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1072920" y="1860435"/>
            <a:ext cx="10140300" cy="72006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  <a:sym typeface="Roboto"/>
              </a:rPr>
              <a:t>Апробация инструментов оценки качества </a:t>
            </a:r>
            <a:r>
              <a:rPr kumimoji="0" lang="ru-RU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  <a:sym typeface="Roboto"/>
              </a:rPr>
              <a:t>воспитания обучающихся </a:t>
            </a: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  <a:sym typeface="Roboto"/>
              </a:rPr>
              <a:t>ПОО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  <a:sym typeface="Roboto"/>
              </a:rPr>
              <a:t>(портфолио, стандартизированные опросники)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  <p:sp>
        <p:nvSpPr>
          <p:cNvPr id="19" name="Прямоугольник 18"/>
          <p:cNvSpPr/>
          <p:nvPr/>
        </p:nvSpPr>
        <p:spPr>
          <a:xfrm>
            <a:off x="1072920" y="6172445"/>
            <a:ext cx="10140300" cy="6855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7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7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-52"/>
                <a:ea typeface="+mn-ea"/>
                <a:cs typeface="+mn-cs"/>
              </a:rPr>
              <a:t>Выявление и трансляция лучших практик воспитательной работы</a:t>
            </a: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-52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202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Прямоугольник 14"/>
          <p:cNvSpPr/>
          <p:nvPr/>
        </p:nvSpPr>
        <p:spPr>
          <a:xfrm>
            <a:off x="900018" y="2916414"/>
            <a:ext cx="4798039" cy="3685427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b"/>
          <a:lstStyle/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altLang="ru-RU" sz="1599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Областной конкурс профессионального мастерства среди классных руководителей ПОО Самарской области </a:t>
            </a:r>
            <a:r>
              <a:rPr lang="ru-RU" altLang="ru-RU" sz="1599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«Классный руководитель года»  </a:t>
            </a:r>
            <a:r>
              <a:rPr lang="ru-RU" altLang="ru-RU" sz="1599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(66 человек) -</a:t>
            </a: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altLang="ru-RU" sz="1599" dirty="0">
              <a:solidFill>
                <a:srgbClr val="002060"/>
              </a:solidFill>
              <a:latin typeface="Arial" pitchFamily="34" charset="0"/>
              <a:cs typeface="Arial" pitchFamily="34" charset="0"/>
            </a:endParaRP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altLang="ru-RU" sz="1599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выявление лучших практик воспитательной работы классных руководителей профессиональных образовательных организаций Самарской области и повышение уровня профессионального мастерства педагогического сообщества за счет расширения творческих контактов, обмена идеями и достижениями в области воспитания. </a:t>
            </a: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altLang="ru-RU" sz="1599" dirty="0">
              <a:solidFill>
                <a:srgbClr val="00206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6877972" y="2916414"/>
            <a:ext cx="4799460" cy="1209785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599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Областной конкурс профессионального мастерства среди классных руководителей ПОО Самарской области «Классный руководитель года» </a:t>
            </a:r>
            <a:endParaRPr lang="ru-RU" sz="1599" b="1" dirty="0">
              <a:solidFill>
                <a:srgbClr val="00206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6877973" y="2363652"/>
            <a:ext cx="4799460" cy="411602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866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2022</a:t>
            </a:r>
          </a:p>
        </p:txBody>
      </p:sp>
      <p:sp>
        <p:nvSpPr>
          <p:cNvPr id="11" name="Скругленный прямоугольник 10"/>
          <p:cNvSpPr/>
          <p:nvPr/>
        </p:nvSpPr>
        <p:spPr>
          <a:xfrm>
            <a:off x="900018" y="2344264"/>
            <a:ext cx="4799460" cy="419007"/>
          </a:xfrm>
          <a:prstGeom prst="round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866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2021 (декабрь)</a:t>
            </a:r>
            <a:endParaRPr lang="ru-RU" sz="1866" dirty="0">
              <a:solidFill>
                <a:srgbClr val="C0000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6034125" y="5167351"/>
            <a:ext cx="507776" cy="722017"/>
          </a:xfrm>
          <a:prstGeom prst="rect">
            <a:avLst/>
          </a:prstGeom>
        </p:spPr>
      </p:pic>
      <p:sp>
        <p:nvSpPr>
          <p:cNvPr id="14" name="Прямоугольник 13"/>
          <p:cNvSpPr/>
          <p:nvPr/>
        </p:nvSpPr>
        <p:spPr>
          <a:xfrm>
            <a:off x="6877971" y="4652293"/>
            <a:ext cx="4799460" cy="1710429"/>
          </a:xfrm>
          <a:prstGeom prst="rect">
            <a:avLst/>
          </a:prstGeom>
          <a:solidFill>
            <a:schemeClr val="bg1"/>
          </a:solidFill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1599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Трансляция лучших практик в </a:t>
            </a:r>
            <a:r>
              <a:rPr lang="ru-RU" sz="1599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>электронном методическом кабинете для специалистов, осуществляющих воспитательную работу в ПОО </a:t>
            </a: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z="1599" b="1" dirty="0">
              <a:solidFill>
                <a:srgbClr val="002060"/>
              </a:solidFill>
              <a:latin typeface="Arial" pitchFamily="34" charset="0"/>
              <a:cs typeface="Arial" pitchFamily="34" charset="0"/>
              <a:hlinkClick r:id="rId3"/>
            </a:endParaRP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599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  <a:hlinkClick r:id="rId3"/>
              </a:rPr>
              <a:t>https://do.asurso.ru/course/view.php?id=18</a:t>
            </a:r>
            <a:endParaRPr lang="ru-RU" sz="1599" b="1" dirty="0">
              <a:solidFill>
                <a:srgbClr val="002060"/>
              </a:solidFill>
              <a:latin typeface="Arial" pitchFamily="34" charset="0"/>
              <a:cs typeface="Arial" pitchFamily="34" charset="0"/>
            </a:endParaRPr>
          </a:p>
          <a:p>
            <a:pPr algn="just" defTabSz="914103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z="1599" b="1" dirty="0">
              <a:solidFill>
                <a:srgbClr val="002060"/>
              </a:solidFill>
              <a:latin typeface="Arial" pitchFamily="34" charset="0"/>
              <a:cs typeface="Arial" pitchFamily="34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0"/>
            <a:ext cx="12223539" cy="579170"/>
          </a:xfrm>
          <a:prstGeom prst="rect">
            <a:avLst/>
          </a:prstGeom>
        </p:spPr>
      </p:pic>
      <p:sp>
        <p:nvSpPr>
          <p:cNvPr id="3" name="Прямоугольник 2"/>
          <p:cNvSpPr/>
          <p:nvPr/>
        </p:nvSpPr>
        <p:spPr>
          <a:xfrm>
            <a:off x="0" y="775116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36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Конкурс профессионального мастерства среди  </a:t>
            </a:r>
          </a:p>
          <a:p>
            <a:pPr lvl="0" algn="ctr" defTabSz="914103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ru-RU" sz="3600" kern="0" dirty="0">
                <a:solidFill>
                  <a:srgbClr val="702C8D"/>
                </a:solidFill>
                <a:latin typeface="Montserrat Black" panose="00000A00000000000000" pitchFamily="2" charset="-52"/>
                <a:ea typeface="Roboto"/>
                <a:cs typeface="Roboto"/>
              </a:rPr>
              <a:t>классных руководителей ПОО региона</a:t>
            </a:r>
          </a:p>
        </p:txBody>
      </p:sp>
    </p:spTree>
    <p:extLst>
      <p:ext uri="{BB962C8B-B14F-4D97-AF65-F5344CB8AC3E}">
        <p14:creationId xmlns:p14="http://schemas.microsoft.com/office/powerpoint/2010/main" val="2939479666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244232" y="1311772"/>
            <a:ext cx="8301891" cy="660511"/>
          </a:xfrm>
        </p:spPr>
        <p:txBody>
          <a:bodyPr/>
          <a:lstStyle/>
          <a:p>
            <a:pPr algn="l"/>
            <a:r>
              <a:rPr lang="ru-RU" sz="2800" dirty="0">
                <a:solidFill>
                  <a:schemeClr val="bg1"/>
                </a:solidFill>
                <a:latin typeface="Montserrat Medium" panose="00000600000000000000" pitchFamily="2" charset="-52"/>
              </a:rPr>
              <a:t>Стремитесь к совершенству во всём, что вы делаете. Берите лучшее из того, что существует, и сделайте лучше. Если лучшего не существует, создайте его.</a:t>
            </a:r>
            <a:br>
              <a:rPr lang="ru-RU" sz="2800" dirty="0">
                <a:solidFill>
                  <a:schemeClr val="bg1"/>
                </a:solidFill>
                <a:latin typeface="Montserrat Medium" panose="00000600000000000000" pitchFamily="2" charset="-52"/>
              </a:rPr>
            </a:br>
            <a:r>
              <a:rPr lang="ru-RU" sz="2800" dirty="0">
                <a:solidFill>
                  <a:schemeClr val="bg1"/>
                </a:solidFill>
                <a:latin typeface="Montserrat Medium" panose="00000600000000000000" pitchFamily="2" charset="-52"/>
              </a:rPr>
              <a:t/>
            </a:r>
            <a:br>
              <a:rPr lang="ru-RU" sz="2800" dirty="0">
                <a:solidFill>
                  <a:schemeClr val="bg1"/>
                </a:solidFill>
                <a:latin typeface="Montserrat Medium" panose="00000600000000000000" pitchFamily="2" charset="-52"/>
              </a:rPr>
            </a:br>
            <a:r>
              <a:rPr lang="ru-RU" sz="2800" dirty="0">
                <a:solidFill>
                  <a:schemeClr val="bg1"/>
                </a:solidFill>
                <a:latin typeface="Montserrat Medium" panose="00000600000000000000" pitchFamily="2" charset="-52"/>
              </a:rPr>
              <a:t>Фредерик Генри </a:t>
            </a:r>
            <a:r>
              <a:rPr lang="ru-RU" sz="2800" dirty="0" err="1" smtClean="0">
                <a:solidFill>
                  <a:schemeClr val="bg1"/>
                </a:solidFill>
                <a:latin typeface="Montserrat Medium" panose="00000600000000000000" pitchFamily="2" charset="-52"/>
              </a:rPr>
              <a:t>Ройс</a:t>
            </a:r>
            <a:endParaRPr lang="ru-RU" sz="2800" dirty="0">
              <a:solidFill>
                <a:schemeClr val="bg1"/>
              </a:solidFill>
              <a:latin typeface="Montserrat Medium" panose="00000600000000000000" pitchFamily="2" charset="-52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66000" y="63000"/>
            <a:ext cx="12060000" cy="673200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85868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6_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7_Default Theme">
  <a:themeElements>
    <a:clrScheme name="SlideSalad Theme 61">
      <a:dk1>
        <a:srgbClr val="262626"/>
      </a:dk1>
      <a:lt1>
        <a:srgbClr val="FFFFFF"/>
      </a:lt1>
      <a:dk2>
        <a:srgbClr val="262626"/>
      </a:dk2>
      <a:lt2>
        <a:srgbClr val="FFFFFF"/>
      </a:lt2>
      <a:accent1>
        <a:srgbClr val="1AAD96"/>
      </a:accent1>
      <a:accent2>
        <a:srgbClr val="A9C370"/>
      </a:accent2>
      <a:accent3>
        <a:srgbClr val="F5AE3B"/>
      </a:accent3>
      <a:accent4>
        <a:srgbClr val="CC4E3D"/>
      </a:accent4>
      <a:accent5>
        <a:srgbClr val="56687C"/>
      </a:accent5>
      <a:accent6>
        <a:srgbClr val="94A4B5"/>
      </a:accent6>
      <a:hlink>
        <a:srgbClr val="FFFFFF"/>
      </a:hlink>
      <a:folHlink>
        <a:srgbClr val="595959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Тема Office">
  <a:themeElements>
    <a:clrScheme name="Стандартная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1_Тема Office">
  <a:themeElements>
    <a:clrScheme name="Стандартная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2_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доклад 04.06-Ефимова С.А. [Режим совместимости]" id="{91CCA84D-C246-4382-BB93-65BA9C5BAE9E}" vid="{93F9F560-CF55-4F38-9364-501DDD533A71}"/>
    </a:ext>
  </a:extLst>
</a:theme>
</file>

<file path=ppt/theme/theme1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746</TotalTime>
  <Words>2059</Words>
  <Application>Microsoft Office PowerPoint</Application>
  <PresentationFormat>Широкоэкранный</PresentationFormat>
  <Paragraphs>641</Paragraphs>
  <Slides>30</Slides>
  <Notes>15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11</vt:i4>
      </vt:variant>
      <vt:variant>
        <vt:lpstr>Тема</vt:lpstr>
      </vt:variant>
      <vt:variant>
        <vt:i4>10</vt:i4>
      </vt:variant>
      <vt:variant>
        <vt:lpstr>Заголовки слайдов</vt:lpstr>
      </vt:variant>
      <vt:variant>
        <vt:i4>30</vt:i4>
      </vt:variant>
    </vt:vector>
  </HeadingPairs>
  <TitlesOfParts>
    <vt:vector size="51" baseType="lpstr">
      <vt:lpstr>Arial</vt:lpstr>
      <vt:lpstr>Calibri</vt:lpstr>
      <vt:lpstr>Calibri Light</vt:lpstr>
      <vt:lpstr>Microsoft Sans Serif</vt:lpstr>
      <vt:lpstr>Montserrat</vt:lpstr>
      <vt:lpstr>Montserrat Black</vt:lpstr>
      <vt:lpstr>Montserrat Light</vt:lpstr>
      <vt:lpstr>Montserrat Medium</vt:lpstr>
      <vt:lpstr>Roboto</vt:lpstr>
      <vt:lpstr>Times New Roman</vt:lpstr>
      <vt:lpstr>Wingdings</vt:lpstr>
      <vt:lpstr>1_Default Theme</vt:lpstr>
      <vt:lpstr>Default Theme</vt:lpstr>
      <vt:lpstr>2_Default Theme</vt:lpstr>
      <vt:lpstr>3_Default Theme</vt:lpstr>
      <vt:lpstr>6_Default Theme</vt:lpstr>
      <vt:lpstr>7_Default Theme</vt:lpstr>
      <vt:lpstr>Office Theme</vt:lpstr>
      <vt:lpstr>Тема Office</vt:lpstr>
      <vt:lpstr>1_Тема Office</vt:lpstr>
      <vt:lpstr>2_Тема Office</vt:lpstr>
      <vt:lpstr>Презентация PowerPoint</vt:lpstr>
      <vt:lpstr>Презентация PowerPoint</vt:lpstr>
      <vt:lpstr>Управление качеством</vt:lpstr>
      <vt:lpstr>Презентация PowerPoint</vt:lpstr>
      <vt:lpstr>Презентация PowerPoint</vt:lpstr>
      <vt:lpstr>КАЧЕСТВО ВОСПИТАНИЯ ОБУЧАЮЩИХСЯ</vt:lpstr>
      <vt:lpstr>Уровни воспитательных результатов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КАЧЕСТВО СОЗДАННЫХ УСЛОВИЙ</vt:lpstr>
      <vt:lpstr>Презентация PowerPoint</vt:lpstr>
      <vt:lpstr>Презентация PowerPoint</vt:lpstr>
      <vt:lpstr>Презентация PowerPoint</vt:lpstr>
      <vt:lpstr> Открытые методические площадки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ВОСПИТАНИЕ  СО ЗНАКОМ КАЧЕСТВА</vt:lpstr>
      <vt:lpstr>СУТЬ ПРОЕКТА</vt:lpstr>
      <vt:lpstr>ПЛАН РЕАЛИЗАЦИИ ПРОЕКТА</vt:lpstr>
      <vt:lpstr>КАЧЕСТВО ОРГАНИЗАЦИИ ВОСПИТАНИЯ</vt:lpstr>
      <vt:lpstr>Презентация PowerPoint</vt:lpstr>
      <vt:lpstr>Презентация PowerPoint</vt:lpstr>
      <vt:lpstr>Презентация PowerPoint</vt:lpstr>
      <vt:lpstr>Стремитесь к совершенству во всём, что вы делаете. Берите лучшее из того, что существует, и сделайте лучше. Если лучшего не существует, создайте его.  Фредерик Генри Ройс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Екатерина Владимировна Иванушкина</dc:creator>
  <cp:lastModifiedBy>Екатерина</cp:lastModifiedBy>
  <cp:revision>76</cp:revision>
  <dcterms:created xsi:type="dcterms:W3CDTF">2022-04-21T09:19:51Z</dcterms:created>
  <dcterms:modified xsi:type="dcterms:W3CDTF">2022-12-14T23:05:44Z</dcterms:modified>
</cp:coreProperties>
</file>