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65" d="100"/>
          <a:sy n="65" d="100"/>
        </p:scale>
        <p:origin x="8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FDBF63-29E5-401F-A72D-EBED334DBC99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AC7E4-8532-4091-A31A-EA0EA90A7F9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4118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" name="Google Shape;115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53" name="Google Shape;115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4" name="Google Shape;1154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685800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0000000-1234-1234-1234-1234123412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6858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78672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" name="Google Shape;2011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2" name="Google Shape;201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13948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8" name="Google Shape;1988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9" name="Google Shape;1989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63651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2" name="Google Shape;3582;p10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3" name="Google Shape;3583;p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885789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1" name="Google Shape;4381;p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2" name="Google Shape;4382;p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832110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2" name="Google Shape;2932;p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3" name="Google Shape;2933;p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772569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3" name="Google Shape;4183;p1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84" name="Google Shape;4184;p1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364958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03" name="Google Shape;160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203787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07427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419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56584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5291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35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850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965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5357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2958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2348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0170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1" y="1122366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1" y="3602039"/>
            <a:ext cx="9144000" cy="1655762"/>
          </a:xfrm>
        </p:spPr>
        <p:txBody>
          <a:bodyPr/>
          <a:lstStyle>
            <a:lvl1pPr marL="0" indent="0" algn="ctr">
              <a:buNone/>
              <a:defRPr sz="2399"/>
            </a:lvl1pPr>
            <a:lvl2pPr marL="457173" indent="0" algn="ctr">
              <a:buNone/>
              <a:defRPr sz="1999"/>
            </a:lvl2pPr>
            <a:lvl3pPr marL="914347" indent="0" algn="ctr">
              <a:buNone/>
              <a:defRPr sz="1799"/>
            </a:lvl3pPr>
            <a:lvl4pPr marL="1371519" indent="0" algn="ctr">
              <a:buNone/>
              <a:defRPr sz="1599"/>
            </a:lvl4pPr>
            <a:lvl5pPr marL="1828693" indent="0" algn="ctr">
              <a:buNone/>
              <a:defRPr sz="1599"/>
            </a:lvl5pPr>
            <a:lvl6pPr marL="2285866" indent="0" algn="ctr">
              <a:buNone/>
              <a:defRPr sz="1599"/>
            </a:lvl6pPr>
            <a:lvl7pPr marL="2743040" indent="0" algn="ctr">
              <a:buNone/>
              <a:defRPr sz="1599"/>
            </a:lvl7pPr>
            <a:lvl8pPr marL="3200213" indent="0" algn="ctr">
              <a:buNone/>
              <a:defRPr sz="1599"/>
            </a:lvl8pPr>
            <a:lvl9pPr marL="3657387" indent="0" algn="ctr">
              <a:buNone/>
              <a:defRPr sz="1599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2ED9EB-6DA6-4B7C-A80A-61C2CEFB30FC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81DC14-5F54-41C2-B32A-E2F05FC6A3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8320147"/>
      </p:ext>
    </p:extLst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41F8BF-B651-4D64-B885-EA1A7B631705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D7F79B-9B9B-480B-ADD3-8795E1B33C5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318756"/>
      </p:ext>
    </p:extLst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42"/>
            <a:ext cx="10515599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599" cy="1500188"/>
          </a:xfrm>
        </p:spPr>
        <p:txBody>
          <a:bodyPr/>
          <a:lstStyle>
            <a:lvl1pPr marL="0" indent="0">
              <a:buNone/>
              <a:defRPr sz="2399">
                <a:solidFill>
                  <a:schemeClr val="tx1">
                    <a:tint val="75000"/>
                  </a:schemeClr>
                </a:solidFill>
              </a:defRPr>
            </a:lvl1pPr>
            <a:lvl2pPr marL="457173" indent="0">
              <a:buNone/>
              <a:defRPr sz="1999">
                <a:solidFill>
                  <a:schemeClr val="tx1">
                    <a:tint val="75000"/>
                  </a:schemeClr>
                </a:solidFill>
              </a:defRPr>
            </a:lvl2pPr>
            <a:lvl3pPr marL="914347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3pPr>
            <a:lvl4pPr marL="1371519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4pPr>
            <a:lvl5pPr marL="182869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5pPr>
            <a:lvl6pPr marL="2285866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6pPr>
            <a:lvl7pPr marL="2743040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7pPr>
            <a:lvl8pPr marL="3200213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8pPr>
            <a:lvl9pPr marL="3657387" indent="0">
              <a:buNone/>
              <a:defRPr sz="1599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503E2-179A-4989-B779-1DA6C10264E3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914C98-B7D6-442E-9CB8-848C3F88915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5716257"/>
      </p:ext>
    </p:extLst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4" y="1825626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6E981-D345-4285-909F-4341F35B5BAB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51A0DE-B5F0-4618-A551-D7D25E141CC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4956684"/>
      </p:ext>
    </p:extLst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365129"/>
            <a:ext cx="10515599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92" y="1681163"/>
            <a:ext cx="5157786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92" y="2505074"/>
            <a:ext cx="515778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399" b="1"/>
            </a:lvl1pPr>
            <a:lvl2pPr marL="457173" indent="0">
              <a:buNone/>
              <a:defRPr sz="1999" b="1"/>
            </a:lvl2pPr>
            <a:lvl3pPr marL="914347" indent="0">
              <a:buNone/>
              <a:defRPr sz="1799" b="1"/>
            </a:lvl3pPr>
            <a:lvl4pPr marL="1371519" indent="0">
              <a:buNone/>
              <a:defRPr sz="1599" b="1"/>
            </a:lvl4pPr>
            <a:lvl5pPr marL="1828693" indent="0">
              <a:buNone/>
              <a:defRPr sz="1599" b="1"/>
            </a:lvl5pPr>
            <a:lvl6pPr marL="2285866" indent="0">
              <a:buNone/>
              <a:defRPr sz="1599" b="1"/>
            </a:lvl6pPr>
            <a:lvl7pPr marL="2743040" indent="0">
              <a:buNone/>
              <a:defRPr sz="1599" b="1"/>
            </a:lvl7pPr>
            <a:lvl8pPr marL="3200213" indent="0">
              <a:buNone/>
              <a:defRPr sz="1599" b="1"/>
            </a:lvl8pPr>
            <a:lvl9pPr marL="3657387" indent="0">
              <a:buNone/>
              <a:defRPr sz="1599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4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2A2529-8B99-4068-9493-FCA511C08B9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CEA221-1038-4C1A-8B52-3E5EC9B36B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54743"/>
      </p:ext>
    </p:extLst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6CC647-02F2-443D-986B-5EA8D33D88F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ACCDD-A657-4CF9-96A7-00FC2B52E6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808942"/>
      </p:ext>
    </p:extLst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 userDrawn="1"/>
        </p:nvSpPr>
        <p:spPr>
          <a:xfrm rot="16200000">
            <a:off x="11531744" y="6197740"/>
            <a:ext cx="313081" cy="1007433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  <p:pic>
        <p:nvPicPr>
          <p:cNvPr id="7" name="Рисунок 6"/>
          <p:cNvPicPr/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472"/>
            <a:ext cx="1526637" cy="524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Прямоугольный треугольник 8"/>
          <p:cNvSpPr/>
          <p:nvPr userDrawn="1"/>
        </p:nvSpPr>
        <p:spPr>
          <a:xfrm rot="16200000">
            <a:off x="11496242" y="6274990"/>
            <a:ext cx="187862" cy="978159"/>
          </a:xfrm>
          <a:prstGeom prst="rtTriangle">
            <a:avLst/>
          </a:prstGeom>
          <a:solidFill>
            <a:srgbClr val="009B6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</p:spTree>
    <p:extLst>
      <p:ext uri="{BB962C8B-B14F-4D97-AF65-F5344CB8AC3E}">
        <p14:creationId xmlns:p14="http://schemas.microsoft.com/office/powerpoint/2010/main" val="24975889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91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399"/>
            </a:lvl3pPr>
            <a:lvl4pPr>
              <a:defRPr sz="1999"/>
            </a:lvl4pPr>
            <a:lvl5pPr>
              <a:defRPr sz="1999"/>
            </a:lvl5pPr>
            <a:lvl6pPr>
              <a:defRPr sz="1999"/>
            </a:lvl6pPr>
            <a:lvl7pPr>
              <a:defRPr sz="1999"/>
            </a:lvl7pPr>
            <a:lvl8pPr>
              <a:defRPr sz="1999"/>
            </a:lvl8pPr>
            <a:lvl9pPr>
              <a:defRPr sz="1999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6A5C83-3571-4FDE-8780-7FC85B45FD28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79102-4E63-4823-8B0B-FC308D1E2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199108"/>
      </p:ext>
    </p:extLst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7203"/>
            <a:ext cx="3932237" cy="160020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91" y="987429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3" indent="0">
              <a:buNone/>
              <a:defRPr sz="2800"/>
            </a:lvl2pPr>
            <a:lvl3pPr marL="914347" indent="0">
              <a:buNone/>
              <a:defRPr sz="2399"/>
            </a:lvl3pPr>
            <a:lvl4pPr marL="1371519" indent="0">
              <a:buNone/>
              <a:defRPr sz="1999"/>
            </a:lvl4pPr>
            <a:lvl5pPr marL="1828693" indent="0">
              <a:buNone/>
              <a:defRPr sz="1999"/>
            </a:lvl5pPr>
            <a:lvl6pPr marL="2285866" indent="0">
              <a:buNone/>
              <a:defRPr sz="1999"/>
            </a:lvl6pPr>
            <a:lvl7pPr marL="2743040" indent="0">
              <a:buNone/>
              <a:defRPr sz="1999"/>
            </a:lvl7pPr>
            <a:lvl8pPr marL="3200213" indent="0">
              <a:buNone/>
              <a:defRPr sz="1999"/>
            </a:lvl8pPr>
            <a:lvl9pPr marL="3657387" indent="0">
              <a:buNone/>
              <a:defRPr sz="1999"/>
            </a:lvl9pPr>
          </a:lstStyle>
          <a:p>
            <a:pPr lvl="0"/>
            <a:r>
              <a:rPr lang="ru-RU" noProof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7399"/>
            <a:ext cx="3932237" cy="3811589"/>
          </a:xfrm>
        </p:spPr>
        <p:txBody>
          <a:bodyPr/>
          <a:lstStyle>
            <a:lvl1pPr marL="0" indent="0">
              <a:buNone/>
              <a:defRPr sz="1599"/>
            </a:lvl1pPr>
            <a:lvl2pPr marL="457173" indent="0">
              <a:buNone/>
              <a:defRPr sz="1400"/>
            </a:lvl2pPr>
            <a:lvl3pPr marL="914347" indent="0">
              <a:buNone/>
              <a:defRPr sz="1200"/>
            </a:lvl3pPr>
            <a:lvl4pPr marL="1371519" indent="0">
              <a:buNone/>
              <a:defRPr sz="1000"/>
            </a:lvl4pPr>
            <a:lvl5pPr marL="1828693" indent="0">
              <a:buNone/>
              <a:defRPr sz="1000"/>
            </a:lvl5pPr>
            <a:lvl6pPr marL="2285866" indent="0">
              <a:buNone/>
              <a:defRPr sz="1000"/>
            </a:lvl6pPr>
            <a:lvl7pPr marL="2743040" indent="0">
              <a:buNone/>
              <a:defRPr sz="1000"/>
            </a:lvl7pPr>
            <a:lvl8pPr marL="3200213" indent="0">
              <a:buNone/>
              <a:defRPr sz="1000"/>
            </a:lvl8pPr>
            <a:lvl9pPr marL="3657387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7C2E8-16C5-4FE9-A998-F6B98920B5D4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699F4-C4B1-4BED-9CEE-46D6A86BCF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7280520"/>
      </p:ext>
    </p:extLst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34CF8-AE5C-4582-B014-AD86E26C45D2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57320C-05FE-4E99-A3DB-2CB9476364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598070"/>
      </p:ext>
    </p:extLst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4"/>
            <a:ext cx="262890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4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361A2A-5C83-4AA4-9595-1F4D40F174E3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678D9-143E-4F8F-B205-DCCBE5C39C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3901651"/>
      </p:ext>
    </p:extLst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 31">
  <p:cSld name="L 3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94"/>
          <p:cNvSpPr>
            <a:spLocks noGrp="1"/>
          </p:cNvSpPr>
          <p:nvPr>
            <p:ph type="pic" idx="2"/>
          </p:nvPr>
        </p:nvSpPr>
        <p:spPr>
          <a:xfrm>
            <a:off x="914400" y="1198643"/>
            <a:ext cx="4460726" cy="4460720"/>
          </a:xfrm>
          <a:prstGeom prst="ellipse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91452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558919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0_S2">
  <p:cSld name="30_S2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31"/>
          <p:cNvSpPr>
            <a:spLocks noGrp="1"/>
          </p:cNvSpPr>
          <p:nvPr>
            <p:ph type="pic" idx="2"/>
          </p:nvPr>
        </p:nvSpPr>
        <p:spPr>
          <a:xfrm>
            <a:off x="0" y="2330556"/>
            <a:ext cx="6197600" cy="3536844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533"/>
              </a:spcBef>
              <a:spcAft>
                <a:spcPts val="0"/>
              </a:spcAft>
              <a:buClr>
                <a:srgbClr val="5B5B5B"/>
              </a:buClr>
              <a:buSzPts val="2000"/>
              <a:buFont typeface="Arial"/>
              <a:buNone/>
              <a:defRPr sz="2666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4" name="Google Shape;154;p231"/>
          <p:cNvSpPr>
            <a:spLocks noGrp="1"/>
          </p:cNvSpPr>
          <p:nvPr>
            <p:ph type="pic" idx="3"/>
          </p:nvPr>
        </p:nvSpPr>
        <p:spPr>
          <a:xfrm>
            <a:off x="1608111" y="2608288"/>
            <a:ext cx="2981378" cy="2981378"/>
          </a:xfrm>
          <a:prstGeom prst="rect">
            <a:avLst/>
          </a:prstGeom>
          <a:solidFill>
            <a:srgbClr val="E8E8E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274382" anchor="b" anchorCtr="0">
            <a:noAutofit/>
          </a:bodyPr>
          <a:lstStyle>
            <a:lvl1pPr marR="0" lvl="0" algn="ctr" rtl="0">
              <a:spcBef>
                <a:spcPts val="240"/>
              </a:spcBef>
              <a:spcAft>
                <a:spcPts val="0"/>
              </a:spcAft>
              <a:buClr>
                <a:srgbClr val="5B5B5B"/>
              </a:buClr>
              <a:buSzPts val="900"/>
              <a:buFont typeface="Arial"/>
              <a:buNone/>
              <a:defRPr sz="1200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5" name="Google Shape;155;p231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156" name="Google Shape;156;p231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108784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3_S2">
  <p:cSld name="33_S2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14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76" name="Google Shape;76;p214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4321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S31">
  <p:cSld name="6_S31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217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5" name="Google Shape;85;p217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l" rtl="0">
              <a:spcBef>
                <a:spcPts val="32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86" name="Google Shape;86;p217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oboto"/>
              <a:buNone/>
              <a:defRPr sz="4798" b="0" i="0" u="none" strike="noStrike" cap="none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855885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2_IMG">
  <p:cSld name="32_IMG">
    <p:spTree>
      <p:nvGrpSpPr>
        <p:cNvPr id="1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p249"/>
          <p:cNvSpPr>
            <a:spLocks noGrp="1"/>
          </p:cNvSpPr>
          <p:nvPr>
            <p:ph type="pic" idx="2"/>
          </p:nvPr>
        </p:nvSpPr>
        <p:spPr>
          <a:xfrm>
            <a:off x="4575425" y="1693334"/>
            <a:ext cx="7099484" cy="4798411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91452" rIns="91452" bIns="640267" anchor="b" anchorCtr="0">
            <a:noAutofit/>
          </a:bodyPr>
          <a:lstStyle>
            <a:lvl1pPr marR="0" lvl="0" algn="ctr" rtl="0">
              <a:spcBef>
                <a:spcPts val="293"/>
              </a:spcBef>
              <a:spcAft>
                <a:spcPts val="0"/>
              </a:spcAft>
              <a:buClr>
                <a:srgbClr val="5B5B5B"/>
              </a:buClr>
              <a:buSzPts val="1100"/>
              <a:buFont typeface="Arial"/>
              <a:buNone/>
              <a:defRPr sz="1466" b="0" i="0" u="none" strike="noStrike" cap="none">
                <a:solidFill>
                  <a:srgbClr val="5B5B5B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5" name="Google Shape;975;p249"/>
          <p:cNvSpPr txBox="1">
            <a:spLocks noGrp="1"/>
          </p:cNvSpPr>
          <p:nvPr>
            <p:ph type="body" idx="1"/>
          </p:nvPr>
        </p:nvSpPr>
        <p:spPr>
          <a:xfrm>
            <a:off x="508001" y="1178428"/>
            <a:ext cx="11157818" cy="2310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609584" marR="0" lvl="0" indent="-304793" algn="ctr" rtl="0">
              <a:spcBef>
                <a:spcPts val="320"/>
              </a:spcBef>
              <a:spcAft>
                <a:spcPts val="0"/>
              </a:spcAft>
              <a:buClr>
                <a:srgbClr val="A5A5A5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L="1219169" marR="0" lvl="1" indent="-304793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5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L="1828753" marR="0" lvl="2" indent="-304793" algn="l" rtl="0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333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L="2438339" marR="0" lvl="3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L="3047924" marR="0" lvl="4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L="3657508" marR="0" lvl="5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L="4267093" marR="0" lvl="6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L="4876677" marR="0" lvl="7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L="5486262" marR="0" lvl="8" indent="-304793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  <p:sp>
        <p:nvSpPr>
          <p:cNvPr id="976" name="Google Shape;976;p249"/>
          <p:cNvSpPr txBox="1">
            <a:spLocks noGrp="1"/>
          </p:cNvSpPr>
          <p:nvPr>
            <p:ph type="title"/>
          </p:nvPr>
        </p:nvSpPr>
        <p:spPr>
          <a:xfrm>
            <a:off x="508001" y="455085"/>
            <a:ext cx="11157818" cy="6605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929292"/>
              </a:buClr>
              <a:buSzPts val="3600"/>
              <a:buFont typeface="Roboto"/>
              <a:buNone/>
              <a:defRPr sz="4798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2399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03413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9_S31">
  <p:cSld name="9_S31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8"/>
          <p:cNvSpPr>
            <a:spLocks noGrp="1"/>
          </p:cNvSpPr>
          <p:nvPr>
            <p:ph type="pic" idx="2"/>
          </p:nvPr>
        </p:nvSpPr>
        <p:spPr>
          <a:xfrm>
            <a:off x="6095999" y="0"/>
            <a:ext cx="6096001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62065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S31">
  <p:cSld name="7_S31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16"/>
          <p:cNvSpPr>
            <a:spLocks noGrp="1"/>
          </p:cNvSpPr>
          <p:nvPr>
            <p:ph type="pic" idx="2"/>
          </p:nvPr>
        </p:nvSpPr>
        <p:spPr>
          <a:xfrm>
            <a:off x="4" y="0"/>
            <a:ext cx="5079997" cy="6858000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wrap="square" lIns="91452" tIns="45714" rIns="91452" bIns="457337" anchor="b" anchorCtr="0">
            <a:noAutofit/>
          </a:bodyPr>
          <a:lstStyle>
            <a:lvl1pPr marR="0" lvl="0" algn="ctr" rtl="0">
              <a:spcBef>
                <a:spcPts val="320"/>
              </a:spcBef>
              <a:spcAft>
                <a:spcPts val="0"/>
              </a:spcAft>
              <a:buClr>
                <a:srgbClr val="929292"/>
              </a:buClr>
              <a:buSzPts val="1200"/>
              <a:buFont typeface="Arial"/>
              <a:buNone/>
              <a:defRPr sz="1599" b="0" i="0" u="none" strike="noStrike" cap="none">
                <a:solidFill>
                  <a:srgbClr val="92929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marR="0" lvl="1" algn="l" rtl="0">
              <a:spcBef>
                <a:spcPts val="746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3732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marR="0" lvl="2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3199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marR="0" lvl="3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marR="0" lvl="4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marR="0" lvl="5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marR="0" lvl="6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marR="0" lvl="7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marR="0" lvl="8" algn="l" rtl="0"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666" b="0" i="0" u="none" strike="noStrike" cap="non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550192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FB2B20-E759-42EC-ACB4-32B12C96073E}" type="datetimeFigureOut">
              <a:rPr lang="ru-RU" smtClean="0"/>
              <a:t>21.02.2023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4D8FD-B018-4C42-A534-25F1980314F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6413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7910" y="366073"/>
            <a:ext cx="10516182" cy="1324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  <a:endParaRPr lang="en-US" altLang="ru-R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7910" y="1826120"/>
            <a:ext cx="10516182" cy="4350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  <a:endParaRPr lang="en-US" alt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7912" y="6356504"/>
            <a:ext cx="2744364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DC34594-A88A-4743-B1D3-B4C6F41FFB51}" type="datetimeFigureOut">
              <a:rPr lang="ru-RU"/>
              <a:pPr>
                <a:defRPr/>
              </a:pPr>
              <a:t>21.02.2023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9317" y="6356504"/>
            <a:ext cx="4113372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09731" y="6356504"/>
            <a:ext cx="2744363" cy="3639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6696255F-5E89-4150-9DF7-A7B8906DD36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7151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transition spd="slow"/>
  <p:txStyles>
    <p:titleStyle>
      <a:lvl1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2pPr>
      <a:lvl3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3pPr>
      <a:lvl4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4pPr>
      <a:lvl5pPr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5pPr>
      <a:lvl6pPr marL="609402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6pPr>
      <a:lvl7pPr marL="1218804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7pPr>
      <a:lvl8pPr marL="1828206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8pPr>
      <a:lvl9pPr marL="2437608" algn="l" defTabSz="91410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4399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526" indent="-228526" algn="l" defTabSz="91410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799" kern="1200">
          <a:solidFill>
            <a:schemeClr val="tx1"/>
          </a:solidFill>
          <a:latin typeface="+mn-lt"/>
          <a:ea typeface="+mn-ea"/>
          <a:cs typeface="+mn-cs"/>
        </a:defRPr>
      </a:lvl1pPr>
      <a:lvl2pPr marL="685577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2629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999" kern="1200">
          <a:solidFill>
            <a:schemeClr val="tx1"/>
          </a:solidFill>
          <a:latin typeface="+mn-lt"/>
          <a:ea typeface="+mn-ea"/>
          <a:cs typeface="+mn-cs"/>
        </a:defRPr>
      </a:lvl3pPr>
      <a:lvl4pPr marL="1599680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4pPr>
      <a:lvl5pPr marL="2056731" indent="-228526" algn="l" defTabSz="91410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3" kern="1200">
          <a:solidFill>
            <a:schemeClr val="tx1"/>
          </a:solidFill>
          <a:latin typeface="+mn-lt"/>
          <a:ea typeface="+mn-ea"/>
          <a:cs typeface="+mn-cs"/>
        </a:defRPr>
      </a:lvl5pPr>
      <a:lvl6pPr marL="251445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971626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428800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885973" indent="-228587" algn="l" defTabSz="91434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17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34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9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69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866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3040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200213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7387" algn="l" defTabSz="914347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24024" y="2184180"/>
            <a:ext cx="11037242" cy="19384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66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Содержание деятельности классного руководителя в профессиональной образовательной организации</a:t>
            </a:r>
          </a:p>
          <a:p>
            <a:pPr algn="ctr" defTabSz="914103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666" b="1" cap="all" dirty="0">
                <a:solidFill>
                  <a:srgbClr val="00644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58681649"/>
      </p:ext>
    </p:extLst>
  </p:cSld>
  <p:clrMapOvr>
    <a:masterClrMapping/>
  </p:clrMapOvr>
  <p:transition spd="slow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1156;p3"/>
          <p:cNvGrpSpPr/>
          <p:nvPr/>
        </p:nvGrpSpPr>
        <p:grpSpPr>
          <a:xfrm>
            <a:off x="5200115" y="2195538"/>
            <a:ext cx="6825150" cy="2989871"/>
            <a:chOff x="4290788" y="1791914"/>
            <a:chExt cx="4406898" cy="2242490"/>
          </a:xfrm>
        </p:grpSpPr>
        <p:sp>
          <p:nvSpPr>
            <p:cNvPr id="1157" name="Google Shape;1157;p3"/>
            <p:cNvSpPr txBox="1"/>
            <p:nvPr/>
          </p:nvSpPr>
          <p:spPr>
            <a:xfrm>
              <a:off x="4290788" y="1791914"/>
              <a:ext cx="4406898" cy="18462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58" tIns="60912" rIns="121858" bIns="60912" anchor="t" anchorCtr="0">
              <a:spAutoFit/>
            </a:bodyPr>
            <a:lstStyle/>
            <a:p>
              <a:pPr marL="457051" lvl="1" indent="152350" algn="just" defTabSz="914103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ru-RU" sz="2399" b="1" dirty="0">
                  <a:solidFill>
                    <a:srgbClr val="5B9BD5"/>
                  </a:solidFill>
                  <a:latin typeface="Roboto"/>
                  <a:ea typeface="Roboto"/>
                  <a:cs typeface="Roboto"/>
                  <a:sym typeface="Roboto"/>
                </a:rPr>
                <a:t>ВОСПИТАТЕЛЬНЫЙ ПРОЦЕСС в ПОО</a:t>
              </a:r>
              <a:r>
                <a:rPr lang="en-US" sz="1466" dirty="0">
                  <a:solidFill>
                    <a:srgbClr val="7F7F7F"/>
                  </a:solidFill>
                  <a:latin typeface="Roboto"/>
                  <a:ea typeface="Roboto"/>
                  <a:cs typeface="Roboto"/>
                  <a:sym typeface="Roboto"/>
                </a:rPr>
                <a:t/>
              </a:r>
              <a:br>
                <a:rPr lang="en-US" sz="1466" dirty="0">
                  <a:solidFill>
                    <a:srgbClr val="7F7F7F"/>
                  </a:solidFill>
                  <a:latin typeface="Roboto"/>
                  <a:ea typeface="Roboto"/>
                  <a:cs typeface="Roboto"/>
                  <a:sym typeface="Roboto"/>
                </a:rPr>
              </a:br>
              <a:r>
                <a:rPr lang="ru-RU" sz="2133" dirty="0">
                  <a:solidFill>
                    <a:prstClr val="black"/>
                  </a:solidFill>
                  <a:latin typeface="Calibri" panose="020F0502020204030204" pitchFamily="34" charset="0"/>
                </a:rPr>
                <a:t> осуществляется в целях содействия </a:t>
              </a:r>
              <a:r>
                <a:rPr lang="ru-RU" sz="2133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профессионально-личностному развитию </a:t>
              </a:r>
              <a:r>
                <a:rPr lang="ru-RU" sz="2133" dirty="0">
                  <a:solidFill>
                    <a:prstClr val="black"/>
                  </a:solidFill>
                  <a:latin typeface="Calibri" panose="020F0502020204030204" pitchFamily="34" charset="0"/>
                </a:rPr>
                <a:t>обучающихся посредством формирования </a:t>
              </a:r>
              <a:r>
                <a:rPr lang="ru-RU" sz="2133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личностных результатов</a:t>
              </a:r>
              <a:r>
                <a:rPr lang="ru-RU" sz="2133" dirty="0">
                  <a:solidFill>
                    <a:prstClr val="black"/>
                  </a:solidFill>
                  <a:latin typeface="Calibri" panose="020F0502020204030204" pitchFamily="34" charset="0"/>
                </a:rPr>
                <a:t>, </a:t>
              </a:r>
              <a:r>
                <a:rPr lang="ru-RU" sz="2133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общих и профессиональных компетенций</a:t>
              </a:r>
              <a:r>
                <a:rPr lang="ru-RU" sz="2133" dirty="0">
                  <a:solidFill>
                    <a:prstClr val="black"/>
                  </a:solidFill>
                  <a:latin typeface="Calibri" panose="020F0502020204030204" pitchFamily="34" charset="0"/>
                </a:rPr>
                <a:t> в соответствии с требованиями </a:t>
              </a:r>
              <a:r>
                <a:rPr lang="ru-RU" sz="2133" b="1" dirty="0">
                  <a:solidFill>
                    <a:prstClr val="black"/>
                  </a:solidFill>
                  <a:latin typeface="Calibri" panose="020F0502020204030204" pitchFamily="34" charset="0"/>
                </a:rPr>
                <a:t>ФГОС СПО.</a:t>
              </a:r>
            </a:p>
          </p:txBody>
        </p:sp>
        <p:sp>
          <p:nvSpPr>
            <p:cNvPr id="1158" name="Google Shape;1158;p3"/>
            <p:cNvSpPr txBox="1"/>
            <p:nvPr/>
          </p:nvSpPr>
          <p:spPr>
            <a:xfrm>
              <a:off x="5937796" y="3849804"/>
              <a:ext cx="2736304" cy="184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858" tIns="60912" rIns="121858" bIns="60912" anchor="ctr" anchorCtr="0">
              <a:spAutoFit/>
            </a:bodyPr>
            <a:lstStyle/>
            <a:p>
              <a:pPr algn="r" defTabSz="914103" eaLnBrk="0" fontAlgn="base" hangingPunct="0"/>
              <a:endParaRPr sz="800">
                <a:solidFill>
                  <a:srgbClr val="7F7F7F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sp>
        <p:nvSpPr>
          <p:cNvPr id="1159" name="Google Shape;1159;p3"/>
          <p:cNvSpPr/>
          <p:nvPr/>
        </p:nvSpPr>
        <p:spPr>
          <a:xfrm rot="10800000" flipH="1">
            <a:off x="748695" y="1033025"/>
            <a:ext cx="4792136" cy="4791952"/>
          </a:xfrm>
          <a:prstGeom prst="ellipse">
            <a:avLst/>
          </a:prstGeom>
          <a:noFill/>
          <a:ln w="28575" cap="flat" cmpd="sng">
            <a:solidFill>
              <a:srgbClr val="282E27">
                <a:alpha val="49803"/>
              </a:srgbClr>
            </a:solidFill>
            <a:prstDash val="dot"/>
            <a:round/>
            <a:headEnd type="none" w="sm" len="sm"/>
            <a:tailEnd type="none" w="sm" len="sm"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9" name="Рисунок 8" descr="9b1e2443355350f7bf1ffafd88128ce2.jpg"/>
          <p:cNvPicPr>
            <a:picLocks noGrp="1" noChangeAspect="1"/>
          </p:cNvPicPr>
          <p:nvPr>
            <p:ph type="pic" idx="2"/>
          </p:nvPr>
        </p:nvPicPr>
        <p:blipFill>
          <a:blip r:embed="rId3" cstate="print"/>
          <a:srcRect l="12450" r="12450"/>
          <a:stretch>
            <a:fillRect/>
          </a:stretch>
        </p:blipFill>
        <p:spPr>
          <a:xfrm>
            <a:off x="641352" y="812902"/>
            <a:ext cx="4366682" cy="3883934"/>
          </a:xfrm>
          <a:prstGeom prst="ellipse">
            <a:avLst/>
          </a:prstGeom>
          <a:solidFill>
            <a:srgbClr val="F2F2F2"/>
          </a:solidFill>
          <a:ln>
            <a:noFill/>
          </a:ln>
        </p:spPr>
      </p:pic>
      <p:sp>
        <p:nvSpPr>
          <p:cNvPr id="1161" name="Google Shape;1161;p3"/>
          <p:cNvSpPr/>
          <p:nvPr/>
        </p:nvSpPr>
        <p:spPr>
          <a:xfrm rot="5400000">
            <a:off x="221973" y="207133"/>
            <a:ext cx="1219153" cy="1219201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2" name="Google Shape;1162;p3"/>
          <p:cNvSpPr/>
          <p:nvPr/>
        </p:nvSpPr>
        <p:spPr>
          <a:xfrm rot="-5400000">
            <a:off x="10668024" y="5431667"/>
            <a:ext cx="1219153" cy="1219201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0" name="Рисунок 9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2648" y="270971"/>
            <a:ext cx="1526637" cy="52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268327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p51"/>
          <p:cNvSpPr>
            <a:spLocks noGrp="1"/>
          </p:cNvSpPr>
          <p:nvPr>
            <p:ph type="pic" idx="2"/>
          </p:nvPr>
        </p:nvSpPr>
        <p:spPr>
          <a:xfrm>
            <a:off x="1" y="2330599"/>
            <a:ext cx="6197600" cy="3536708"/>
          </a:xfrm>
          <a:prstGeom prst="rect">
            <a:avLst/>
          </a:prstGeom>
          <a:solidFill>
            <a:srgbClr val="E8E8E8"/>
          </a:solidFill>
          <a:ln>
            <a:noFill/>
          </a:ln>
        </p:spPr>
        <p:txBody>
          <a:bodyPr spcFirstLastPara="1" vert="horz" wrap="square" lIns="0" tIns="0" rIns="0" bIns="365716" numCol="1" anchor="b" anchorCtr="0" compatLnSpc="1">
            <a:prstTxWarp prst="textNoShape">
              <a:avLst/>
            </a:prstTxWarp>
            <a:noAutofit/>
          </a:bodyPr>
          <a:lstStyle/>
          <a:p>
            <a:pPr marL="0" indent="0"/>
            <a:endParaRPr/>
          </a:p>
        </p:txBody>
      </p:sp>
      <p:pic>
        <p:nvPicPr>
          <p:cNvPr id="16" name="Рисунок 15" descr="doplata.jpg"/>
          <p:cNvPicPr>
            <a:picLocks noGrp="1" noChangeAspect="1"/>
          </p:cNvPicPr>
          <p:nvPr>
            <p:ph type="pic" idx="3"/>
          </p:nvPr>
        </p:nvPicPr>
        <p:blipFill>
          <a:blip r:embed="rId3" cstate="print"/>
          <a:srcRect l="15774" r="15774"/>
          <a:stretch>
            <a:fillRect/>
          </a:stretch>
        </p:blipFill>
        <p:spPr>
          <a:xfrm>
            <a:off x="1608667" y="2607766"/>
            <a:ext cx="2980267" cy="2982270"/>
          </a:xfrm>
          <a:prstGeom prst="rect">
            <a:avLst/>
          </a:prstGeom>
          <a:solidFill>
            <a:srgbClr val="E8E8E8"/>
          </a:solidFill>
          <a:ln w="381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2016" name="Google Shape;2016;p51"/>
          <p:cNvSpPr txBox="1">
            <a:spLocks noGrp="1"/>
          </p:cNvSpPr>
          <p:nvPr>
            <p:ph type="body" idx="1"/>
          </p:nvPr>
        </p:nvSpPr>
        <p:spPr>
          <a:xfrm>
            <a:off x="508002" y="1178515"/>
            <a:ext cx="11157818" cy="2309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sz="2399" b="1" dirty="0">
                <a:solidFill>
                  <a:schemeClr val="accent5">
                    <a:lumMod val="50000"/>
                  </a:schemeClr>
                </a:solidFill>
              </a:rPr>
              <a:t>Инвариантная часть</a:t>
            </a:r>
            <a:endParaRPr sz="2399" b="1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17" name="Google Shape;2017;p51"/>
          <p:cNvSpPr txBox="1">
            <a:spLocks noGrp="1"/>
          </p:cNvSpPr>
          <p:nvPr>
            <p:ph type="title"/>
          </p:nvPr>
        </p:nvSpPr>
        <p:spPr>
          <a:xfrm>
            <a:off x="1" y="455199"/>
            <a:ext cx="12192000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Деятельность классного руководителя</a:t>
            </a:r>
            <a:endParaRPr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2018" name="Google Shape;2018;p51"/>
          <p:cNvSpPr/>
          <p:nvPr/>
        </p:nvSpPr>
        <p:spPr>
          <a:xfrm>
            <a:off x="4978401" y="2330599"/>
            <a:ext cx="7213601" cy="676778"/>
          </a:xfrm>
          <a:prstGeom prst="parallelogram">
            <a:avLst>
              <a:gd name="adj" fmla="val 73887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19" name="Google Shape;2019;p51"/>
          <p:cNvSpPr/>
          <p:nvPr/>
        </p:nvSpPr>
        <p:spPr>
          <a:xfrm>
            <a:off x="4978401" y="5190529"/>
            <a:ext cx="7213601" cy="676778"/>
          </a:xfrm>
          <a:prstGeom prst="parallelogram">
            <a:avLst>
              <a:gd name="adj" fmla="val 73887"/>
            </a:avLst>
          </a:prstGeom>
          <a:solidFill>
            <a:schemeClr val="accent5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0" name="Google Shape;2020;p51"/>
          <p:cNvSpPr/>
          <p:nvPr/>
        </p:nvSpPr>
        <p:spPr>
          <a:xfrm>
            <a:off x="5384801" y="4475547"/>
            <a:ext cx="6807200" cy="676778"/>
          </a:xfrm>
          <a:prstGeom prst="parallelogram">
            <a:avLst>
              <a:gd name="adj" fmla="val 73887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1" name="Google Shape;2021;p51"/>
          <p:cNvSpPr/>
          <p:nvPr/>
        </p:nvSpPr>
        <p:spPr>
          <a:xfrm>
            <a:off x="5689602" y="3760564"/>
            <a:ext cx="6502400" cy="676778"/>
          </a:xfrm>
          <a:prstGeom prst="parallelogram">
            <a:avLst>
              <a:gd name="adj" fmla="val 73887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2" name="Google Shape;2022;p51"/>
          <p:cNvSpPr/>
          <p:nvPr/>
        </p:nvSpPr>
        <p:spPr>
          <a:xfrm>
            <a:off x="5384801" y="3045581"/>
            <a:ext cx="6807200" cy="676778"/>
          </a:xfrm>
          <a:prstGeom prst="parallelogram">
            <a:avLst>
              <a:gd name="adj" fmla="val 73887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23" name="Google Shape;2023;p51"/>
          <p:cNvSpPr txBox="1"/>
          <p:nvPr/>
        </p:nvSpPr>
        <p:spPr>
          <a:xfrm>
            <a:off x="5588001" y="2501738"/>
            <a:ext cx="6324968" cy="328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103" eaLnBrk="0" fontAlgn="base" hangingPunct="0"/>
            <a:r>
              <a:rPr lang="ru-RU" sz="2133" b="1" dirty="0">
                <a:solidFill>
                  <a:srgbClr val="E7E6E6"/>
                </a:solidFill>
                <a:latin typeface="Roboto"/>
                <a:ea typeface="Roboto"/>
                <a:cs typeface="Roboto"/>
                <a:sym typeface="Roboto"/>
              </a:rPr>
              <a:t>Личностно ориентированная деятельность</a:t>
            </a:r>
          </a:p>
        </p:txBody>
      </p:sp>
      <p:sp>
        <p:nvSpPr>
          <p:cNvPr id="2024" name="Google Shape;2024;p51"/>
          <p:cNvSpPr txBox="1"/>
          <p:nvPr/>
        </p:nvSpPr>
        <p:spPr>
          <a:xfrm>
            <a:off x="6096001" y="3177041"/>
            <a:ext cx="5816968" cy="328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103" eaLnBrk="0" fontAlgn="base" hangingPunct="0"/>
            <a:r>
              <a:rPr lang="ru-RU" sz="2133" b="1" dirty="0">
                <a:solidFill>
                  <a:srgbClr val="E7E6E6"/>
                </a:solidFill>
                <a:latin typeface="Roboto"/>
                <a:ea typeface="Roboto"/>
                <a:cs typeface="Roboto"/>
                <a:sym typeface="Roboto"/>
              </a:rPr>
              <a:t>Воспитание коллектива обучающихся</a:t>
            </a:r>
          </a:p>
        </p:txBody>
      </p:sp>
      <p:sp>
        <p:nvSpPr>
          <p:cNvPr id="2025" name="Google Shape;2025;p51"/>
          <p:cNvSpPr txBox="1"/>
          <p:nvPr/>
        </p:nvSpPr>
        <p:spPr>
          <a:xfrm>
            <a:off x="6342744" y="3904243"/>
            <a:ext cx="5613768" cy="328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103" eaLnBrk="0" fontAlgn="base" hangingPunct="0"/>
            <a:r>
              <a:rPr lang="ru-RU" sz="2133" b="1" dirty="0">
                <a:solidFill>
                  <a:srgbClr val="E7E6E6"/>
                </a:solidFill>
                <a:latin typeface="Roboto"/>
                <a:ea typeface="Roboto"/>
                <a:cs typeface="Roboto"/>
                <a:sym typeface="Roboto"/>
              </a:rPr>
              <a:t>Взаимодействие с родителями</a:t>
            </a:r>
          </a:p>
        </p:txBody>
      </p:sp>
      <p:sp>
        <p:nvSpPr>
          <p:cNvPr id="2026" name="Google Shape;2026;p51"/>
          <p:cNvSpPr txBox="1"/>
          <p:nvPr/>
        </p:nvSpPr>
        <p:spPr>
          <a:xfrm>
            <a:off x="5907315" y="4650549"/>
            <a:ext cx="6284686" cy="328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103" eaLnBrk="0" fontAlgn="base" hangingPunct="0"/>
            <a:r>
              <a:rPr lang="ru-RU" sz="2133" b="1" dirty="0">
                <a:solidFill>
                  <a:srgbClr val="E7E6E6"/>
                </a:solidFill>
                <a:latin typeface="Roboto"/>
                <a:ea typeface="Roboto"/>
                <a:cs typeface="Roboto"/>
                <a:sym typeface="Roboto"/>
              </a:rPr>
              <a:t>Взаимодействие с </a:t>
            </a:r>
            <a:r>
              <a:rPr lang="ru-RU" sz="2133" b="1" dirty="0" err="1">
                <a:solidFill>
                  <a:srgbClr val="E7E6E6"/>
                </a:solidFill>
                <a:latin typeface="Roboto"/>
                <a:ea typeface="Roboto"/>
                <a:cs typeface="Roboto"/>
                <a:sym typeface="Roboto"/>
              </a:rPr>
              <a:t>пед</a:t>
            </a:r>
            <a:r>
              <a:rPr lang="ru-RU" sz="2133" b="1" dirty="0">
                <a:solidFill>
                  <a:srgbClr val="E7E6E6"/>
                </a:solidFill>
                <a:latin typeface="Roboto"/>
                <a:ea typeface="Roboto"/>
                <a:cs typeface="Roboto"/>
                <a:sym typeface="Roboto"/>
              </a:rPr>
              <a:t>. коллективом</a:t>
            </a:r>
          </a:p>
        </p:txBody>
      </p:sp>
      <p:sp>
        <p:nvSpPr>
          <p:cNvPr id="2027" name="Google Shape;2027;p51"/>
          <p:cNvSpPr txBox="1"/>
          <p:nvPr/>
        </p:nvSpPr>
        <p:spPr>
          <a:xfrm>
            <a:off x="5617031" y="5362263"/>
            <a:ext cx="6324968" cy="3282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103" eaLnBrk="0" fontAlgn="base" hangingPunct="0"/>
            <a:r>
              <a:rPr lang="ru-RU" sz="2133" b="1" dirty="0">
                <a:solidFill>
                  <a:srgbClr val="E7E6E6"/>
                </a:solidFill>
                <a:latin typeface="Roboto"/>
                <a:ea typeface="Roboto"/>
                <a:cs typeface="Roboto"/>
                <a:sym typeface="Roboto"/>
              </a:rPr>
              <a:t>Взаимодействие с социальными партнерами</a:t>
            </a:r>
          </a:p>
        </p:txBody>
      </p:sp>
      <p:pic>
        <p:nvPicPr>
          <p:cNvPr id="17" name="Рисунок 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58" y="6131944"/>
            <a:ext cx="1526637" cy="52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1586213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2" name="Google Shape;1992;p50"/>
          <p:cNvSpPr txBox="1">
            <a:spLocks noGrp="1"/>
          </p:cNvSpPr>
          <p:nvPr>
            <p:ph type="title"/>
          </p:nvPr>
        </p:nvSpPr>
        <p:spPr>
          <a:xfrm>
            <a:off x="508002" y="455199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>
                <a:solidFill>
                  <a:schemeClr val="accent4">
                    <a:lumMod val="50000"/>
                  </a:schemeClr>
                </a:solidFill>
              </a:rPr>
              <a:t>Личностно ориентированная деятельность</a:t>
            </a:r>
            <a:endParaRPr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93" name="Google Shape;1993;p50"/>
          <p:cNvSpPr txBox="1"/>
          <p:nvPr/>
        </p:nvSpPr>
        <p:spPr>
          <a:xfrm flipH="1">
            <a:off x="251583" y="1909539"/>
            <a:ext cx="4320419" cy="1199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  <a:buClr>
                <a:srgbClr val="5B9BD5"/>
              </a:buClr>
              <a:buSzPts val="1400"/>
            </a:pPr>
            <a:r>
              <a:rPr lang="ru-RU" sz="1866" b="1" dirty="0">
                <a:solidFill>
                  <a:srgbClr val="5B9BD5"/>
                </a:solidFill>
                <a:latin typeface="Roboto"/>
                <a:ea typeface="Roboto"/>
                <a:cs typeface="Roboto"/>
                <a:sym typeface="Roboto"/>
              </a:rPr>
              <a:t>ПОСЕЩАЕМОСТЬ / ДИСЦИПЛИНИРОВАННОСТЬ</a:t>
            </a:r>
            <a:r>
              <a:rPr lang="en-US" sz="1866" b="1" dirty="0">
                <a:solidFill>
                  <a:srgbClr val="5B9BD5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n-US" sz="1866" b="1" dirty="0">
                <a:solidFill>
                  <a:srgbClr val="5B9BD5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en-US" sz="1466" dirty="0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599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4" name="Google Shape;1994;p50"/>
          <p:cNvSpPr/>
          <p:nvPr/>
        </p:nvSpPr>
        <p:spPr>
          <a:xfrm flipH="1">
            <a:off x="4761470" y="1962920"/>
            <a:ext cx="826532" cy="82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103" eaLnBrk="0" fontAlgn="base" hangingPunct="0"/>
            <a:r>
              <a:rPr lang="en-US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01</a:t>
            </a:r>
            <a:endParaRPr sz="2666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5" name="Google Shape;1995;p50"/>
          <p:cNvSpPr txBox="1"/>
          <p:nvPr/>
        </p:nvSpPr>
        <p:spPr>
          <a:xfrm flipH="1">
            <a:off x="251583" y="3278882"/>
            <a:ext cx="4320419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  <a:buClr>
                <a:srgbClr val="ED7D31"/>
              </a:buClr>
              <a:buSzPts val="1400"/>
            </a:pPr>
            <a:r>
              <a:rPr lang="ru-RU" sz="1733" b="1" dirty="0">
                <a:solidFill>
                  <a:srgbClr val="ED7D31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АКАДЕМИЧЕСКАЯ УСПЕВАЕМОСТЬ</a:t>
            </a:r>
            <a:r>
              <a:rPr lang="en-US" sz="1466" dirty="0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599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6" name="Google Shape;1996;p50"/>
          <p:cNvSpPr/>
          <p:nvPr/>
        </p:nvSpPr>
        <p:spPr>
          <a:xfrm flipH="1">
            <a:off x="4761470" y="3143884"/>
            <a:ext cx="826532" cy="82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103" eaLnBrk="0" fontAlgn="base" hangingPunct="0"/>
            <a:r>
              <a:rPr lang="en-US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02</a:t>
            </a:r>
            <a:endParaRPr sz="2666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7" name="Google Shape;1997;p50"/>
          <p:cNvSpPr txBox="1"/>
          <p:nvPr/>
        </p:nvSpPr>
        <p:spPr>
          <a:xfrm flipH="1">
            <a:off x="251583" y="4256616"/>
            <a:ext cx="4320419" cy="80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  <a:buClr>
                <a:srgbClr val="A5A5A5"/>
              </a:buClr>
              <a:buSzPts val="1400"/>
            </a:pPr>
            <a:r>
              <a:rPr lang="ru-RU" sz="1733" b="1" dirty="0">
                <a:solidFill>
                  <a:srgbClr val="A5A5A5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ОРГАНИЗАЦИЯ ВОСПИТАТЕЛЬНЫХ МЕРОПРИЯТИЙ</a:t>
            </a:r>
            <a:r>
              <a:rPr lang="en-US" sz="1466" dirty="0">
                <a:solidFill>
                  <a:srgbClr val="A5A5A5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99">
              <a:solidFill>
                <a:srgbClr val="A5A5A5">
                  <a:lumMod val="50000"/>
                </a:srgb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8" name="Google Shape;1998;p50"/>
          <p:cNvSpPr/>
          <p:nvPr/>
        </p:nvSpPr>
        <p:spPr>
          <a:xfrm flipH="1">
            <a:off x="4761470" y="4324847"/>
            <a:ext cx="826532" cy="8265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103" eaLnBrk="0" fontAlgn="base" hangingPunct="0"/>
            <a:r>
              <a:rPr lang="en-US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03</a:t>
            </a:r>
            <a:endParaRPr sz="2666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999" name="Google Shape;1999;p50"/>
          <p:cNvSpPr txBox="1"/>
          <p:nvPr/>
        </p:nvSpPr>
        <p:spPr>
          <a:xfrm flipH="1">
            <a:off x="251583" y="5437578"/>
            <a:ext cx="4320419" cy="80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  <a:buClr>
                <a:srgbClr val="FFC000"/>
              </a:buClr>
              <a:buSzPts val="1400"/>
            </a:pPr>
            <a:r>
              <a:rPr lang="ru-RU" sz="1733" b="1" dirty="0">
                <a:solidFill>
                  <a:srgbClr val="FFC000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ОБЕСПЕЧЕНИЕ ВКЛЮЧЕННОСТИ В ВОСПИТАТЕЛЬНЫЙ ПРОЦЕСС</a:t>
            </a:r>
            <a:r>
              <a:rPr lang="en-US" sz="1466" dirty="0">
                <a:solidFill>
                  <a:srgbClr val="FFC000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1599">
              <a:solidFill>
                <a:srgbClr val="FFC000">
                  <a:lumMod val="50000"/>
                </a:srgb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0" name="Google Shape;2000;p50"/>
          <p:cNvSpPr/>
          <p:nvPr/>
        </p:nvSpPr>
        <p:spPr>
          <a:xfrm flipH="1">
            <a:off x="4761470" y="5505813"/>
            <a:ext cx="826532" cy="8265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103" eaLnBrk="0" fontAlgn="base" hangingPunct="0"/>
            <a:r>
              <a:rPr lang="en-US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04</a:t>
            </a:r>
            <a:endParaRPr sz="2666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1" name="Google Shape;2001;p50"/>
          <p:cNvSpPr txBox="1"/>
          <p:nvPr/>
        </p:nvSpPr>
        <p:spPr>
          <a:xfrm>
            <a:off x="7601819" y="2112431"/>
            <a:ext cx="4320000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srgbClr val="4472C4"/>
              </a:buClr>
              <a:buSzPts val="1400"/>
            </a:pPr>
            <a:r>
              <a:rPr lang="ru-RU" sz="1733" b="1" dirty="0">
                <a:solidFill>
                  <a:srgbClr val="4472C4"/>
                </a:solidFill>
                <a:latin typeface="Roboto"/>
                <a:ea typeface="Roboto"/>
                <a:cs typeface="Roboto"/>
                <a:sym typeface="Roboto"/>
              </a:rPr>
              <a:t>ИНДИВИДУАЛЬНАЯ ПОДДЕРЖКА</a:t>
            </a:r>
            <a:endParaRPr sz="1599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2" name="Google Shape;2002;p50"/>
          <p:cNvSpPr/>
          <p:nvPr/>
        </p:nvSpPr>
        <p:spPr>
          <a:xfrm>
            <a:off x="6585819" y="1962920"/>
            <a:ext cx="826532" cy="8265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103" eaLnBrk="0" fontAlgn="base" hangingPunct="0"/>
            <a:r>
              <a:rPr lang="en-US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05</a:t>
            </a:r>
            <a:endParaRPr sz="2666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3" name="Google Shape;2003;p50"/>
          <p:cNvSpPr txBox="1"/>
          <p:nvPr/>
        </p:nvSpPr>
        <p:spPr>
          <a:xfrm>
            <a:off x="7471191" y="3380478"/>
            <a:ext cx="4320000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srgbClr val="70AD47"/>
              </a:buClr>
              <a:buSzPts val="1400"/>
            </a:pPr>
            <a:r>
              <a:rPr lang="ru-RU" sz="1733" b="1" dirty="0">
                <a:solidFill>
                  <a:prstClr val="black">
                    <a:lumMod val="75000"/>
                    <a:lumOff val="25000"/>
                  </a:prstClr>
                </a:solidFill>
                <a:latin typeface="Roboto"/>
                <a:ea typeface="Roboto"/>
                <a:cs typeface="Roboto"/>
                <a:sym typeface="Roboto"/>
              </a:rPr>
              <a:t>ПОДДЕРЖКА ОБУЧАЮЩИХСЯ В ТЖС</a:t>
            </a:r>
            <a:r>
              <a:rPr lang="en-US" sz="1466" dirty="0">
                <a:solidFill>
                  <a:srgbClr val="E7E6E6">
                    <a:lumMod val="75000"/>
                    <a:lumOff val="25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. </a:t>
            </a:r>
            <a:endParaRPr sz="1599">
              <a:solidFill>
                <a:srgbClr val="E7E6E6">
                  <a:lumMod val="75000"/>
                  <a:lumOff val="25000"/>
                </a:srgb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4" name="Google Shape;2004;p50"/>
          <p:cNvSpPr/>
          <p:nvPr/>
        </p:nvSpPr>
        <p:spPr>
          <a:xfrm>
            <a:off x="6585819" y="3143884"/>
            <a:ext cx="826532" cy="826500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103" eaLnBrk="0" fontAlgn="base" hangingPunct="0"/>
            <a:r>
              <a:rPr lang="en-US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06</a:t>
            </a:r>
            <a:endParaRPr sz="2666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5" name="Google Shape;2005;p50"/>
          <p:cNvSpPr txBox="1"/>
          <p:nvPr/>
        </p:nvSpPr>
        <p:spPr>
          <a:xfrm>
            <a:off x="7529248" y="4532415"/>
            <a:ext cx="4320000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srgbClr val="5B9BD5"/>
              </a:buClr>
              <a:buSzPts val="1400"/>
            </a:pPr>
            <a:r>
              <a:rPr lang="ru-RU" sz="1733" b="1" dirty="0">
                <a:solidFill>
                  <a:srgbClr val="5B9BD5"/>
                </a:solidFill>
                <a:latin typeface="Roboto"/>
                <a:ea typeface="Roboto"/>
                <a:cs typeface="Roboto"/>
                <a:sym typeface="Roboto"/>
              </a:rPr>
              <a:t>ОБЕСПЕЧЕНИЕ ЗАЩИТЫ ПРАВ</a:t>
            </a:r>
            <a:endParaRPr sz="1599">
              <a:solidFill>
                <a:srgbClr val="A5A5A5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6" name="Google Shape;2006;p50"/>
          <p:cNvSpPr/>
          <p:nvPr/>
        </p:nvSpPr>
        <p:spPr>
          <a:xfrm>
            <a:off x="6585819" y="4324847"/>
            <a:ext cx="826532" cy="8265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103" eaLnBrk="0" fontAlgn="base" hangingPunct="0"/>
            <a:r>
              <a:rPr lang="en-US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07</a:t>
            </a:r>
            <a:endParaRPr sz="2666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7" name="Google Shape;2007;p50"/>
          <p:cNvSpPr txBox="1"/>
          <p:nvPr/>
        </p:nvSpPr>
        <p:spPr>
          <a:xfrm>
            <a:off x="7601819" y="5727892"/>
            <a:ext cx="4590182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srgbClr val="ED7D31"/>
              </a:buClr>
              <a:buSzPts val="1400"/>
            </a:pPr>
            <a:r>
              <a:rPr lang="ru-RU" sz="1733" b="1" dirty="0">
                <a:solidFill>
                  <a:srgbClr val="ED7D31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КОРРЕКЦИЯ</a:t>
            </a:r>
            <a:endParaRPr sz="1599">
              <a:solidFill>
                <a:srgbClr val="ED7D31">
                  <a:lumMod val="50000"/>
                </a:srgbClr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08" name="Google Shape;2008;p50"/>
          <p:cNvSpPr/>
          <p:nvPr/>
        </p:nvSpPr>
        <p:spPr>
          <a:xfrm>
            <a:off x="6585819" y="5505813"/>
            <a:ext cx="826532" cy="8265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 defTabSz="914103" eaLnBrk="0" fontAlgn="base" hangingPunct="0"/>
            <a:r>
              <a:rPr lang="en-US" sz="26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08</a:t>
            </a:r>
            <a:endParaRPr sz="2666" b="1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cxnSp>
        <p:nvCxnSpPr>
          <p:cNvPr id="2009" name="Google Shape;2009;p50"/>
          <p:cNvCxnSpPr/>
          <p:nvPr/>
        </p:nvCxnSpPr>
        <p:spPr>
          <a:xfrm>
            <a:off x="6096001" y="2318886"/>
            <a:ext cx="0" cy="3657459"/>
          </a:xfrm>
          <a:prstGeom prst="straightConnector1">
            <a:avLst/>
          </a:prstGeom>
          <a:noFill/>
          <a:ln w="12700" cap="flat" cmpd="sng">
            <a:solidFill>
              <a:srgbClr val="A5A5A5"/>
            </a:solidFill>
            <a:prstDash val="solid"/>
            <a:round/>
            <a:headEnd type="oval" w="med" len="med"/>
            <a:tailEnd type="oval" w="med" len="med"/>
          </a:ln>
        </p:spPr>
      </p:cxnSp>
      <p:pic>
        <p:nvPicPr>
          <p:cNvPr id="20" name="Рисунок 19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602"/>
            <a:ext cx="1526637" cy="52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01182002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p107"/>
          <p:cNvSpPr txBox="1">
            <a:spLocks noGrp="1"/>
          </p:cNvSpPr>
          <p:nvPr>
            <p:ph type="title"/>
          </p:nvPr>
        </p:nvSpPr>
        <p:spPr>
          <a:xfrm>
            <a:off x="493489" y="600336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ВОСПИТАНИЕ КОЛЛЕКТИВА</a:t>
            </a:r>
            <a:endParaRPr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587" name="Google Shape;3587;p107"/>
          <p:cNvSpPr/>
          <p:nvPr/>
        </p:nvSpPr>
        <p:spPr>
          <a:xfrm rot="-3419931">
            <a:off x="4551198" y="3298587"/>
            <a:ext cx="1101472" cy="1672045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8" name="Google Shape;3588;p107"/>
          <p:cNvSpPr/>
          <p:nvPr/>
        </p:nvSpPr>
        <p:spPr>
          <a:xfrm rot="-10579350" flipH="1">
            <a:off x="6127595" y="2503506"/>
            <a:ext cx="1101515" cy="1671981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89" name="Google Shape;3589;p107"/>
          <p:cNvSpPr/>
          <p:nvPr/>
        </p:nvSpPr>
        <p:spPr>
          <a:xfrm rot="-220650">
            <a:off x="6127592" y="4093730"/>
            <a:ext cx="1101515" cy="1671981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0" name="Google Shape;3590;p107"/>
          <p:cNvSpPr/>
          <p:nvPr/>
        </p:nvSpPr>
        <p:spPr>
          <a:xfrm rot="7380069">
            <a:off x="6539332" y="3285040"/>
            <a:ext cx="1101472" cy="1672045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1" name="Google Shape;3591;p107"/>
          <p:cNvSpPr/>
          <p:nvPr/>
        </p:nvSpPr>
        <p:spPr>
          <a:xfrm rot="10579350">
            <a:off x="4962895" y="2489961"/>
            <a:ext cx="1101515" cy="1671981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2" name="Google Shape;3592;p107"/>
          <p:cNvSpPr/>
          <p:nvPr/>
        </p:nvSpPr>
        <p:spPr>
          <a:xfrm rot="220650" flipH="1">
            <a:off x="4962894" y="4080186"/>
            <a:ext cx="1101515" cy="1671981"/>
          </a:xfrm>
          <a:custGeom>
            <a:avLst/>
            <a:gdLst/>
            <a:ahLst/>
            <a:cxnLst/>
            <a:rect l="l" t="t" r="r" b="b"/>
            <a:pathLst>
              <a:path w="820170" h="1244978" extrusionOk="0">
                <a:moveTo>
                  <a:pt x="18569" y="0"/>
                </a:moveTo>
                <a:cubicBezTo>
                  <a:pt x="18569" y="0"/>
                  <a:pt x="847810" y="180380"/>
                  <a:pt x="819460" y="1244978"/>
                </a:cubicBezTo>
                <a:cubicBezTo>
                  <a:pt x="819460" y="1244978"/>
                  <a:pt x="-144444" y="976176"/>
                  <a:pt x="1856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3" name="Google Shape;3593;p107"/>
          <p:cNvSpPr txBox="1"/>
          <p:nvPr/>
        </p:nvSpPr>
        <p:spPr>
          <a:xfrm>
            <a:off x="7561944" y="2295761"/>
            <a:ext cx="3483015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srgbClr val="FFC000"/>
              </a:buClr>
              <a:buSzPts val="1050"/>
            </a:pPr>
            <a:r>
              <a:rPr lang="ru-RU" sz="2133" b="1" dirty="0">
                <a:solidFill>
                  <a:srgbClr val="FFC000"/>
                </a:solidFill>
                <a:latin typeface="Roboto"/>
                <a:ea typeface="Roboto"/>
                <a:sym typeface="Roboto"/>
              </a:rPr>
              <a:t>КООРДИНАЦИЯ АКТИВА</a:t>
            </a:r>
            <a:endParaRPr sz="2133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594" name="Google Shape;3594;p107"/>
          <p:cNvSpPr txBox="1"/>
          <p:nvPr/>
        </p:nvSpPr>
        <p:spPr>
          <a:xfrm>
            <a:off x="8273143" y="3479534"/>
            <a:ext cx="3614057" cy="14771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srgbClr val="4472C4"/>
              </a:buClr>
              <a:buSzPts val="1050"/>
            </a:pPr>
            <a:r>
              <a:rPr lang="ru-RU" sz="2133" b="1" dirty="0">
                <a:solidFill>
                  <a:srgbClr val="4472C4"/>
                </a:solidFill>
                <a:latin typeface="Roboto"/>
                <a:ea typeface="Roboto"/>
                <a:sym typeface="Roboto"/>
              </a:rPr>
              <a:t>ПОДДЕРЖКА ДОБРОВОЛЬЧЕСТВА / ПРОЕКТОВ</a:t>
            </a:r>
            <a:endParaRPr sz="2133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595" name="Google Shape;3595;p107"/>
          <p:cNvSpPr txBox="1"/>
          <p:nvPr/>
        </p:nvSpPr>
        <p:spPr>
          <a:xfrm flipH="1">
            <a:off x="970476" y="2339324"/>
            <a:ext cx="3483015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  <a:buClr>
                <a:srgbClr val="5B9BD5"/>
              </a:buClr>
              <a:buSzPts val="1050"/>
            </a:pPr>
            <a:r>
              <a:rPr lang="ru-RU" sz="2133" b="1" dirty="0">
                <a:solidFill>
                  <a:srgbClr val="5B9BD5">
                    <a:lumMod val="75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ИЗУЧЕНИЕ ГРУППЫ</a:t>
            </a:r>
            <a:r>
              <a:rPr lang="en-US" sz="2133" b="1" dirty="0">
                <a:solidFill>
                  <a:srgbClr val="5B9BD5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n-US" sz="2133" b="1" dirty="0">
                <a:solidFill>
                  <a:srgbClr val="5B9BD5"/>
                </a:solidFill>
                <a:latin typeface="Roboto"/>
                <a:ea typeface="Roboto"/>
                <a:cs typeface="Roboto"/>
                <a:sym typeface="Roboto"/>
              </a:rPr>
            </a:br>
            <a:endParaRPr sz="2133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596" name="Google Shape;3596;p107"/>
          <p:cNvSpPr txBox="1"/>
          <p:nvPr/>
        </p:nvSpPr>
        <p:spPr>
          <a:xfrm>
            <a:off x="7426456" y="5380946"/>
            <a:ext cx="4765545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srgbClr val="70AD47"/>
              </a:buClr>
              <a:buSzPts val="1050"/>
            </a:pPr>
            <a:r>
              <a:rPr lang="ru-RU" sz="2133" b="1" dirty="0">
                <a:solidFill>
                  <a:srgbClr val="70AD47"/>
                </a:solidFill>
                <a:latin typeface="Roboto"/>
                <a:ea typeface="Roboto"/>
                <a:sym typeface="Roboto"/>
              </a:rPr>
              <a:t>ФОРМИРОВАНИЕ ЦЕННОСТНОГО ЕДИНСТВА </a:t>
            </a:r>
            <a:endParaRPr sz="2133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597" name="Google Shape;3597;p107"/>
          <p:cNvSpPr txBox="1"/>
          <p:nvPr/>
        </p:nvSpPr>
        <p:spPr>
          <a:xfrm flipH="1">
            <a:off x="0" y="3595624"/>
            <a:ext cx="4064000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  <a:buClr>
                <a:srgbClr val="ED7D31"/>
              </a:buClr>
              <a:buSzPts val="1050"/>
            </a:pPr>
            <a:r>
              <a:rPr lang="ru-RU" sz="2133" b="1" dirty="0">
                <a:solidFill>
                  <a:srgbClr val="ED7D31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РЕГУЛИРОВАНИЕ </a:t>
            </a:r>
          </a:p>
          <a:p>
            <a:pPr algn="r" defTabSz="914103" eaLnBrk="0" fontAlgn="base" hangingPunct="0">
              <a:lnSpc>
                <a:spcPct val="150000"/>
              </a:lnSpc>
              <a:buClr>
                <a:srgbClr val="ED7D31"/>
              </a:buClr>
              <a:buSzPts val="1050"/>
            </a:pPr>
            <a:r>
              <a:rPr lang="ru-RU" sz="2133" b="1" dirty="0">
                <a:solidFill>
                  <a:srgbClr val="ED7D31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ОТНОШЕНИЙ</a:t>
            </a:r>
            <a:r>
              <a:rPr lang="en-US" sz="2133" dirty="0">
                <a:solidFill>
                  <a:srgbClr val="A5A5A5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133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598" name="Google Shape;3598;p107"/>
          <p:cNvSpPr/>
          <p:nvPr/>
        </p:nvSpPr>
        <p:spPr>
          <a:xfrm>
            <a:off x="5342446" y="4664082"/>
            <a:ext cx="342414" cy="504189"/>
          </a:xfrm>
          <a:custGeom>
            <a:avLst/>
            <a:gdLst/>
            <a:ahLst/>
            <a:cxnLst/>
            <a:rect l="l" t="t" r="r" b="b"/>
            <a:pathLst>
              <a:path w="42" h="62" extrusionOk="0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599" name="Google Shape;3599;p107"/>
          <p:cNvSpPr txBox="1"/>
          <p:nvPr/>
        </p:nvSpPr>
        <p:spPr>
          <a:xfrm flipH="1">
            <a:off x="0" y="5402261"/>
            <a:ext cx="4804231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  <a:buClr>
                <a:srgbClr val="A5A5A5"/>
              </a:buClr>
              <a:buSzPts val="1050"/>
            </a:pPr>
            <a:r>
              <a:rPr lang="ru-RU" sz="2133" b="1" dirty="0">
                <a:solidFill>
                  <a:srgbClr val="A5A5A5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ПРОФИЛАКТИКА ДЕВИАНТНОГО</a:t>
            </a:r>
          </a:p>
          <a:p>
            <a:pPr algn="r" defTabSz="914103" eaLnBrk="0" fontAlgn="base" hangingPunct="0">
              <a:lnSpc>
                <a:spcPct val="150000"/>
              </a:lnSpc>
              <a:buClr>
                <a:srgbClr val="A5A5A5"/>
              </a:buClr>
              <a:buSzPts val="1050"/>
            </a:pPr>
            <a:r>
              <a:rPr lang="ru-RU" sz="2133" b="1" dirty="0">
                <a:solidFill>
                  <a:srgbClr val="A5A5A5">
                    <a:lumMod val="50000"/>
                  </a:srgbClr>
                </a:solidFill>
                <a:latin typeface="Roboto"/>
                <a:ea typeface="Roboto"/>
                <a:cs typeface="Roboto"/>
                <a:sym typeface="Roboto"/>
              </a:rPr>
              <a:t> ПОВЕДЕНИЯ</a:t>
            </a:r>
            <a:r>
              <a:rPr lang="en-US" sz="2133" dirty="0">
                <a:solidFill>
                  <a:srgbClr val="7F7F7F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endParaRPr sz="2133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600" name="Google Shape;3600;p107"/>
          <p:cNvSpPr/>
          <p:nvPr/>
        </p:nvSpPr>
        <p:spPr>
          <a:xfrm>
            <a:off x="4861655" y="3975395"/>
            <a:ext cx="480561" cy="318432"/>
          </a:xfrm>
          <a:custGeom>
            <a:avLst/>
            <a:gdLst/>
            <a:ahLst/>
            <a:cxnLst/>
            <a:rect l="l" t="t" r="r" b="b"/>
            <a:pathLst>
              <a:path w="77" h="51" extrusionOk="0">
                <a:moveTo>
                  <a:pt x="77" y="43"/>
                </a:moveTo>
                <a:cubicBezTo>
                  <a:pt x="77" y="47"/>
                  <a:pt x="77" y="47"/>
                  <a:pt x="77" y="47"/>
                </a:cubicBezTo>
                <a:cubicBezTo>
                  <a:pt x="77" y="49"/>
                  <a:pt x="74" y="51"/>
                  <a:pt x="70" y="51"/>
                </a:cubicBezTo>
                <a:cubicBezTo>
                  <a:pt x="6" y="51"/>
                  <a:pt x="6" y="51"/>
                  <a:pt x="6" y="51"/>
                </a:cubicBezTo>
                <a:cubicBezTo>
                  <a:pt x="3" y="51"/>
                  <a:pt x="0" y="49"/>
                  <a:pt x="0" y="47"/>
                </a:cubicBezTo>
                <a:cubicBezTo>
                  <a:pt x="0" y="43"/>
                  <a:pt x="0" y="43"/>
                  <a:pt x="0" y="43"/>
                </a:cubicBezTo>
                <a:cubicBezTo>
                  <a:pt x="6" y="43"/>
                  <a:pt x="6" y="43"/>
                  <a:pt x="6" y="43"/>
                </a:cubicBezTo>
                <a:cubicBezTo>
                  <a:pt x="70" y="43"/>
                  <a:pt x="70" y="43"/>
                  <a:pt x="70" y="43"/>
                </a:cubicBezTo>
                <a:lnTo>
                  <a:pt x="77" y="43"/>
                </a:lnTo>
                <a:close/>
                <a:moveTo>
                  <a:pt x="10" y="34"/>
                </a:moveTo>
                <a:cubicBezTo>
                  <a:pt x="10" y="6"/>
                  <a:pt x="10" y="6"/>
                  <a:pt x="10" y="6"/>
                </a:cubicBezTo>
                <a:cubicBezTo>
                  <a:pt x="10" y="2"/>
                  <a:pt x="13" y="0"/>
                  <a:pt x="1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64" y="0"/>
                  <a:pt x="67" y="2"/>
                  <a:pt x="67" y="6"/>
                </a:cubicBezTo>
                <a:cubicBezTo>
                  <a:pt x="67" y="34"/>
                  <a:pt x="67" y="34"/>
                  <a:pt x="67" y="34"/>
                </a:cubicBezTo>
                <a:cubicBezTo>
                  <a:pt x="67" y="38"/>
                  <a:pt x="64" y="41"/>
                  <a:pt x="60" y="41"/>
                </a:cubicBezTo>
                <a:cubicBezTo>
                  <a:pt x="16" y="41"/>
                  <a:pt x="16" y="41"/>
                  <a:pt x="16" y="41"/>
                </a:cubicBezTo>
                <a:cubicBezTo>
                  <a:pt x="13" y="41"/>
                  <a:pt x="10" y="38"/>
                  <a:pt x="10" y="34"/>
                </a:cubicBezTo>
                <a:close/>
                <a:moveTo>
                  <a:pt x="15" y="34"/>
                </a:moveTo>
                <a:cubicBezTo>
                  <a:pt x="15" y="35"/>
                  <a:pt x="16" y="36"/>
                  <a:pt x="16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1" y="36"/>
                  <a:pt x="61" y="35"/>
                  <a:pt x="61" y="34"/>
                </a:cubicBezTo>
                <a:cubicBezTo>
                  <a:pt x="61" y="6"/>
                  <a:pt x="61" y="6"/>
                  <a:pt x="61" y="6"/>
                </a:cubicBezTo>
                <a:cubicBezTo>
                  <a:pt x="61" y="5"/>
                  <a:pt x="61" y="5"/>
                  <a:pt x="60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5"/>
                  <a:pt x="15" y="6"/>
                </a:cubicBezTo>
                <a:lnTo>
                  <a:pt x="15" y="34"/>
                </a:lnTo>
                <a:close/>
                <a:moveTo>
                  <a:pt x="42" y="47"/>
                </a:moveTo>
                <a:cubicBezTo>
                  <a:pt x="42" y="46"/>
                  <a:pt x="42" y="46"/>
                  <a:pt x="42" y="46"/>
                </a:cubicBezTo>
                <a:cubicBezTo>
                  <a:pt x="35" y="46"/>
                  <a:pt x="35" y="46"/>
                  <a:pt x="35" y="46"/>
                </a:cubicBezTo>
                <a:cubicBezTo>
                  <a:pt x="35" y="46"/>
                  <a:pt x="34" y="46"/>
                  <a:pt x="34" y="47"/>
                </a:cubicBezTo>
                <a:cubicBezTo>
                  <a:pt x="34" y="47"/>
                  <a:pt x="35" y="47"/>
                  <a:pt x="35" y="4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42" y="47"/>
                  <a:pt x="42" y="47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1" name="Google Shape;3601;p107"/>
          <p:cNvSpPr/>
          <p:nvPr/>
        </p:nvSpPr>
        <p:spPr>
          <a:xfrm>
            <a:off x="5311949" y="3174679"/>
            <a:ext cx="403408" cy="302543"/>
          </a:xfrm>
          <a:custGeom>
            <a:avLst/>
            <a:gdLst/>
            <a:ahLst/>
            <a:cxnLst/>
            <a:rect l="l" t="t" r="r" b="b"/>
            <a:pathLst>
              <a:path w="168" h="126" extrusionOk="0">
                <a:moveTo>
                  <a:pt x="168" y="126"/>
                </a:moveTo>
                <a:lnTo>
                  <a:pt x="0" y="126"/>
                </a:lnTo>
                <a:lnTo>
                  <a:pt x="0" y="0"/>
                </a:lnTo>
                <a:lnTo>
                  <a:pt x="10" y="0"/>
                </a:lnTo>
                <a:lnTo>
                  <a:pt x="10" y="115"/>
                </a:lnTo>
                <a:lnTo>
                  <a:pt x="168" y="115"/>
                </a:lnTo>
                <a:lnTo>
                  <a:pt x="168" y="126"/>
                </a:lnTo>
                <a:close/>
                <a:moveTo>
                  <a:pt x="54" y="104"/>
                </a:moveTo>
                <a:lnTo>
                  <a:pt x="32" y="104"/>
                </a:lnTo>
                <a:lnTo>
                  <a:pt x="32" y="63"/>
                </a:lnTo>
                <a:lnTo>
                  <a:pt x="54" y="63"/>
                </a:lnTo>
                <a:lnTo>
                  <a:pt x="54" y="104"/>
                </a:lnTo>
                <a:close/>
                <a:moveTo>
                  <a:pt x="84" y="104"/>
                </a:moveTo>
                <a:lnTo>
                  <a:pt x="64" y="104"/>
                </a:lnTo>
                <a:lnTo>
                  <a:pt x="64" y="19"/>
                </a:lnTo>
                <a:lnTo>
                  <a:pt x="84" y="19"/>
                </a:lnTo>
                <a:lnTo>
                  <a:pt x="84" y="104"/>
                </a:lnTo>
                <a:close/>
                <a:moveTo>
                  <a:pt x="116" y="104"/>
                </a:moveTo>
                <a:lnTo>
                  <a:pt x="95" y="104"/>
                </a:lnTo>
                <a:lnTo>
                  <a:pt x="95" y="41"/>
                </a:lnTo>
                <a:lnTo>
                  <a:pt x="116" y="41"/>
                </a:lnTo>
                <a:lnTo>
                  <a:pt x="116" y="104"/>
                </a:lnTo>
                <a:close/>
                <a:moveTo>
                  <a:pt x="147" y="104"/>
                </a:moveTo>
                <a:lnTo>
                  <a:pt x="127" y="104"/>
                </a:lnTo>
                <a:lnTo>
                  <a:pt x="127" y="9"/>
                </a:lnTo>
                <a:lnTo>
                  <a:pt x="147" y="9"/>
                </a:lnTo>
                <a:lnTo>
                  <a:pt x="147" y="10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2" name="Google Shape;3602;p107"/>
          <p:cNvSpPr/>
          <p:nvPr/>
        </p:nvSpPr>
        <p:spPr>
          <a:xfrm>
            <a:off x="6961663" y="3905024"/>
            <a:ext cx="256811" cy="432074"/>
          </a:xfrm>
          <a:custGeom>
            <a:avLst/>
            <a:gdLst/>
            <a:ahLst/>
            <a:cxnLst/>
            <a:rect l="l" t="t" r="r" b="b"/>
            <a:pathLst>
              <a:path w="29" h="49" extrusionOk="0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3" name="Google Shape;3603;p107"/>
          <p:cNvSpPr/>
          <p:nvPr/>
        </p:nvSpPr>
        <p:spPr>
          <a:xfrm>
            <a:off x="6507143" y="4740128"/>
            <a:ext cx="342414" cy="379187"/>
          </a:xfrm>
          <a:custGeom>
            <a:avLst/>
            <a:gdLst/>
            <a:ahLst/>
            <a:cxnLst/>
            <a:rect l="l" t="t" r="r" b="b"/>
            <a:pathLst>
              <a:path w="56" h="62" extrusionOk="0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604" name="Google Shape;3604;p107"/>
          <p:cNvSpPr/>
          <p:nvPr/>
        </p:nvSpPr>
        <p:spPr>
          <a:xfrm>
            <a:off x="6463904" y="3125059"/>
            <a:ext cx="428894" cy="428874"/>
          </a:xfrm>
          <a:custGeom>
            <a:avLst/>
            <a:gdLst/>
            <a:ahLst/>
            <a:cxnLst/>
            <a:rect l="l" t="t" r="r" b="b"/>
            <a:pathLst>
              <a:path w="68" h="68" extrusionOk="0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21" name="Рисунок 2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602"/>
            <a:ext cx="1526637" cy="52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51498201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5" name="Google Shape;4385;p129"/>
          <p:cNvSpPr txBox="1">
            <a:spLocks noGrp="1"/>
          </p:cNvSpPr>
          <p:nvPr>
            <p:ph type="title"/>
          </p:nvPr>
        </p:nvSpPr>
        <p:spPr>
          <a:xfrm>
            <a:off x="508002" y="455199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/>
              <a:t>ВЗАИМОДЕЙСТВИЕ С РОДИТЕЛЯМИ</a:t>
            </a:r>
            <a:endParaRPr/>
          </a:p>
        </p:txBody>
      </p:sp>
      <p:grpSp>
        <p:nvGrpSpPr>
          <p:cNvPr id="2" name="Google Shape;4386;p129"/>
          <p:cNvGrpSpPr/>
          <p:nvPr/>
        </p:nvGrpSpPr>
        <p:grpSpPr>
          <a:xfrm>
            <a:off x="1050211" y="2311443"/>
            <a:ext cx="2016989" cy="1986934"/>
            <a:chOff x="787657" y="1733550"/>
            <a:chExt cx="1512742" cy="1490258"/>
          </a:xfrm>
        </p:grpSpPr>
        <p:sp>
          <p:nvSpPr>
            <p:cNvPr id="4387" name="Google Shape;4387;p129"/>
            <p:cNvSpPr/>
            <p:nvPr/>
          </p:nvSpPr>
          <p:spPr>
            <a:xfrm>
              <a:off x="903532" y="1838863"/>
              <a:ext cx="1280990" cy="127963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algn="ctr"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88" name="Google Shape;4388;p129"/>
            <p:cNvSpPr/>
            <p:nvPr/>
          </p:nvSpPr>
          <p:spPr>
            <a:xfrm>
              <a:off x="843862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89" name="Google Shape;4389;p129"/>
            <p:cNvSpPr/>
            <p:nvPr/>
          </p:nvSpPr>
          <p:spPr>
            <a:xfrm>
              <a:off x="1176280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0" name="Google Shape;4390;p129"/>
            <p:cNvSpPr/>
            <p:nvPr/>
          </p:nvSpPr>
          <p:spPr>
            <a:xfrm>
              <a:off x="787657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1" name="Google Shape;4391;p129"/>
            <p:cNvSpPr/>
            <p:nvPr/>
          </p:nvSpPr>
          <p:spPr>
            <a:xfrm>
              <a:off x="803716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2" name="Google Shape;4392;p129"/>
            <p:cNvSpPr/>
            <p:nvPr/>
          </p:nvSpPr>
          <p:spPr>
            <a:xfrm>
              <a:off x="956274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3" name="Google Shape;4393;p129"/>
            <p:cNvSpPr/>
            <p:nvPr/>
          </p:nvSpPr>
          <p:spPr>
            <a:xfrm>
              <a:off x="821380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3" name="Google Shape;4394;p129"/>
          <p:cNvGrpSpPr/>
          <p:nvPr/>
        </p:nvGrpSpPr>
        <p:grpSpPr>
          <a:xfrm>
            <a:off x="3741110" y="2311443"/>
            <a:ext cx="2016989" cy="1986934"/>
            <a:chOff x="2805832" y="1733550"/>
            <a:chExt cx="1512742" cy="1490258"/>
          </a:xfrm>
        </p:grpSpPr>
        <p:sp>
          <p:nvSpPr>
            <p:cNvPr id="4395" name="Google Shape;4395;p129"/>
            <p:cNvSpPr/>
            <p:nvPr/>
          </p:nvSpPr>
          <p:spPr>
            <a:xfrm>
              <a:off x="2921707" y="1838863"/>
              <a:ext cx="1280990" cy="1279632"/>
            </a:xfrm>
            <a:prstGeom prst="ellipse">
              <a:avLst/>
            </a:prstGeom>
            <a:solidFill>
              <a:schemeClr val="accent2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algn="ctr"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6" name="Google Shape;4396;p129"/>
            <p:cNvSpPr/>
            <p:nvPr/>
          </p:nvSpPr>
          <p:spPr>
            <a:xfrm>
              <a:off x="286203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7" name="Google Shape;4397;p129"/>
            <p:cNvSpPr/>
            <p:nvPr/>
          </p:nvSpPr>
          <p:spPr>
            <a:xfrm>
              <a:off x="319445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8" name="Google Shape;4398;p129"/>
            <p:cNvSpPr/>
            <p:nvPr/>
          </p:nvSpPr>
          <p:spPr>
            <a:xfrm>
              <a:off x="280583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399" name="Google Shape;4399;p129"/>
            <p:cNvSpPr/>
            <p:nvPr/>
          </p:nvSpPr>
          <p:spPr>
            <a:xfrm>
              <a:off x="282189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0" name="Google Shape;4400;p129"/>
            <p:cNvSpPr/>
            <p:nvPr/>
          </p:nvSpPr>
          <p:spPr>
            <a:xfrm>
              <a:off x="297444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1" name="Google Shape;4401;p129"/>
            <p:cNvSpPr/>
            <p:nvPr/>
          </p:nvSpPr>
          <p:spPr>
            <a:xfrm>
              <a:off x="283955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4" name="Google Shape;4402;p129"/>
          <p:cNvGrpSpPr/>
          <p:nvPr/>
        </p:nvGrpSpPr>
        <p:grpSpPr>
          <a:xfrm>
            <a:off x="6432011" y="2311443"/>
            <a:ext cx="2016989" cy="1986934"/>
            <a:chOff x="4824007" y="1733550"/>
            <a:chExt cx="1512742" cy="1490258"/>
          </a:xfrm>
        </p:grpSpPr>
        <p:sp>
          <p:nvSpPr>
            <p:cNvPr id="4403" name="Google Shape;4403;p129"/>
            <p:cNvSpPr/>
            <p:nvPr/>
          </p:nvSpPr>
          <p:spPr>
            <a:xfrm>
              <a:off x="4939882" y="1838863"/>
              <a:ext cx="1280990" cy="1279632"/>
            </a:xfrm>
            <a:prstGeom prst="ellipse">
              <a:avLst/>
            </a:prstGeom>
            <a:solidFill>
              <a:schemeClr val="accent3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algn="ctr"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4" name="Google Shape;4404;p129"/>
            <p:cNvSpPr/>
            <p:nvPr/>
          </p:nvSpPr>
          <p:spPr>
            <a:xfrm>
              <a:off x="4880212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5" name="Google Shape;4405;p129"/>
            <p:cNvSpPr/>
            <p:nvPr/>
          </p:nvSpPr>
          <p:spPr>
            <a:xfrm>
              <a:off x="5212630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6" name="Google Shape;4406;p129"/>
            <p:cNvSpPr/>
            <p:nvPr/>
          </p:nvSpPr>
          <p:spPr>
            <a:xfrm>
              <a:off x="4824007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7" name="Google Shape;4407;p129"/>
            <p:cNvSpPr/>
            <p:nvPr/>
          </p:nvSpPr>
          <p:spPr>
            <a:xfrm>
              <a:off x="4840066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8" name="Google Shape;4408;p129"/>
            <p:cNvSpPr/>
            <p:nvPr/>
          </p:nvSpPr>
          <p:spPr>
            <a:xfrm>
              <a:off x="4992624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09" name="Google Shape;4409;p129"/>
            <p:cNvSpPr/>
            <p:nvPr/>
          </p:nvSpPr>
          <p:spPr>
            <a:xfrm>
              <a:off x="4857730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5" name="Google Shape;4410;p129"/>
          <p:cNvGrpSpPr/>
          <p:nvPr/>
        </p:nvGrpSpPr>
        <p:grpSpPr>
          <a:xfrm>
            <a:off x="9122911" y="2311443"/>
            <a:ext cx="2016989" cy="1986934"/>
            <a:chOff x="6842182" y="1733550"/>
            <a:chExt cx="1512742" cy="1490258"/>
          </a:xfrm>
        </p:grpSpPr>
        <p:sp>
          <p:nvSpPr>
            <p:cNvPr id="4411" name="Google Shape;4411;p129"/>
            <p:cNvSpPr/>
            <p:nvPr/>
          </p:nvSpPr>
          <p:spPr>
            <a:xfrm>
              <a:off x="6958057" y="1838863"/>
              <a:ext cx="1280990" cy="1279632"/>
            </a:xfrm>
            <a:prstGeom prst="ellipse">
              <a:avLst/>
            </a:prstGeom>
            <a:solidFill>
              <a:schemeClr val="accent4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algn="ctr"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2" name="Google Shape;4412;p129"/>
            <p:cNvSpPr/>
            <p:nvPr/>
          </p:nvSpPr>
          <p:spPr>
            <a:xfrm>
              <a:off x="6898387" y="1821873"/>
              <a:ext cx="1456537" cy="1374635"/>
            </a:xfrm>
            <a:custGeom>
              <a:avLst/>
              <a:gdLst/>
              <a:ahLst/>
              <a:cxnLst/>
              <a:rect l="l" t="t" r="r" b="b"/>
              <a:pathLst>
                <a:path w="798" h="751" extrusionOk="0">
                  <a:moveTo>
                    <a:pt x="388" y="735"/>
                  </a:moveTo>
                  <a:cubicBezTo>
                    <a:pt x="363" y="735"/>
                    <a:pt x="338" y="732"/>
                    <a:pt x="313" y="727"/>
                  </a:cubicBezTo>
                  <a:cubicBezTo>
                    <a:pt x="265" y="717"/>
                    <a:pt x="218" y="697"/>
                    <a:pt x="177" y="668"/>
                  </a:cubicBezTo>
                  <a:cubicBezTo>
                    <a:pt x="199" y="682"/>
                    <a:pt x="221" y="694"/>
                    <a:pt x="245" y="702"/>
                  </a:cubicBezTo>
                  <a:cubicBezTo>
                    <a:pt x="279" y="716"/>
                    <a:pt x="315" y="726"/>
                    <a:pt x="352" y="730"/>
                  </a:cubicBezTo>
                  <a:cubicBezTo>
                    <a:pt x="367" y="731"/>
                    <a:pt x="382" y="732"/>
                    <a:pt x="398" y="732"/>
                  </a:cubicBezTo>
                  <a:cubicBezTo>
                    <a:pt x="419" y="732"/>
                    <a:pt x="441" y="731"/>
                    <a:pt x="462" y="727"/>
                  </a:cubicBezTo>
                  <a:cubicBezTo>
                    <a:pt x="438" y="732"/>
                    <a:pt x="413" y="735"/>
                    <a:pt x="388" y="735"/>
                  </a:cubicBezTo>
                  <a:moveTo>
                    <a:pt x="264" y="0"/>
                  </a:moveTo>
                  <a:cubicBezTo>
                    <a:pt x="257" y="0"/>
                    <a:pt x="245" y="3"/>
                    <a:pt x="231" y="9"/>
                  </a:cubicBezTo>
                  <a:cubicBezTo>
                    <a:pt x="166" y="38"/>
                    <a:pt x="109" y="85"/>
                    <a:pt x="69" y="143"/>
                  </a:cubicBezTo>
                  <a:cubicBezTo>
                    <a:pt x="29" y="202"/>
                    <a:pt x="5" y="272"/>
                    <a:pt x="2" y="344"/>
                  </a:cubicBezTo>
                  <a:cubicBezTo>
                    <a:pt x="0" y="388"/>
                    <a:pt x="6" y="434"/>
                    <a:pt x="19" y="476"/>
                  </a:cubicBezTo>
                  <a:cubicBezTo>
                    <a:pt x="32" y="519"/>
                    <a:pt x="52" y="560"/>
                    <a:pt x="79" y="595"/>
                  </a:cubicBezTo>
                  <a:cubicBezTo>
                    <a:pt x="106" y="631"/>
                    <a:pt x="138" y="662"/>
                    <a:pt x="175" y="687"/>
                  </a:cubicBezTo>
                  <a:cubicBezTo>
                    <a:pt x="212" y="711"/>
                    <a:pt x="253" y="729"/>
                    <a:pt x="295" y="740"/>
                  </a:cubicBezTo>
                  <a:cubicBezTo>
                    <a:pt x="325" y="747"/>
                    <a:pt x="356" y="751"/>
                    <a:pt x="386" y="751"/>
                  </a:cubicBezTo>
                  <a:cubicBezTo>
                    <a:pt x="443" y="751"/>
                    <a:pt x="499" y="738"/>
                    <a:pt x="549" y="713"/>
                  </a:cubicBezTo>
                  <a:cubicBezTo>
                    <a:pt x="588" y="695"/>
                    <a:pt x="623" y="669"/>
                    <a:pt x="652" y="639"/>
                  </a:cubicBezTo>
                  <a:cubicBezTo>
                    <a:pt x="682" y="609"/>
                    <a:pt x="705" y="574"/>
                    <a:pt x="722" y="536"/>
                  </a:cubicBezTo>
                  <a:cubicBezTo>
                    <a:pt x="726" y="529"/>
                    <a:pt x="727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6" y="523"/>
                    <a:pt x="726" y="523"/>
                    <a:pt x="726" y="523"/>
                  </a:cubicBezTo>
                  <a:cubicBezTo>
                    <a:pt x="724" y="523"/>
                    <a:pt x="720" y="529"/>
                    <a:pt x="717" y="536"/>
                  </a:cubicBezTo>
                  <a:cubicBezTo>
                    <a:pt x="719" y="533"/>
                    <a:pt x="719" y="533"/>
                    <a:pt x="719" y="533"/>
                  </a:cubicBezTo>
                  <a:cubicBezTo>
                    <a:pt x="698" y="571"/>
                    <a:pt x="671" y="606"/>
                    <a:pt x="638" y="636"/>
                  </a:cubicBezTo>
                  <a:cubicBezTo>
                    <a:pt x="605" y="666"/>
                    <a:pt x="567" y="692"/>
                    <a:pt x="525" y="708"/>
                  </a:cubicBezTo>
                  <a:cubicBezTo>
                    <a:pt x="495" y="716"/>
                    <a:pt x="462" y="722"/>
                    <a:pt x="427" y="724"/>
                  </a:cubicBezTo>
                  <a:cubicBezTo>
                    <a:pt x="461" y="720"/>
                    <a:pt x="494" y="711"/>
                    <a:pt x="525" y="698"/>
                  </a:cubicBezTo>
                  <a:cubicBezTo>
                    <a:pt x="570" y="679"/>
                    <a:pt x="607" y="650"/>
                    <a:pt x="637" y="617"/>
                  </a:cubicBezTo>
                  <a:cubicBezTo>
                    <a:pt x="667" y="584"/>
                    <a:pt x="689" y="546"/>
                    <a:pt x="703" y="505"/>
                  </a:cubicBezTo>
                  <a:cubicBezTo>
                    <a:pt x="703" y="504"/>
                    <a:pt x="703" y="504"/>
                    <a:pt x="702" y="504"/>
                  </a:cubicBezTo>
                  <a:cubicBezTo>
                    <a:pt x="702" y="504"/>
                    <a:pt x="701" y="504"/>
                    <a:pt x="701" y="504"/>
                  </a:cubicBezTo>
                  <a:cubicBezTo>
                    <a:pt x="702" y="502"/>
                    <a:pt x="702" y="501"/>
                    <a:pt x="701" y="501"/>
                  </a:cubicBezTo>
                  <a:cubicBezTo>
                    <a:pt x="701" y="501"/>
                    <a:pt x="700" y="501"/>
                    <a:pt x="700" y="502"/>
                  </a:cubicBezTo>
                  <a:cubicBezTo>
                    <a:pt x="698" y="504"/>
                    <a:pt x="696" y="509"/>
                    <a:pt x="695" y="512"/>
                  </a:cubicBezTo>
                  <a:cubicBezTo>
                    <a:pt x="671" y="564"/>
                    <a:pt x="633" y="610"/>
                    <a:pt x="585" y="644"/>
                  </a:cubicBezTo>
                  <a:cubicBezTo>
                    <a:pt x="538" y="679"/>
                    <a:pt x="482" y="700"/>
                    <a:pt x="424" y="707"/>
                  </a:cubicBezTo>
                  <a:cubicBezTo>
                    <a:pt x="411" y="708"/>
                    <a:pt x="398" y="709"/>
                    <a:pt x="385" y="709"/>
                  </a:cubicBezTo>
                  <a:cubicBezTo>
                    <a:pt x="339" y="709"/>
                    <a:pt x="293" y="700"/>
                    <a:pt x="251" y="682"/>
                  </a:cubicBezTo>
                  <a:cubicBezTo>
                    <a:pt x="196" y="659"/>
                    <a:pt x="147" y="622"/>
                    <a:pt x="110" y="574"/>
                  </a:cubicBezTo>
                  <a:cubicBezTo>
                    <a:pt x="110" y="573"/>
                    <a:pt x="109" y="573"/>
                    <a:pt x="108" y="572"/>
                  </a:cubicBezTo>
                  <a:cubicBezTo>
                    <a:pt x="80" y="532"/>
                    <a:pt x="59" y="487"/>
                    <a:pt x="49" y="440"/>
                  </a:cubicBezTo>
                  <a:cubicBezTo>
                    <a:pt x="47" y="432"/>
                    <a:pt x="45" y="425"/>
                    <a:pt x="43" y="425"/>
                  </a:cubicBezTo>
                  <a:cubicBezTo>
                    <a:pt x="43" y="425"/>
                    <a:pt x="43" y="425"/>
                    <a:pt x="43" y="425"/>
                  </a:cubicBezTo>
                  <a:cubicBezTo>
                    <a:pt x="43" y="425"/>
                    <a:pt x="42" y="426"/>
                    <a:pt x="42" y="427"/>
                  </a:cubicBezTo>
                  <a:cubicBezTo>
                    <a:pt x="38" y="408"/>
                    <a:pt x="36" y="388"/>
                    <a:pt x="35" y="369"/>
                  </a:cubicBezTo>
                  <a:cubicBezTo>
                    <a:pt x="35" y="360"/>
                    <a:pt x="35" y="353"/>
                    <a:pt x="34" y="349"/>
                  </a:cubicBezTo>
                  <a:cubicBezTo>
                    <a:pt x="37" y="307"/>
                    <a:pt x="49" y="268"/>
                    <a:pt x="66" y="233"/>
                  </a:cubicBezTo>
                  <a:cubicBezTo>
                    <a:pt x="61" y="245"/>
                    <a:pt x="56" y="258"/>
                    <a:pt x="53" y="272"/>
                  </a:cubicBezTo>
                  <a:cubicBezTo>
                    <a:pt x="38" y="326"/>
                    <a:pt x="38" y="383"/>
                    <a:pt x="50" y="435"/>
                  </a:cubicBezTo>
                  <a:cubicBezTo>
                    <a:pt x="63" y="488"/>
                    <a:pt x="88" y="536"/>
                    <a:pt x="122" y="575"/>
                  </a:cubicBezTo>
                  <a:cubicBezTo>
                    <a:pt x="156" y="613"/>
                    <a:pt x="198" y="642"/>
                    <a:pt x="242" y="660"/>
                  </a:cubicBezTo>
                  <a:cubicBezTo>
                    <a:pt x="279" y="675"/>
                    <a:pt x="317" y="682"/>
                    <a:pt x="354" y="682"/>
                  </a:cubicBezTo>
                  <a:cubicBezTo>
                    <a:pt x="361" y="682"/>
                    <a:pt x="368" y="682"/>
                    <a:pt x="374" y="681"/>
                  </a:cubicBezTo>
                  <a:cubicBezTo>
                    <a:pt x="377" y="681"/>
                    <a:pt x="378" y="680"/>
                    <a:pt x="376" y="679"/>
                  </a:cubicBezTo>
                  <a:cubicBezTo>
                    <a:pt x="374" y="679"/>
                    <a:pt x="372" y="678"/>
                    <a:pt x="369" y="678"/>
                  </a:cubicBezTo>
                  <a:cubicBezTo>
                    <a:pt x="368" y="678"/>
                    <a:pt x="368" y="678"/>
                    <a:pt x="367" y="678"/>
                  </a:cubicBezTo>
                  <a:cubicBezTo>
                    <a:pt x="366" y="678"/>
                    <a:pt x="364" y="678"/>
                    <a:pt x="362" y="678"/>
                  </a:cubicBezTo>
                  <a:cubicBezTo>
                    <a:pt x="323" y="678"/>
                    <a:pt x="283" y="670"/>
                    <a:pt x="245" y="654"/>
                  </a:cubicBezTo>
                  <a:cubicBezTo>
                    <a:pt x="205" y="637"/>
                    <a:pt x="168" y="611"/>
                    <a:pt x="137" y="578"/>
                  </a:cubicBezTo>
                  <a:cubicBezTo>
                    <a:pt x="107" y="545"/>
                    <a:pt x="83" y="504"/>
                    <a:pt x="68" y="460"/>
                  </a:cubicBezTo>
                  <a:cubicBezTo>
                    <a:pt x="54" y="416"/>
                    <a:pt x="49" y="367"/>
                    <a:pt x="55" y="319"/>
                  </a:cubicBezTo>
                  <a:cubicBezTo>
                    <a:pt x="65" y="283"/>
                    <a:pt x="79" y="243"/>
                    <a:pt x="100" y="206"/>
                  </a:cubicBezTo>
                  <a:cubicBezTo>
                    <a:pt x="122" y="169"/>
                    <a:pt x="151" y="136"/>
                    <a:pt x="183" y="110"/>
                  </a:cubicBezTo>
                  <a:cubicBezTo>
                    <a:pt x="190" y="104"/>
                    <a:pt x="196" y="98"/>
                    <a:pt x="196" y="96"/>
                  </a:cubicBezTo>
                  <a:cubicBezTo>
                    <a:pt x="196" y="96"/>
                    <a:pt x="195" y="95"/>
                    <a:pt x="195" y="95"/>
                  </a:cubicBezTo>
                  <a:cubicBezTo>
                    <a:pt x="192" y="95"/>
                    <a:pt x="187" y="98"/>
                    <a:pt x="181" y="103"/>
                  </a:cubicBezTo>
                  <a:cubicBezTo>
                    <a:pt x="156" y="121"/>
                    <a:pt x="134" y="143"/>
                    <a:pt x="115" y="169"/>
                  </a:cubicBezTo>
                  <a:cubicBezTo>
                    <a:pt x="138" y="137"/>
                    <a:pt x="167" y="109"/>
                    <a:pt x="201" y="88"/>
                  </a:cubicBezTo>
                  <a:cubicBezTo>
                    <a:pt x="219" y="77"/>
                    <a:pt x="238" y="68"/>
                    <a:pt x="258" y="61"/>
                  </a:cubicBezTo>
                  <a:cubicBezTo>
                    <a:pt x="265" y="59"/>
                    <a:pt x="273" y="55"/>
                    <a:pt x="276" y="52"/>
                  </a:cubicBezTo>
                  <a:cubicBezTo>
                    <a:pt x="276" y="51"/>
                    <a:pt x="277" y="51"/>
                    <a:pt x="276" y="51"/>
                  </a:cubicBezTo>
                  <a:cubicBezTo>
                    <a:pt x="312" y="38"/>
                    <a:pt x="350" y="32"/>
                    <a:pt x="388" y="32"/>
                  </a:cubicBezTo>
                  <a:cubicBezTo>
                    <a:pt x="397" y="32"/>
                    <a:pt x="407" y="33"/>
                    <a:pt x="416" y="33"/>
                  </a:cubicBezTo>
                  <a:cubicBezTo>
                    <a:pt x="462" y="37"/>
                    <a:pt x="508" y="50"/>
                    <a:pt x="549" y="71"/>
                  </a:cubicBezTo>
                  <a:cubicBezTo>
                    <a:pt x="589" y="93"/>
                    <a:pt x="626" y="122"/>
                    <a:pt x="656" y="156"/>
                  </a:cubicBezTo>
                  <a:cubicBezTo>
                    <a:pt x="686" y="191"/>
                    <a:pt x="709" y="232"/>
                    <a:pt x="724" y="275"/>
                  </a:cubicBezTo>
                  <a:cubicBezTo>
                    <a:pt x="727" y="286"/>
                    <a:pt x="731" y="294"/>
                    <a:pt x="733" y="294"/>
                  </a:cubicBezTo>
                  <a:cubicBezTo>
                    <a:pt x="734" y="294"/>
                    <a:pt x="734" y="294"/>
                    <a:pt x="734" y="293"/>
                  </a:cubicBezTo>
                  <a:cubicBezTo>
                    <a:pt x="736" y="290"/>
                    <a:pt x="735" y="277"/>
                    <a:pt x="731" y="264"/>
                  </a:cubicBezTo>
                  <a:cubicBezTo>
                    <a:pt x="715" y="212"/>
                    <a:pt x="685" y="165"/>
                    <a:pt x="648" y="127"/>
                  </a:cubicBezTo>
                  <a:cubicBezTo>
                    <a:pt x="610" y="90"/>
                    <a:pt x="564" y="61"/>
                    <a:pt x="514" y="42"/>
                  </a:cubicBezTo>
                  <a:cubicBezTo>
                    <a:pt x="473" y="27"/>
                    <a:pt x="430" y="20"/>
                    <a:pt x="388" y="20"/>
                  </a:cubicBezTo>
                  <a:cubicBezTo>
                    <a:pt x="362" y="20"/>
                    <a:pt x="336" y="22"/>
                    <a:pt x="311" y="28"/>
                  </a:cubicBezTo>
                  <a:cubicBezTo>
                    <a:pt x="244" y="43"/>
                    <a:pt x="181" y="77"/>
                    <a:pt x="133" y="128"/>
                  </a:cubicBezTo>
                  <a:cubicBezTo>
                    <a:pt x="107" y="153"/>
                    <a:pt x="84" y="182"/>
                    <a:pt x="66" y="215"/>
                  </a:cubicBezTo>
                  <a:cubicBezTo>
                    <a:pt x="71" y="204"/>
                    <a:pt x="76" y="194"/>
                    <a:pt x="82" y="185"/>
                  </a:cubicBezTo>
                  <a:cubicBezTo>
                    <a:pt x="127" y="112"/>
                    <a:pt x="195" y="59"/>
                    <a:pt x="272" y="32"/>
                  </a:cubicBezTo>
                  <a:cubicBezTo>
                    <a:pt x="310" y="18"/>
                    <a:pt x="350" y="11"/>
                    <a:pt x="391" y="10"/>
                  </a:cubicBezTo>
                  <a:cubicBezTo>
                    <a:pt x="395" y="10"/>
                    <a:pt x="398" y="10"/>
                    <a:pt x="402" y="10"/>
                  </a:cubicBezTo>
                  <a:cubicBezTo>
                    <a:pt x="440" y="10"/>
                    <a:pt x="477" y="15"/>
                    <a:pt x="514" y="26"/>
                  </a:cubicBezTo>
                  <a:cubicBezTo>
                    <a:pt x="591" y="48"/>
                    <a:pt x="656" y="92"/>
                    <a:pt x="704" y="149"/>
                  </a:cubicBezTo>
                  <a:cubicBezTo>
                    <a:pt x="752" y="206"/>
                    <a:pt x="785" y="279"/>
                    <a:pt x="793" y="359"/>
                  </a:cubicBezTo>
                  <a:cubicBezTo>
                    <a:pt x="793" y="363"/>
                    <a:pt x="793" y="366"/>
                    <a:pt x="794" y="367"/>
                  </a:cubicBezTo>
                  <a:cubicBezTo>
                    <a:pt x="794" y="367"/>
                    <a:pt x="795" y="368"/>
                    <a:pt x="795" y="368"/>
                  </a:cubicBezTo>
                  <a:cubicBezTo>
                    <a:pt x="795" y="368"/>
                    <a:pt x="796" y="367"/>
                    <a:pt x="796" y="367"/>
                  </a:cubicBezTo>
                  <a:cubicBezTo>
                    <a:pt x="797" y="364"/>
                    <a:pt x="798" y="356"/>
                    <a:pt x="797" y="348"/>
                  </a:cubicBezTo>
                  <a:cubicBezTo>
                    <a:pt x="792" y="306"/>
                    <a:pt x="781" y="267"/>
                    <a:pt x="765" y="232"/>
                  </a:cubicBezTo>
                  <a:cubicBezTo>
                    <a:pt x="749" y="197"/>
                    <a:pt x="728" y="166"/>
                    <a:pt x="703" y="138"/>
                  </a:cubicBezTo>
                  <a:cubicBezTo>
                    <a:pt x="678" y="111"/>
                    <a:pt x="650" y="86"/>
                    <a:pt x="618" y="66"/>
                  </a:cubicBezTo>
                  <a:cubicBezTo>
                    <a:pt x="585" y="45"/>
                    <a:pt x="549" y="28"/>
                    <a:pt x="509" y="17"/>
                  </a:cubicBezTo>
                  <a:cubicBezTo>
                    <a:pt x="472" y="6"/>
                    <a:pt x="434" y="1"/>
                    <a:pt x="397" y="1"/>
                  </a:cubicBezTo>
                  <a:cubicBezTo>
                    <a:pt x="393" y="1"/>
                    <a:pt x="388" y="1"/>
                    <a:pt x="384" y="1"/>
                  </a:cubicBezTo>
                  <a:cubicBezTo>
                    <a:pt x="343" y="2"/>
                    <a:pt x="302" y="10"/>
                    <a:pt x="264" y="24"/>
                  </a:cubicBezTo>
                  <a:cubicBezTo>
                    <a:pt x="187" y="52"/>
                    <a:pt x="119" y="105"/>
                    <a:pt x="74" y="177"/>
                  </a:cubicBezTo>
                  <a:cubicBezTo>
                    <a:pt x="56" y="208"/>
                    <a:pt x="42" y="241"/>
                    <a:pt x="34" y="275"/>
                  </a:cubicBezTo>
                  <a:cubicBezTo>
                    <a:pt x="25" y="309"/>
                    <a:pt x="22" y="343"/>
                    <a:pt x="23" y="378"/>
                  </a:cubicBezTo>
                  <a:cubicBezTo>
                    <a:pt x="23" y="423"/>
                    <a:pt x="31" y="468"/>
                    <a:pt x="48" y="511"/>
                  </a:cubicBezTo>
                  <a:cubicBezTo>
                    <a:pt x="25" y="457"/>
                    <a:pt x="15" y="398"/>
                    <a:pt x="18" y="339"/>
                  </a:cubicBezTo>
                  <a:cubicBezTo>
                    <a:pt x="22" y="271"/>
                    <a:pt x="45" y="206"/>
                    <a:pt x="83" y="150"/>
                  </a:cubicBezTo>
                  <a:cubicBezTo>
                    <a:pt x="121" y="95"/>
                    <a:pt x="174" y="50"/>
                    <a:pt x="236" y="22"/>
                  </a:cubicBezTo>
                  <a:cubicBezTo>
                    <a:pt x="254" y="13"/>
                    <a:pt x="269" y="5"/>
                    <a:pt x="269" y="2"/>
                  </a:cubicBezTo>
                  <a:cubicBezTo>
                    <a:pt x="268" y="0"/>
                    <a:pt x="267" y="0"/>
                    <a:pt x="26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3" name="Google Shape;4413;p129"/>
            <p:cNvSpPr/>
            <p:nvPr/>
          </p:nvSpPr>
          <p:spPr>
            <a:xfrm>
              <a:off x="7230805" y="3119425"/>
              <a:ext cx="327600" cy="104383"/>
            </a:xfrm>
            <a:custGeom>
              <a:avLst/>
              <a:gdLst/>
              <a:ahLst/>
              <a:cxnLst/>
              <a:rect l="l" t="t" r="r" b="b"/>
              <a:pathLst>
                <a:path w="179" h="57" extrusionOk="0">
                  <a:moveTo>
                    <a:pt x="0" y="0"/>
                  </a:moveTo>
                  <a:cubicBezTo>
                    <a:pt x="0" y="0"/>
                    <a:pt x="0" y="0"/>
                    <a:pt x="0" y="1"/>
                  </a:cubicBezTo>
                  <a:cubicBezTo>
                    <a:pt x="1" y="2"/>
                    <a:pt x="4" y="4"/>
                    <a:pt x="7" y="5"/>
                  </a:cubicBezTo>
                  <a:cubicBezTo>
                    <a:pt x="31" y="17"/>
                    <a:pt x="58" y="28"/>
                    <a:pt x="86" y="37"/>
                  </a:cubicBezTo>
                  <a:cubicBezTo>
                    <a:pt x="114" y="46"/>
                    <a:pt x="143" y="53"/>
                    <a:pt x="172" y="56"/>
                  </a:cubicBezTo>
                  <a:cubicBezTo>
                    <a:pt x="173" y="57"/>
                    <a:pt x="174" y="57"/>
                    <a:pt x="176" y="57"/>
                  </a:cubicBezTo>
                  <a:cubicBezTo>
                    <a:pt x="177" y="57"/>
                    <a:pt x="178" y="56"/>
                    <a:pt x="179" y="56"/>
                  </a:cubicBezTo>
                  <a:cubicBezTo>
                    <a:pt x="179" y="56"/>
                    <a:pt x="177" y="55"/>
                    <a:pt x="174" y="55"/>
                  </a:cubicBezTo>
                  <a:cubicBezTo>
                    <a:pt x="144" y="51"/>
                    <a:pt x="114" y="44"/>
                    <a:pt x="85" y="35"/>
                  </a:cubicBezTo>
                  <a:cubicBezTo>
                    <a:pt x="56" y="26"/>
                    <a:pt x="29" y="14"/>
                    <a:pt x="3" y="1"/>
                  </a:cubicBezTo>
                  <a:cubicBezTo>
                    <a:pt x="2" y="1"/>
                    <a:pt x="1" y="0"/>
                    <a:pt x="0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4" name="Google Shape;4414;p129"/>
            <p:cNvSpPr/>
            <p:nvPr/>
          </p:nvSpPr>
          <p:spPr>
            <a:xfrm>
              <a:off x="6842182" y="1733550"/>
              <a:ext cx="1191565" cy="1363394"/>
            </a:xfrm>
            <a:custGeom>
              <a:avLst/>
              <a:gdLst/>
              <a:ahLst/>
              <a:cxnLst/>
              <a:rect l="l" t="t" r="r" b="b"/>
              <a:pathLst>
                <a:path w="653" h="745" extrusionOk="0">
                  <a:moveTo>
                    <a:pt x="424" y="0"/>
                  </a:moveTo>
                  <a:cubicBezTo>
                    <a:pt x="392" y="0"/>
                    <a:pt x="359" y="3"/>
                    <a:pt x="327" y="10"/>
                  </a:cubicBezTo>
                  <a:cubicBezTo>
                    <a:pt x="273" y="23"/>
                    <a:pt x="222" y="45"/>
                    <a:pt x="177" y="78"/>
                  </a:cubicBezTo>
                  <a:cubicBezTo>
                    <a:pt x="131" y="110"/>
                    <a:pt x="92" y="151"/>
                    <a:pt x="64" y="198"/>
                  </a:cubicBezTo>
                  <a:cubicBezTo>
                    <a:pt x="36" y="243"/>
                    <a:pt x="17" y="294"/>
                    <a:pt x="9" y="346"/>
                  </a:cubicBezTo>
                  <a:cubicBezTo>
                    <a:pt x="0" y="399"/>
                    <a:pt x="2" y="452"/>
                    <a:pt x="14" y="503"/>
                  </a:cubicBezTo>
                  <a:cubicBezTo>
                    <a:pt x="25" y="554"/>
                    <a:pt x="47" y="602"/>
                    <a:pt x="77" y="643"/>
                  </a:cubicBezTo>
                  <a:cubicBezTo>
                    <a:pt x="106" y="684"/>
                    <a:pt x="143" y="718"/>
                    <a:pt x="183" y="743"/>
                  </a:cubicBezTo>
                  <a:cubicBezTo>
                    <a:pt x="185" y="744"/>
                    <a:pt x="186" y="745"/>
                    <a:pt x="186" y="745"/>
                  </a:cubicBezTo>
                  <a:cubicBezTo>
                    <a:pt x="187" y="745"/>
                    <a:pt x="187" y="745"/>
                    <a:pt x="186" y="744"/>
                  </a:cubicBezTo>
                  <a:cubicBezTo>
                    <a:pt x="185" y="743"/>
                    <a:pt x="183" y="740"/>
                    <a:pt x="180" y="739"/>
                  </a:cubicBezTo>
                  <a:cubicBezTo>
                    <a:pt x="141" y="713"/>
                    <a:pt x="105" y="679"/>
                    <a:pt x="76" y="639"/>
                  </a:cubicBezTo>
                  <a:cubicBezTo>
                    <a:pt x="48" y="598"/>
                    <a:pt x="27" y="551"/>
                    <a:pt x="15" y="501"/>
                  </a:cubicBezTo>
                  <a:cubicBezTo>
                    <a:pt x="4" y="451"/>
                    <a:pt x="2" y="399"/>
                    <a:pt x="11" y="347"/>
                  </a:cubicBezTo>
                  <a:cubicBezTo>
                    <a:pt x="19" y="296"/>
                    <a:pt x="38" y="245"/>
                    <a:pt x="66" y="201"/>
                  </a:cubicBezTo>
                  <a:cubicBezTo>
                    <a:pt x="111" y="128"/>
                    <a:pt x="177" y="73"/>
                    <a:pt x="252" y="40"/>
                  </a:cubicBezTo>
                  <a:cubicBezTo>
                    <a:pt x="290" y="23"/>
                    <a:pt x="330" y="12"/>
                    <a:pt x="371" y="7"/>
                  </a:cubicBezTo>
                  <a:cubicBezTo>
                    <a:pt x="389" y="5"/>
                    <a:pt x="407" y="4"/>
                    <a:pt x="426" y="4"/>
                  </a:cubicBezTo>
                  <a:cubicBezTo>
                    <a:pt x="449" y="4"/>
                    <a:pt x="472" y="6"/>
                    <a:pt x="495" y="9"/>
                  </a:cubicBezTo>
                  <a:cubicBezTo>
                    <a:pt x="550" y="18"/>
                    <a:pt x="602" y="38"/>
                    <a:pt x="647" y="62"/>
                  </a:cubicBezTo>
                  <a:cubicBezTo>
                    <a:pt x="650" y="63"/>
                    <a:pt x="652" y="64"/>
                    <a:pt x="652" y="64"/>
                  </a:cubicBezTo>
                  <a:cubicBezTo>
                    <a:pt x="653" y="64"/>
                    <a:pt x="653" y="63"/>
                    <a:pt x="653" y="63"/>
                  </a:cubicBezTo>
                  <a:cubicBezTo>
                    <a:pt x="652" y="61"/>
                    <a:pt x="648" y="58"/>
                    <a:pt x="643" y="56"/>
                  </a:cubicBezTo>
                  <a:cubicBezTo>
                    <a:pt x="596" y="30"/>
                    <a:pt x="544" y="12"/>
                    <a:pt x="490" y="4"/>
                  </a:cubicBezTo>
                  <a:cubicBezTo>
                    <a:pt x="468" y="1"/>
                    <a:pt x="446" y="0"/>
                    <a:pt x="4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5" name="Google Shape;4415;p129"/>
            <p:cNvSpPr/>
            <p:nvPr/>
          </p:nvSpPr>
          <p:spPr>
            <a:xfrm>
              <a:off x="6858241" y="1760849"/>
              <a:ext cx="595783" cy="1180323"/>
            </a:xfrm>
            <a:custGeom>
              <a:avLst/>
              <a:gdLst/>
              <a:ahLst/>
              <a:cxnLst/>
              <a:rect l="l" t="t" r="r" b="b"/>
              <a:pathLst>
                <a:path w="326" h="645" extrusionOk="0">
                  <a:moveTo>
                    <a:pt x="324" y="0"/>
                  </a:moveTo>
                  <a:cubicBezTo>
                    <a:pt x="323" y="0"/>
                    <a:pt x="321" y="1"/>
                    <a:pt x="319" y="1"/>
                  </a:cubicBezTo>
                  <a:cubicBezTo>
                    <a:pt x="262" y="16"/>
                    <a:pt x="208" y="43"/>
                    <a:pt x="162" y="79"/>
                  </a:cubicBezTo>
                  <a:cubicBezTo>
                    <a:pt x="116" y="116"/>
                    <a:pt x="77" y="162"/>
                    <a:pt x="47" y="215"/>
                  </a:cubicBezTo>
                  <a:cubicBezTo>
                    <a:pt x="16" y="272"/>
                    <a:pt x="0" y="337"/>
                    <a:pt x="3" y="404"/>
                  </a:cubicBezTo>
                  <a:cubicBezTo>
                    <a:pt x="6" y="449"/>
                    <a:pt x="15" y="491"/>
                    <a:pt x="30" y="530"/>
                  </a:cubicBezTo>
                  <a:cubicBezTo>
                    <a:pt x="45" y="568"/>
                    <a:pt x="65" y="605"/>
                    <a:pt x="90" y="641"/>
                  </a:cubicBezTo>
                  <a:cubicBezTo>
                    <a:pt x="92" y="643"/>
                    <a:pt x="94" y="645"/>
                    <a:pt x="95" y="645"/>
                  </a:cubicBezTo>
                  <a:cubicBezTo>
                    <a:pt x="96" y="645"/>
                    <a:pt x="95" y="643"/>
                    <a:pt x="93" y="641"/>
                  </a:cubicBezTo>
                  <a:cubicBezTo>
                    <a:pt x="65" y="602"/>
                    <a:pt x="44" y="561"/>
                    <a:pt x="29" y="518"/>
                  </a:cubicBezTo>
                  <a:cubicBezTo>
                    <a:pt x="15" y="474"/>
                    <a:pt x="7" y="428"/>
                    <a:pt x="8" y="380"/>
                  </a:cubicBezTo>
                  <a:cubicBezTo>
                    <a:pt x="9" y="336"/>
                    <a:pt x="18" y="292"/>
                    <a:pt x="34" y="251"/>
                  </a:cubicBezTo>
                  <a:cubicBezTo>
                    <a:pt x="51" y="210"/>
                    <a:pt x="74" y="172"/>
                    <a:pt x="102" y="139"/>
                  </a:cubicBezTo>
                  <a:cubicBezTo>
                    <a:pt x="159" y="73"/>
                    <a:pt x="235" y="26"/>
                    <a:pt x="320" y="3"/>
                  </a:cubicBezTo>
                  <a:cubicBezTo>
                    <a:pt x="324" y="2"/>
                    <a:pt x="326" y="1"/>
                    <a:pt x="326" y="1"/>
                  </a:cubicBezTo>
                  <a:cubicBezTo>
                    <a:pt x="326" y="0"/>
                    <a:pt x="325" y="0"/>
                    <a:pt x="324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6" name="Google Shape;4416;p129"/>
            <p:cNvSpPr/>
            <p:nvPr/>
          </p:nvSpPr>
          <p:spPr>
            <a:xfrm>
              <a:off x="7010799" y="2420867"/>
              <a:ext cx="234459" cy="520306"/>
            </a:xfrm>
            <a:custGeom>
              <a:avLst/>
              <a:gdLst/>
              <a:ahLst/>
              <a:cxnLst/>
              <a:rect l="l" t="t" r="r" b="b"/>
              <a:pathLst>
                <a:path w="129" h="285" extrusionOk="0">
                  <a:moveTo>
                    <a:pt x="6" y="0"/>
                  </a:moveTo>
                  <a:cubicBezTo>
                    <a:pt x="5" y="0"/>
                    <a:pt x="4" y="3"/>
                    <a:pt x="4" y="8"/>
                  </a:cubicBezTo>
                  <a:cubicBezTo>
                    <a:pt x="0" y="35"/>
                    <a:pt x="1" y="63"/>
                    <a:pt x="5" y="90"/>
                  </a:cubicBezTo>
                  <a:cubicBezTo>
                    <a:pt x="9" y="117"/>
                    <a:pt x="17" y="144"/>
                    <a:pt x="28" y="169"/>
                  </a:cubicBezTo>
                  <a:cubicBezTo>
                    <a:pt x="40" y="194"/>
                    <a:pt x="54" y="217"/>
                    <a:pt x="71" y="236"/>
                  </a:cubicBezTo>
                  <a:cubicBezTo>
                    <a:pt x="88" y="256"/>
                    <a:pt x="107" y="272"/>
                    <a:pt x="127" y="284"/>
                  </a:cubicBezTo>
                  <a:cubicBezTo>
                    <a:pt x="128" y="285"/>
                    <a:pt x="128" y="285"/>
                    <a:pt x="129" y="285"/>
                  </a:cubicBezTo>
                  <a:cubicBezTo>
                    <a:pt x="129" y="285"/>
                    <a:pt x="129" y="285"/>
                    <a:pt x="129" y="284"/>
                  </a:cubicBezTo>
                  <a:cubicBezTo>
                    <a:pt x="128" y="283"/>
                    <a:pt x="125" y="280"/>
                    <a:pt x="123" y="279"/>
                  </a:cubicBezTo>
                  <a:cubicBezTo>
                    <a:pt x="104" y="266"/>
                    <a:pt x="86" y="250"/>
                    <a:pt x="70" y="231"/>
                  </a:cubicBezTo>
                  <a:cubicBezTo>
                    <a:pt x="54" y="211"/>
                    <a:pt x="41" y="189"/>
                    <a:pt x="30" y="165"/>
                  </a:cubicBezTo>
                  <a:cubicBezTo>
                    <a:pt x="20" y="141"/>
                    <a:pt x="12" y="115"/>
                    <a:pt x="9" y="89"/>
                  </a:cubicBezTo>
                  <a:cubicBezTo>
                    <a:pt x="5" y="62"/>
                    <a:pt x="5" y="36"/>
                    <a:pt x="7" y="10"/>
                  </a:cubicBezTo>
                  <a:cubicBezTo>
                    <a:pt x="8" y="5"/>
                    <a:pt x="8" y="1"/>
                    <a:pt x="7" y="0"/>
                  </a:cubicBezTo>
                  <a:cubicBezTo>
                    <a:pt x="7" y="0"/>
                    <a:pt x="6" y="0"/>
                    <a:pt x="6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17" name="Google Shape;4417;p129"/>
            <p:cNvSpPr/>
            <p:nvPr/>
          </p:nvSpPr>
          <p:spPr>
            <a:xfrm>
              <a:off x="6875905" y="2218526"/>
              <a:ext cx="1437265" cy="997253"/>
            </a:xfrm>
            <a:custGeom>
              <a:avLst/>
              <a:gdLst/>
              <a:ahLst/>
              <a:cxnLst/>
              <a:rect l="l" t="t" r="r" b="b"/>
              <a:pathLst>
                <a:path w="788" h="545" extrusionOk="0">
                  <a:moveTo>
                    <a:pt x="32" y="0"/>
                  </a:moveTo>
                  <a:cubicBezTo>
                    <a:pt x="31" y="0"/>
                    <a:pt x="29" y="4"/>
                    <a:pt x="27" y="9"/>
                  </a:cubicBezTo>
                  <a:cubicBezTo>
                    <a:pt x="8" y="59"/>
                    <a:pt x="0" y="114"/>
                    <a:pt x="3" y="167"/>
                  </a:cubicBezTo>
                  <a:cubicBezTo>
                    <a:pt x="6" y="220"/>
                    <a:pt x="19" y="273"/>
                    <a:pt x="43" y="320"/>
                  </a:cubicBezTo>
                  <a:cubicBezTo>
                    <a:pt x="44" y="324"/>
                    <a:pt x="46" y="328"/>
                    <a:pt x="49" y="332"/>
                  </a:cubicBezTo>
                  <a:cubicBezTo>
                    <a:pt x="91" y="411"/>
                    <a:pt x="158" y="473"/>
                    <a:pt x="240" y="508"/>
                  </a:cubicBezTo>
                  <a:cubicBezTo>
                    <a:pt x="294" y="532"/>
                    <a:pt x="352" y="545"/>
                    <a:pt x="410" y="545"/>
                  </a:cubicBezTo>
                  <a:cubicBezTo>
                    <a:pt x="414" y="545"/>
                    <a:pt x="418" y="544"/>
                    <a:pt x="422" y="544"/>
                  </a:cubicBezTo>
                  <a:cubicBezTo>
                    <a:pt x="484" y="543"/>
                    <a:pt x="545" y="526"/>
                    <a:pt x="600" y="495"/>
                  </a:cubicBezTo>
                  <a:cubicBezTo>
                    <a:pt x="643" y="471"/>
                    <a:pt x="679" y="437"/>
                    <a:pt x="710" y="398"/>
                  </a:cubicBezTo>
                  <a:cubicBezTo>
                    <a:pt x="737" y="366"/>
                    <a:pt x="760" y="328"/>
                    <a:pt x="771" y="292"/>
                  </a:cubicBezTo>
                  <a:cubicBezTo>
                    <a:pt x="786" y="242"/>
                    <a:pt x="788" y="194"/>
                    <a:pt x="782" y="151"/>
                  </a:cubicBezTo>
                  <a:cubicBezTo>
                    <a:pt x="782" y="149"/>
                    <a:pt x="782" y="148"/>
                    <a:pt x="781" y="148"/>
                  </a:cubicBezTo>
                  <a:cubicBezTo>
                    <a:pt x="781" y="148"/>
                    <a:pt x="781" y="149"/>
                    <a:pt x="781" y="150"/>
                  </a:cubicBezTo>
                  <a:cubicBezTo>
                    <a:pt x="780" y="151"/>
                    <a:pt x="780" y="155"/>
                    <a:pt x="781" y="157"/>
                  </a:cubicBezTo>
                  <a:cubicBezTo>
                    <a:pt x="783" y="179"/>
                    <a:pt x="783" y="202"/>
                    <a:pt x="781" y="226"/>
                  </a:cubicBezTo>
                  <a:cubicBezTo>
                    <a:pt x="779" y="249"/>
                    <a:pt x="774" y="273"/>
                    <a:pt x="768" y="295"/>
                  </a:cubicBezTo>
                  <a:cubicBezTo>
                    <a:pt x="735" y="379"/>
                    <a:pt x="673" y="449"/>
                    <a:pt x="597" y="495"/>
                  </a:cubicBezTo>
                  <a:cubicBezTo>
                    <a:pt x="566" y="511"/>
                    <a:pt x="533" y="521"/>
                    <a:pt x="501" y="528"/>
                  </a:cubicBezTo>
                  <a:cubicBezTo>
                    <a:pt x="470" y="534"/>
                    <a:pt x="438" y="537"/>
                    <a:pt x="405" y="537"/>
                  </a:cubicBezTo>
                  <a:cubicBezTo>
                    <a:pt x="403" y="537"/>
                    <a:pt x="401" y="537"/>
                    <a:pt x="399" y="537"/>
                  </a:cubicBezTo>
                  <a:cubicBezTo>
                    <a:pt x="339" y="536"/>
                    <a:pt x="279" y="521"/>
                    <a:pt x="226" y="493"/>
                  </a:cubicBezTo>
                  <a:cubicBezTo>
                    <a:pt x="173" y="466"/>
                    <a:pt x="126" y="426"/>
                    <a:pt x="90" y="380"/>
                  </a:cubicBezTo>
                  <a:cubicBezTo>
                    <a:pt x="57" y="334"/>
                    <a:pt x="34" y="281"/>
                    <a:pt x="22" y="226"/>
                  </a:cubicBezTo>
                  <a:cubicBezTo>
                    <a:pt x="21" y="218"/>
                    <a:pt x="19" y="211"/>
                    <a:pt x="17" y="211"/>
                  </a:cubicBezTo>
                  <a:cubicBezTo>
                    <a:pt x="17" y="211"/>
                    <a:pt x="17" y="211"/>
                    <a:pt x="17" y="211"/>
                  </a:cubicBezTo>
                  <a:cubicBezTo>
                    <a:pt x="16" y="212"/>
                    <a:pt x="16" y="218"/>
                    <a:pt x="17" y="227"/>
                  </a:cubicBezTo>
                  <a:cubicBezTo>
                    <a:pt x="23" y="255"/>
                    <a:pt x="31" y="283"/>
                    <a:pt x="43" y="309"/>
                  </a:cubicBezTo>
                  <a:cubicBezTo>
                    <a:pt x="42" y="309"/>
                    <a:pt x="42" y="309"/>
                    <a:pt x="42" y="309"/>
                  </a:cubicBezTo>
                  <a:cubicBezTo>
                    <a:pt x="41" y="309"/>
                    <a:pt x="41" y="309"/>
                    <a:pt x="41" y="309"/>
                  </a:cubicBezTo>
                  <a:cubicBezTo>
                    <a:pt x="20" y="263"/>
                    <a:pt x="8" y="212"/>
                    <a:pt x="6" y="161"/>
                  </a:cubicBezTo>
                  <a:cubicBezTo>
                    <a:pt x="4" y="110"/>
                    <a:pt x="12" y="58"/>
                    <a:pt x="30" y="10"/>
                  </a:cubicBezTo>
                  <a:cubicBezTo>
                    <a:pt x="32" y="5"/>
                    <a:pt x="33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</a:path>
              </a:pathLst>
            </a:custGeom>
            <a:solidFill>
              <a:srgbClr val="717171"/>
            </a:solidFill>
            <a:ln w="9525" cap="flat" cmpd="sng">
              <a:solidFill>
                <a:schemeClr val="accent4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6" name="Google Shape;4418;p129"/>
          <p:cNvGrpSpPr/>
          <p:nvPr/>
        </p:nvGrpSpPr>
        <p:grpSpPr>
          <a:xfrm>
            <a:off x="4170379" y="2870851"/>
            <a:ext cx="1158448" cy="868121"/>
            <a:chOff x="3127784" y="2153121"/>
            <a:chExt cx="868836" cy="651116"/>
          </a:xfrm>
        </p:grpSpPr>
        <p:sp>
          <p:nvSpPr>
            <p:cNvPr id="4419" name="Google Shape;4419;p129"/>
            <p:cNvSpPr/>
            <p:nvPr/>
          </p:nvSpPr>
          <p:spPr>
            <a:xfrm>
              <a:off x="3127784" y="2153121"/>
              <a:ext cx="712303" cy="651116"/>
            </a:xfrm>
            <a:custGeom>
              <a:avLst/>
              <a:gdLst/>
              <a:ahLst/>
              <a:cxnLst/>
              <a:rect l="l" t="t" r="r" b="b"/>
              <a:pathLst>
                <a:path w="2793" h="2555" extrusionOk="0">
                  <a:moveTo>
                    <a:pt x="2499" y="878"/>
                  </a:moveTo>
                  <a:lnTo>
                    <a:pt x="2499" y="1261"/>
                  </a:lnTo>
                  <a:lnTo>
                    <a:pt x="2530" y="1244"/>
                  </a:lnTo>
                  <a:lnTo>
                    <a:pt x="2556" y="1224"/>
                  </a:lnTo>
                  <a:lnTo>
                    <a:pt x="2579" y="1199"/>
                  </a:lnTo>
                  <a:lnTo>
                    <a:pt x="2598" y="1170"/>
                  </a:lnTo>
                  <a:lnTo>
                    <a:pt x="2612" y="1139"/>
                  </a:lnTo>
                  <a:lnTo>
                    <a:pt x="2621" y="1105"/>
                  </a:lnTo>
                  <a:lnTo>
                    <a:pt x="2624" y="1070"/>
                  </a:lnTo>
                  <a:lnTo>
                    <a:pt x="2621" y="1034"/>
                  </a:lnTo>
                  <a:lnTo>
                    <a:pt x="2612" y="1000"/>
                  </a:lnTo>
                  <a:lnTo>
                    <a:pt x="2598" y="969"/>
                  </a:lnTo>
                  <a:lnTo>
                    <a:pt x="2579" y="940"/>
                  </a:lnTo>
                  <a:lnTo>
                    <a:pt x="2556" y="915"/>
                  </a:lnTo>
                  <a:lnTo>
                    <a:pt x="2530" y="894"/>
                  </a:lnTo>
                  <a:lnTo>
                    <a:pt x="2499" y="878"/>
                  </a:lnTo>
                  <a:close/>
                  <a:moveTo>
                    <a:pt x="487" y="662"/>
                  </a:moveTo>
                  <a:lnTo>
                    <a:pt x="444" y="665"/>
                  </a:lnTo>
                  <a:lnTo>
                    <a:pt x="403" y="673"/>
                  </a:lnTo>
                  <a:lnTo>
                    <a:pt x="364" y="687"/>
                  </a:lnTo>
                  <a:lnTo>
                    <a:pt x="328" y="705"/>
                  </a:lnTo>
                  <a:lnTo>
                    <a:pt x="293" y="728"/>
                  </a:lnTo>
                  <a:lnTo>
                    <a:pt x="264" y="755"/>
                  </a:lnTo>
                  <a:lnTo>
                    <a:pt x="237" y="785"/>
                  </a:lnTo>
                  <a:lnTo>
                    <a:pt x="214" y="819"/>
                  </a:lnTo>
                  <a:lnTo>
                    <a:pt x="195" y="855"/>
                  </a:lnTo>
                  <a:lnTo>
                    <a:pt x="182" y="894"/>
                  </a:lnTo>
                  <a:lnTo>
                    <a:pt x="174" y="936"/>
                  </a:lnTo>
                  <a:lnTo>
                    <a:pt x="171" y="979"/>
                  </a:lnTo>
                  <a:lnTo>
                    <a:pt x="171" y="1160"/>
                  </a:lnTo>
                  <a:lnTo>
                    <a:pt x="174" y="1202"/>
                  </a:lnTo>
                  <a:lnTo>
                    <a:pt x="182" y="1243"/>
                  </a:lnTo>
                  <a:lnTo>
                    <a:pt x="195" y="1283"/>
                  </a:lnTo>
                  <a:lnTo>
                    <a:pt x="214" y="1319"/>
                  </a:lnTo>
                  <a:lnTo>
                    <a:pt x="237" y="1353"/>
                  </a:lnTo>
                  <a:lnTo>
                    <a:pt x="264" y="1383"/>
                  </a:lnTo>
                  <a:lnTo>
                    <a:pt x="293" y="1410"/>
                  </a:lnTo>
                  <a:lnTo>
                    <a:pt x="328" y="1432"/>
                  </a:lnTo>
                  <a:lnTo>
                    <a:pt x="364" y="1451"/>
                  </a:lnTo>
                  <a:lnTo>
                    <a:pt x="403" y="1464"/>
                  </a:lnTo>
                  <a:lnTo>
                    <a:pt x="444" y="1473"/>
                  </a:lnTo>
                  <a:lnTo>
                    <a:pt x="487" y="1476"/>
                  </a:lnTo>
                  <a:lnTo>
                    <a:pt x="785" y="1476"/>
                  </a:lnTo>
                  <a:lnTo>
                    <a:pt x="785" y="662"/>
                  </a:lnTo>
                  <a:lnTo>
                    <a:pt x="487" y="662"/>
                  </a:lnTo>
                  <a:close/>
                  <a:moveTo>
                    <a:pt x="2328" y="245"/>
                  </a:moveTo>
                  <a:lnTo>
                    <a:pt x="2244" y="297"/>
                  </a:lnTo>
                  <a:lnTo>
                    <a:pt x="2164" y="346"/>
                  </a:lnTo>
                  <a:lnTo>
                    <a:pt x="2086" y="389"/>
                  </a:lnTo>
                  <a:lnTo>
                    <a:pt x="2012" y="430"/>
                  </a:lnTo>
                  <a:lnTo>
                    <a:pt x="1941" y="465"/>
                  </a:lnTo>
                  <a:lnTo>
                    <a:pt x="1871" y="497"/>
                  </a:lnTo>
                  <a:lnTo>
                    <a:pt x="1805" y="526"/>
                  </a:lnTo>
                  <a:lnTo>
                    <a:pt x="1742" y="550"/>
                  </a:lnTo>
                  <a:lnTo>
                    <a:pt x="1682" y="572"/>
                  </a:lnTo>
                  <a:lnTo>
                    <a:pt x="1624" y="591"/>
                  </a:lnTo>
                  <a:lnTo>
                    <a:pt x="1569" y="607"/>
                  </a:lnTo>
                  <a:lnTo>
                    <a:pt x="1516" y="621"/>
                  </a:lnTo>
                  <a:lnTo>
                    <a:pt x="1464" y="632"/>
                  </a:lnTo>
                  <a:lnTo>
                    <a:pt x="1416" y="641"/>
                  </a:lnTo>
                  <a:lnTo>
                    <a:pt x="1369" y="648"/>
                  </a:lnTo>
                  <a:lnTo>
                    <a:pt x="1325" y="654"/>
                  </a:lnTo>
                  <a:lnTo>
                    <a:pt x="1282" y="658"/>
                  </a:lnTo>
                  <a:lnTo>
                    <a:pt x="1241" y="660"/>
                  </a:lnTo>
                  <a:lnTo>
                    <a:pt x="1203" y="662"/>
                  </a:lnTo>
                  <a:lnTo>
                    <a:pt x="1165" y="662"/>
                  </a:lnTo>
                  <a:lnTo>
                    <a:pt x="955" y="662"/>
                  </a:lnTo>
                  <a:lnTo>
                    <a:pt x="955" y="1476"/>
                  </a:lnTo>
                  <a:lnTo>
                    <a:pt x="1165" y="1476"/>
                  </a:lnTo>
                  <a:lnTo>
                    <a:pt x="1259" y="1478"/>
                  </a:lnTo>
                  <a:lnTo>
                    <a:pt x="1347" y="1483"/>
                  </a:lnTo>
                  <a:lnTo>
                    <a:pt x="1433" y="1491"/>
                  </a:lnTo>
                  <a:lnTo>
                    <a:pt x="1515" y="1502"/>
                  </a:lnTo>
                  <a:lnTo>
                    <a:pt x="1593" y="1516"/>
                  </a:lnTo>
                  <a:lnTo>
                    <a:pt x="1669" y="1531"/>
                  </a:lnTo>
                  <a:lnTo>
                    <a:pt x="1739" y="1550"/>
                  </a:lnTo>
                  <a:lnTo>
                    <a:pt x="1807" y="1571"/>
                  </a:lnTo>
                  <a:lnTo>
                    <a:pt x="1871" y="1592"/>
                  </a:lnTo>
                  <a:lnTo>
                    <a:pt x="1931" y="1615"/>
                  </a:lnTo>
                  <a:lnTo>
                    <a:pt x="1989" y="1640"/>
                  </a:lnTo>
                  <a:lnTo>
                    <a:pt x="2043" y="1666"/>
                  </a:lnTo>
                  <a:lnTo>
                    <a:pt x="2094" y="1691"/>
                  </a:lnTo>
                  <a:lnTo>
                    <a:pt x="2140" y="1718"/>
                  </a:lnTo>
                  <a:lnTo>
                    <a:pt x="2184" y="1744"/>
                  </a:lnTo>
                  <a:lnTo>
                    <a:pt x="2225" y="1771"/>
                  </a:lnTo>
                  <a:lnTo>
                    <a:pt x="2263" y="1798"/>
                  </a:lnTo>
                  <a:lnTo>
                    <a:pt x="2297" y="1824"/>
                  </a:lnTo>
                  <a:lnTo>
                    <a:pt x="2328" y="1848"/>
                  </a:lnTo>
                  <a:lnTo>
                    <a:pt x="2328" y="245"/>
                  </a:lnTo>
                  <a:close/>
                  <a:moveTo>
                    <a:pt x="2418" y="0"/>
                  </a:moveTo>
                  <a:lnTo>
                    <a:pt x="2436" y="3"/>
                  </a:lnTo>
                  <a:lnTo>
                    <a:pt x="2453" y="9"/>
                  </a:lnTo>
                  <a:lnTo>
                    <a:pt x="2469" y="20"/>
                  </a:lnTo>
                  <a:lnTo>
                    <a:pt x="2482" y="33"/>
                  </a:lnTo>
                  <a:lnTo>
                    <a:pt x="2491" y="49"/>
                  </a:lnTo>
                  <a:lnTo>
                    <a:pt x="2497" y="66"/>
                  </a:lnTo>
                  <a:lnTo>
                    <a:pt x="2499" y="85"/>
                  </a:lnTo>
                  <a:lnTo>
                    <a:pt x="2499" y="699"/>
                  </a:lnTo>
                  <a:lnTo>
                    <a:pt x="2544" y="713"/>
                  </a:lnTo>
                  <a:lnTo>
                    <a:pt x="2586" y="730"/>
                  </a:lnTo>
                  <a:lnTo>
                    <a:pt x="2626" y="754"/>
                  </a:lnTo>
                  <a:lnTo>
                    <a:pt x="2663" y="782"/>
                  </a:lnTo>
                  <a:lnTo>
                    <a:pt x="2695" y="814"/>
                  </a:lnTo>
                  <a:lnTo>
                    <a:pt x="2724" y="849"/>
                  </a:lnTo>
                  <a:lnTo>
                    <a:pt x="2749" y="888"/>
                  </a:lnTo>
                  <a:lnTo>
                    <a:pt x="2767" y="929"/>
                  </a:lnTo>
                  <a:lnTo>
                    <a:pt x="2782" y="975"/>
                  </a:lnTo>
                  <a:lnTo>
                    <a:pt x="2791" y="1021"/>
                  </a:lnTo>
                  <a:lnTo>
                    <a:pt x="2793" y="1070"/>
                  </a:lnTo>
                  <a:lnTo>
                    <a:pt x="2790" y="1118"/>
                  </a:lnTo>
                  <a:lnTo>
                    <a:pt x="2782" y="1165"/>
                  </a:lnTo>
                  <a:lnTo>
                    <a:pt x="2767" y="1209"/>
                  </a:lnTo>
                  <a:lnTo>
                    <a:pt x="2748" y="1251"/>
                  </a:lnTo>
                  <a:lnTo>
                    <a:pt x="2723" y="1290"/>
                  </a:lnTo>
                  <a:lnTo>
                    <a:pt x="2695" y="1326"/>
                  </a:lnTo>
                  <a:lnTo>
                    <a:pt x="2662" y="1357"/>
                  </a:lnTo>
                  <a:lnTo>
                    <a:pt x="2626" y="1385"/>
                  </a:lnTo>
                  <a:lnTo>
                    <a:pt x="2585" y="1408"/>
                  </a:lnTo>
                  <a:lnTo>
                    <a:pt x="2543" y="1427"/>
                  </a:lnTo>
                  <a:lnTo>
                    <a:pt x="2499" y="1441"/>
                  </a:lnTo>
                  <a:lnTo>
                    <a:pt x="2499" y="2054"/>
                  </a:lnTo>
                  <a:lnTo>
                    <a:pt x="2496" y="2075"/>
                  </a:lnTo>
                  <a:lnTo>
                    <a:pt x="2488" y="2094"/>
                  </a:lnTo>
                  <a:lnTo>
                    <a:pt x="2476" y="2112"/>
                  </a:lnTo>
                  <a:lnTo>
                    <a:pt x="2459" y="2125"/>
                  </a:lnTo>
                  <a:lnTo>
                    <a:pt x="2440" y="2134"/>
                  </a:lnTo>
                  <a:lnTo>
                    <a:pt x="2427" y="2138"/>
                  </a:lnTo>
                  <a:lnTo>
                    <a:pt x="2414" y="2139"/>
                  </a:lnTo>
                  <a:lnTo>
                    <a:pt x="2394" y="2136"/>
                  </a:lnTo>
                  <a:lnTo>
                    <a:pt x="2376" y="2129"/>
                  </a:lnTo>
                  <a:lnTo>
                    <a:pt x="2359" y="2119"/>
                  </a:lnTo>
                  <a:lnTo>
                    <a:pt x="2346" y="2103"/>
                  </a:lnTo>
                  <a:lnTo>
                    <a:pt x="2343" y="2099"/>
                  </a:lnTo>
                  <a:lnTo>
                    <a:pt x="2336" y="2092"/>
                  </a:lnTo>
                  <a:lnTo>
                    <a:pt x="2327" y="2082"/>
                  </a:lnTo>
                  <a:lnTo>
                    <a:pt x="2315" y="2068"/>
                  </a:lnTo>
                  <a:lnTo>
                    <a:pt x="2299" y="2052"/>
                  </a:lnTo>
                  <a:lnTo>
                    <a:pt x="2281" y="2033"/>
                  </a:lnTo>
                  <a:lnTo>
                    <a:pt x="2260" y="2014"/>
                  </a:lnTo>
                  <a:lnTo>
                    <a:pt x="2234" y="1992"/>
                  </a:lnTo>
                  <a:lnTo>
                    <a:pt x="2206" y="1968"/>
                  </a:lnTo>
                  <a:lnTo>
                    <a:pt x="2175" y="1943"/>
                  </a:lnTo>
                  <a:lnTo>
                    <a:pt x="2140" y="1919"/>
                  </a:lnTo>
                  <a:lnTo>
                    <a:pt x="2102" y="1893"/>
                  </a:lnTo>
                  <a:lnTo>
                    <a:pt x="2059" y="1867"/>
                  </a:lnTo>
                  <a:lnTo>
                    <a:pt x="2014" y="1841"/>
                  </a:lnTo>
                  <a:lnTo>
                    <a:pt x="1964" y="1816"/>
                  </a:lnTo>
                  <a:lnTo>
                    <a:pt x="1912" y="1792"/>
                  </a:lnTo>
                  <a:lnTo>
                    <a:pt x="1855" y="1768"/>
                  </a:lnTo>
                  <a:lnTo>
                    <a:pt x="1794" y="1745"/>
                  </a:lnTo>
                  <a:lnTo>
                    <a:pt x="1730" y="1724"/>
                  </a:lnTo>
                  <a:lnTo>
                    <a:pt x="1662" y="1706"/>
                  </a:lnTo>
                  <a:lnTo>
                    <a:pt x="1589" y="1688"/>
                  </a:lnTo>
                  <a:lnTo>
                    <a:pt x="1513" y="1674"/>
                  </a:lnTo>
                  <a:lnTo>
                    <a:pt x="1432" y="1663"/>
                  </a:lnTo>
                  <a:lnTo>
                    <a:pt x="1347" y="1653"/>
                  </a:lnTo>
                  <a:lnTo>
                    <a:pt x="1259" y="1648"/>
                  </a:lnTo>
                  <a:lnTo>
                    <a:pt x="1165" y="1646"/>
                  </a:lnTo>
                  <a:lnTo>
                    <a:pt x="997" y="1646"/>
                  </a:lnTo>
                  <a:lnTo>
                    <a:pt x="1325" y="2437"/>
                  </a:lnTo>
                  <a:lnTo>
                    <a:pt x="1330" y="2457"/>
                  </a:lnTo>
                  <a:lnTo>
                    <a:pt x="1330" y="2475"/>
                  </a:lnTo>
                  <a:lnTo>
                    <a:pt x="1327" y="2494"/>
                  </a:lnTo>
                  <a:lnTo>
                    <a:pt x="1320" y="2511"/>
                  </a:lnTo>
                  <a:lnTo>
                    <a:pt x="1309" y="2527"/>
                  </a:lnTo>
                  <a:lnTo>
                    <a:pt x="1295" y="2539"/>
                  </a:lnTo>
                  <a:lnTo>
                    <a:pt x="1277" y="2549"/>
                  </a:lnTo>
                  <a:lnTo>
                    <a:pt x="1262" y="2554"/>
                  </a:lnTo>
                  <a:lnTo>
                    <a:pt x="1245" y="2555"/>
                  </a:lnTo>
                  <a:lnTo>
                    <a:pt x="1226" y="2553"/>
                  </a:lnTo>
                  <a:lnTo>
                    <a:pt x="1207" y="2545"/>
                  </a:lnTo>
                  <a:lnTo>
                    <a:pt x="1190" y="2535"/>
                  </a:lnTo>
                  <a:lnTo>
                    <a:pt x="1176" y="2521"/>
                  </a:lnTo>
                  <a:lnTo>
                    <a:pt x="1167" y="2502"/>
                  </a:lnTo>
                  <a:lnTo>
                    <a:pt x="813" y="1646"/>
                  </a:lnTo>
                  <a:lnTo>
                    <a:pt x="487" y="1646"/>
                  </a:lnTo>
                  <a:lnTo>
                    <a:pt x="431" y="1643"/>
                  </a:lnTo>
                  <a:lnTo>
                    <a:pt x="375" y="1634"/>
                  </a:lnTo>
                  <a:lnTo>
                    <a:pt x="323" y="1618"/>
                  </a:lnTo>
                  <a:lnTo>
                    <a:pt x="273" y="1596"/>
                  </a:lnTo>
                  <a:lnTo>
                    <a:pt x="226" y="1571"/>
                  </a:lnTo>
                  <a:lnTo>
                    <a:pt x="183" y="1539"/>
                  </a:lnTo>
                  <a:lnTo>
                    <a:pt x="143" y="1503"/>
                  </a:lnTo>
                  <a:lnTo>
                    <a:pt x="107" y="1463"/>
                  </a:lnTo>
                  <a:lnTo>
                    <a:pt x="75" y="1420"/>
                  </a:lnTo>
                  <a:lnTo>
                    <a:pt x="50" y="1373"/>
                  </a:lnTo>
                  <a:lnTo>
                    <a:pt x="29" y="1323"/>
                  </a:lnTo>
                  <a:lnTo>
                    <a:pt x="12" y="1271"/>
                  </a:lnTo>
                  <a:lnTo>
                    <a:pt x="3" y="1216"/>
                  </a:lnTo>
                  <a:lnTo>
                    <a:pt x="0" y="1160"/>
                  </a:lnTo>
                  <a:lnTo>
                    <a:pt x="0" y="979"/>
                  </a:lnTo>
                  <a:lnTo>
                    <a:pt x="3" y="922"/>
                  </a:lnTo>
                  <a:lnTo>
                    <a:pt x="12" y="867"/>
                  </a:lnTo>
                  <a:lnTo>
                    <a:pt x="29" y="815"/>
                  </a:lnTo>
                  <a:lnTo>
                    <a:pt x="50" y="764"/>
                  </a:lnTo>
                  <a:lnTo>
                    <a:pt x="75" y="718"/>
                  </a:lnTo>
                  <a:lnTo>
                    <a:pt x="107" y="674"/>
                  </a:lnTo>
                  <a:lnTo>
                    <a:pt x="143" y="634"/>
                  </a:lnTo>
                  <a:lnTo>
                    <a:pt x="183" y="599"/>
                  </a:lnTo>
                  <a:lnTo>
                    <a:pt x="226" y="568"/>
                  </a:lnTo>
                  <a:lnTo>
                    <a:pt x="273" y="541"/>
                  </a:lnTo>
                  <a:lnTo>
                    <a:pt x="323" y="520"/>
                  </a:lnTo>
                  <a:lnTo>
                    <a:pt x="375" y="505"/>
                  </a:lnTo>
                  <a:lnTo>
                    <a:pt x="431" y="495"/>
                  </a:lnTo>
                  <a:lnTo>
                    <a:pt x="487" y="492"/>
                  </a:lnTo>
                  <a:lnTo>
                    <a:pt x="1166" y="492"/>
                  </a:lnTo>
                  <a:lnTo>
                    <a:pt x="1199" y="492"/>
                  </a:lnTo>
                  <a:lnTo>
                    <a:pt x="1234" y="490"/>
                  </a:lnTo>
                  <a:lnTo>
                    <a:pt x="1269" y="487"/>
                  </a:lnTo>
                  <a:lnTo>
                    <a:pt x="1307" y="484"/>
                  </a:lnTo>
                  <a:lnTo>
                    <a:pt x="1346" y="479"/>
                  </a:lnTo>
                  <a:lnTo>
                    <a:pt x="1388" y="473"/>
                  </a:lnTo>
                  <a:lnTo>
                    <a:pt x="1431" y="465"/>
                  </a:lnTo>
                  <a:lnTo>
                    <a:pt x="1477" y="455"/>
                  </a:lnTo>
                  <a:lnTo>
                    <a:pt x="1524" y="443"/>
                  </a:lnTo>
                  <a:lnTo>
                    <a:pt x="1574" y="429"/>
                  </a:lnTo>
                  <a:lnTo>
                    <a:pt x="1625" y="412"/>
                  </a:lnTo>
                  <a:lnTo>
                    <a:pt x="1679" y="392"/>
                  </a:lnTo>
                  <a:lnTo>
                    <a:pt x="1735" y="370"/>
                  </a:lnTo>
                  <a:lnTo>
                    <a:pt x="1794" y="345"/>
                  </a:lnTo>
                  <a:lnTo>
                    <a:pt x="1856" y="317"/>
                  </a:lnTo>
                  <a:lnTo>
                    <a:pt x="1920" y="285"/>
                  </a:lnTo>
                  <a:lnTo>
                    <a:pt x="1987" y="250"/>
                  </a:lnTo>
                  <a:lnTo>
                    <a:pt x="2056" y="211"/>
                  </a:lnTo>
                  <a:lnTo>
                    <a:pt x="2129" y="168"/>
                  </a:lnTo>
                  <a:lnTo>
                    <a:pt x="2204" y="122"/>
                  </a:lnTo>
                  <a:lnTo>
                    <a:pt x="2283" y="70"/>
                  </a:lnTo>
                  <a:lnTo>
                    <a:pt x="2364" y="15"/>
                  </a:lnTo>
                  <a:lnTo>
                    <a:pt x="2382" y="6"/>
                  </a:lnTo>
                  <a:lnTo>
                    <a:pt x="2399" y="1"/>
                  </a:lnTo>
                  <a:lnTo>
                    <a:pt x="24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0" name="Google Shape;4420;p129"/>
            <p:cNvSpPr/>
            <p:nvPr/>
          </p:nvSpPr>
          <p:spPr>
            <a:xfrm>
              <a:off x="3868130" y="2403982"/>
              <a:ext cx="128490" cy="43850"/>
            </a:xfrm>
            <a:custGeom>
              <a:avLst/>
              <a:gdLst/>
              <a:ahLst/>
              <a:cxnLst/>
              <a:rect l="l" t="t" r="r" b="b"/>
              <a:pathLst>
                <a:path w="505" h="172" extrusionOk="0">
                  <a:moveTo>
                    <a:pt x="85" y="0"/>
                  </a:moveTo>
                  <a:lnTo>
                    <a:pt x="419" y="0"/>
                  </a:lnTo>
                  <a:lnTo>
                    <a:pt x="442" y="3"/>
                  </a:lnTo>
                  <a:lnTo>
                    <a:pt x="463" y="11"/>
                  </a:lnTo>
                  <a:lnTo>
                    <a:pt x="479" y="25"/>
                  </a:lnTo>
                  <a:lnTo>
                    <a:pt x="493" y="42"/>
                  </a:lnTo>
                  <a:lnTo>
                    <a:pt x="502" y="62"/>
                  </a:lnTo>
                  <a:lnTo>
                    <a:pt x="505" y="86"/>
                  </a:lnTo>
                  <a:lnTo>
                    <a:pt x="502" y="109"/>
                  </a:lnTo>
                  <a:lnTo>
                    <a:pt x="493" y="129"/>
                  </a:lnTo>
                  <a:lnTo>
                    <a:pt x="479" y="146"/>
                  </a:lnTo>
                  <a:lnTo>
                    <a:pt x="463" y="159"/>
                  </a:lnTo>
                  <a:lnTo>
                    <a:pt x="442" y="168"/>
                  </a:lnTo>
                  <a:lnTo>
                    <a:pt x="419" y="172"/>
                  </a:lnTo>
                  <a:lnTo>
                    <a:pt x="85" y="172"/>
                  </a:lnTo>
                  <a:lnTo>
                    <a:pt x="63" y="168"/>
                  </a:lnTo>
                  <a:lnTo>
                    <a:pt x="42" y="159"/>
                  </a:lnTo>
                  <a:lnTo>
                    <a:pt x="26" y="146"/>
                  </a:lnTo>
                  <a:lnTo>
                    <a:pt x="12" y="129"/>
                  </a:lnTo>
                  <a:lnTo>
                    <a:pt x="3" y="109"/>
                  </a:lnTo>
                  <a:lnTo>
                    <a:pt x="0" y="86"/>
                  </a:lnTo>
                  <a:lnTo>
                    <a:pt x="3" y="63"/>
                  </a:lnTo>
                  <a:lnTo>
                    <a:pt x="12" y="42"/>
                  </a:lnTo>
                  <a:lnTo>
                    <a:pt x="26" y="25"/>
                  </a:lnTo>
                  <a:lnTo>
                    <a:pt x="42" y="11"/>
                  </a:lnTo>
                  <a:lnTo>
                    <a:pt x="63" y="3"/>
                  </a:lnTo>
                  <a:lnTo>
                    <a:pt x="8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1" name="Google Shape;4421;p129"/>
            <p:cNvSpPr/>
            <p:nvPr/>
          </p:nvSpPr>
          <p:spPr>
            <a:xfrm>
              <a:off x="3858442" y="2296397"/>
              <a:ext cx="125431" cy="75972"/>
            </a:xfrm>
            <a:custGeom>
              <a:avLst/>
              <a:gdLst/>
              <a:ahLst/>
              <a:cxnLst/>
              <a:rect l="l" t="t" r="r" b="b"/>
              <a:pathLst>
                <a:path w="492" h="296" extrusionOk="0">
                  <a:moveTo>
                    <a:pt x="415" y="0"/>
                  </a:moveTo>
                  <a:lnTo>
                    <a:pt x="432" y="3"/>
                  </a:lnTo>
                  <a:lnTo>
                    <a:pt x="450" y="10"/>
                  </a:lnTo>
                  <a:lnTo>
                    <a:pt x="465" y="21"/>
                  </a:lnTo>
                  <a:lnTo>
                    <a:pt x="478" y="36"/>
                  </a:lnTo>
                  <a:lnTo>
                    <a:pt x="487" y="53"/>
                  </a:lnTo>
                  <a:lnTo>
                    <a:pt x="492" y="72"/>
                  </a:lnTo>
                  <a:lnTo>
                    <a:pt x="492" y="92"/>
                  </a:lnTo>
                  <a:lnTo>
                    <a:pt x="489" y="109"/>
                  </a:lnTo>
                  <a:lnTo>
                    <a:pt x="482" y="127"/>
                  </a:lnTo>
                  <a:lnTo>
                    <a:pt x="471" y="142"/>
                  </a:lnTo>
                  <a:lnTo>
                    <a:pt x="456" y="155"/>
                  </a:lnTo>
                  <a:lnTo>
                    <a:pt x="439" y="164"/>
                  </a:lnTo>
                  <a:lnTo>
                    <a:pt x="116" y="290"/>
                  </a:lnTo>
                  <a:lnTo>
                    <a:pt x="101" y="294"/>
                  </a:lnTo>
                  <a:lnTo>
                    <a:pt x="85" y="296"/>
                  </a:lnTo>
                  <a:lnTo>
                    <a:pt x="65" y="293"/>
                  </a:lnTo>
                  <a:lnTo>
                    <a:pt x="46" y="287"/>
                  </a:lnTo>
                  <a:lnTo>
                    <a:pt x="29" y="275"/>
                  </a:lnTo>
                  <a:lnTo>
                    <a:pt x="15" y="260"/>
                  </a:lnTo>
                  <a:lnTo>
                    <a:pt x="6" y="241"/>
                  </a:lnTo>
                  <a:lnTo>
                    <a:pt x="0" y="223"/>
                  </a:lnTo>
                  <a:lnTo>
                    <a:pt x="0" y="203"/>
                  </a:lnTo>
                  <a:lnTo>
                    <a:pt x="4" y="186"/>
                  </a:lnTo>
                  <a:lnTo>
                    <a:pt x="11" y="168"/>
                  </a:lnTo>
                  <a:lnTo>
                    <a:pt x="22" y="154"/>
                  </a:lnTo>
                  <a:lnTo>
                    <a:pt x="37" y="141"/>
                  </a:lnTo>
                  <a:lnTo>
                    <a:pt x="53" y="132"/>
                  </a:lnTo>
                  <a:lnTo>
                    <a:pt x="377" y="5"/>
                  </a:lnTo>
                  <a:lnTo>
                    <a:pt x="395" y="0"/>
                  </a:lnTo>
                  <a:lnTo>
                    <a:pt x="415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2" name="Google Shape;4422;p129"/>
            <p:cNvSpPr/>
            <p:nvPr/>
          </p:nvSpPr>
          <p:spPr>
            <a:xfrm>
              <a:off x="3858442" y="2478934"/>
              <a:ext cx="125431" cy="75462"/>
            </a:xfrm>
            <a:custGeom>
              <a:avLst/>
              <a:gdLst/>
              <a:ahLst/>
              <a:cxnLst/>
              <a:rect l="l" t="t" r="r" b="b"/>
              <a:pathLst>
                <a:path w="493" h="297" extrusionOk="0">
                  <a:moveTo>
                    <a:pt x="79" y="0"/>
                  </a:moveTo>
                  <a:lnTo>
                    <a:pt x="98" y="1"/>
                  </a:lnTo>
                  <a:lnTo>
                    <a:pt x="117" y="7"/>
                  </a:lnTo>
                  <a:lnTo>
                    <a:pt x="440" y="133"/>
                  </a:lnTo>
                  <a:lnTo>
                    <a:pt x="457" y="142"/>
                  </a:lnTo>
                  <a:lnTo>
                    <a:pt x="472" y="155"/>
                  </a:lnTo>
                  <a:lnTo>
                    <a:pt x="483" y="170"/>
                  </a:lnTo>
                  <a:lnTo>
                    <a:pt x="490" y="187"/>
                  </a:lnTo>
                  <a:lnTo>
                    <a:pt x="493" y="205"/>
                  </a:lnTo>
                  <a:lnTo>
                    <a:pt x="493" y="224"/>
                  </a:lnTo>
                  <a:lnTo>
                    <a:pt x="488" y="243"/>
                  </a:lnTo>
                  <a:lnTo>
                    <a:pt x="478" y="262"/>
                  </a:lnTo>
                  <a:lnTo>
                    <a:pt x="464" y="276"/>
                  </a:lnTo>
                  <a:lnTo>
                    <a:pt x="448" y="287"/>
                  </a:lnTo>
                  <a:lnTo>
                    <a:pt x="428" y="295"/>
                  </a:lnTo>
                  <a:lnTo>
                    <a:pt x="409" y="297"/>
                  </a:lnTo>
                  <a:lnTo>
                    <a:pt x="393" y="296"/>
                  </a:lnTo>
                  <a:lnTo>
                    <a:pt x="378" y="292"/>
                  </a:lnTo>
                  <a:lnTo>
                    <a:pt x="54" y="165"/>
                  </a:lnTo>
                  <a:lnTo>
                    <a:pt x="37" y="155"/>
                  </a:lnTo>
                  <a:lnTo>
                    <a:pt x="22" y="143"/>
                  </a:lnTo>
                  <a:lnTo>
                    <a:pt x="12" y="128"/>
                  </a:lnTo>
                  <a:lnTo>
                    <a:pt x="5" y="111"/>
                  </a:lnTo>
                  <a:lnTo>
                    <a:pt x="0" y="92"/>
                  </a:lnTo>
                  <a:lnTo>
                    <a:pt x="1" y="74"/>
                  </a:lnTo>
                  <a:lnTo>
                    <a:pt x="7" y="54"/>
                  </a:lnTo>
                  <a:lnTo>
                    <a:pt x="16" y="38"/>
                  </a:lnTo>
                  <a:lnTo>
                    <a:pt x="28" y="23"/>
                  </a:lnTo>
                  <a:lnTo>
                    <a:pt x="44" y="12"/>
                  </a:lnTo>
                  <a:lnTo>
                    <a:pt x="60" y="5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7" name="Google Shape;4423;p129"/>
          <p:cNvGrpSpPr/>
          <p:nvPr/>
        </p:nvGrpSpPr>
        <p:grpSpPr>
          <a:xfrm>
            <a:off x="6928380" y="2820741"/>
            <a:ext cx="1024248" cy="968342"/>
            <a:chOff x="5196284" y="2115537"/>
            <a:chExt cx="768186" cy="726285"/>
          </a:xfrm>
        </p:grpSpPr>
        <p:sp>
          <p:nvSpPr>
            <p:cNvPr id="4424" name="Google Shape;4424;p129"/>
            <p:cNvSpPr/>
            <p:nvPr/>
          </p:nvSpPr>
          <p:spPr>
            <a:xfrm>
              <a:off x="5375062" y="2115537"/>
              <a:ext cx="410631" cy="407837"/>
            </a:xfrm>
            <a:custGeom>
              <a:avLst/>
              <a:gdLst/>
              <a:ahLst/>
              <a:cxnLst/>
              <a:rect l="l" t="t" r="r" b="b"/>
              <a:pathLst>
                <a:path w="1768" h="1756" extrusionOk="0">
                  <a:moveTo>
                    <a:pt x="884" y="229"/>
                  </a:moveTo>
                  <a:lnTo>
                    <a:pt x="821" y="232"/>
                  </a:lnTo>
                  <a:lnTo>
                    <a:pt x="761" y="241"/>
                  </a:lnTo>
                  <a:lnTo>
                    <a:pt x="702" y="255"/>
                  </a:lnTo>
                  <a:lnTo>
                    <a:pt x="645" y="274"/>
                  </a:lnTo>
                  <a:lnTo>
                    <a:pt x="591" y="299"/>
                  </a:lnTo>
                  <a:lnTo>
                    <a:pt x="539" y="328"/>
                  </a:lnTo>
                  <a:lnTo>
                    <a:pt x="491" y="361"/>
                  </a:lnTo>
                  <a:lnTo>
                    <a:pt x="446" y="399"/>
                  </a:lnTo>
                  <a:lnTo>
                    <a:pt x="403" y="440"/>
                  </a:lnTo>
                  <a:lnTo>
                    <a:pt x="366" y="485"/>
                  </a:lnTo>
                  <a:lnTo>
                    <a:pt x="332" y="534"/>
                  </a:lnTo>
                  <a:lnTo>
                    <a:pt x="303" y="585"/>
                  </a:lnTo>
                  <a:lnTo>
                    <a:pt x="279" y="639"/>
                  </a:lnTo>
                  <a:lnTo>
                    <a:pt x="259" y="696"/>
                  </a:lnTo>
                  <a:lnTo>
                    <a:pt x="244" y="754"/>
                  </a:lnTo>
                  <a:lnTo>
                    <a:pt x="236" y="815"/>
                  </a:lnTo>
                  <a:lnTo>
                    <a:pt x="233" y="877"/>
                  </a:lnTo>
                  <a:lnTo>
                    <a:pt x="236" y="939"/>
                  </a:lnTo>
                  <a:lnTo>
                    <a:pt x="244" y="999"/>
                  </a:lnTo>
                  <a:lnTo>
                    <a:pt x="259" y="1058"/>
                  </a:lnTo>
                  <a:lnTo>
                    <a:pt x="279" y="1114"/>
                  </a:lnTo>
                  <a:lnTo>
                    <a:pt x="303" y="1168"/>
                  </a:lnTo>
                  <a:lnTo>
                    <a:pt x="332" y="1219"/>
                  </a:lnTo>
                  <a:lnTo>
                    <a:pt x="366" y="1267"/>
                  </a:lnTo>
                  <a:lnTo>
                    <a:pt x="403" y="1312"/>
                  </a:lnTo>
                  <a:lnTo>
                    <a:pt x="446" y="1353"/>
                  </a:lnTo>
                  <a:lnTo>
                    <a:pt x="491" y="1391"/>
                  </a:lnTo>
                  <a:lnTo>
                    <a:pt x="539" y="1424"/>
                  </a:lnTo>
                  <a:lnTo>
                    <a:pt x="591" y="1453"/>
                  </a:lnTo>
                  <a:lnTo>
                    <a:pt x="645" y="1478"/>
                  </a:lnTo>
                  <a:lnTo>
                    <a:pt x="702" y="1497"/>
                  </a:lnTo>
                  <a:lnTo>
                    <a:pt x="761" y="1511"/>
                  </a:lnTo>
                  <a:lnTo>
                    <a:pt x="821" y="1520"/>
                  </a:lnTo>
                  <a:lnTo>
                    <a:pt x="884" y="1523"/>
                  </a:lnTo>
                  <a:lnTo>
                    <a:pt x="946" y="1520"/>
                  </a:lnTo>
                  <a:lnTo>
                    <a:pt x="1008" y="1511"/>
                  </a:lnTo>
                  <a:lnTo>
                    <a:pt x="1066" y="1497"/>
                  </a:lnTo>
                  <a:lnTo>
                    <a:pt x="1124" y="1478"/>
                  </a:lnTo>
                  <a:lnTo>
                    <a:pt x="1177" y="1453"/>
                  </a:lnTo>
                  <a:lnTo>
                    <a:pt x="1229" y="1424"/>
                  </a:lnTo>
                  <a:lnTo>
                    <a:pt x="1278" y="1391"/>
                  </a:lnTo>
                  <a:lnTo>
                    <a:pt x="1323" y="1353"/>
                  </a:lnTo>
                  <a:lnTo>
                    <a:pt x="1364" y="1312"/>
                  </a:lnTo>
                  <a:lnTo>
                    <a:pt x="1403" y="1267"/>
                  </a:lnTo>
                  <a:lnTo>
                    <a:pt x="1436" y="1219"/>
                  </a:lnTo>
                  <a:lnTo>
                    <a:pt x="1465" y="1168"/>
                  </a:lnTo>
                  <a:lnTo>
                    <a:pt x="1489" y="1114"/>
                  </a:lnTo>
                  <a:lnTo>
                    <a:pt x="1509" y="1058"/>
                  </a:lnTo>
                  <a:lnTo>
                    <a:pt x="1524" y="999"/>
                  </a:lnTo>
                  <a:lnTo>
                    <a:pt x="1533" y="939"/>
                  </a:lnTo>
                  <a:lnTo>
                    <a:pt x="1536" y="877"/>
                  </a:lnTo>
                  <a:lnTo>
                    <a:pt x="1533" y="815"/>
                  </a:lnTo>
                  <a:lnTo>
                    <a:pt x="1524" y="754"/>
                  </a:lnTo>
                  <a:lnTo>
                    <a:pt x="1509" y="696"/>
                  </a:lnTo>
                  <a:lnTo>
                    <a:pt x="1489" y="639"/>
                  </a:lnTo>
                  <a:lnTo>
                    <a:pt x="1465" y="585"/>
                  </a:lnTo>
                  <a:lnTo>
                    <a:pt x="1436" y="534"/>
                  </a:lnTo>
                  <a:lnTo>
                    <a:pt x="1403" y="485"/>
                  </a:lnTo>
                  <a:lnTo>
                    <a:pt x="1364" y="440"/>
                  </a:lnTo>
                  <a:lnTo>
                    <a:pt x="1323" y="399"/>
                  </a:lnTo>
                  <a:lnTo>
                    <a:pt x="1278" y="361"/>
                  </a:lnTo>
                  <a:lnTo>
                    <a:pt x="1229" y="328"/>
                  </a:lnTo>
                  <a:lnTo>
                    <a:pt x="1177" y="299"/>
                  </a:lnTo>
                  <a:lnTo>
                    <a:pt x="1124" y="274"/>
                  </a:lnTo>
                  <a:lnTo>
                    <a:pt x="1066" y="255"/>
                  </a:lnTo>
                  <a:lnTo>
                    <a:pt x="1008" y="241"/>
                  </a:lnTo>
                  <a:lnTo>
                    <a:pt x="946" y="232"/>
                  </a:lnTo>
                  <a:lnTo>
                    <a:pt x="884" y="229"/>
                  </a:lnTo>
                  <a:close/>
                  <a:moveTo>
                    <a:pt x="884" y="0"/>
                  </a:moveTo>
                  <a:lnTo>
                    <a:pt x="956" y="3"/>
                  </a:lnTo>
                  <a:lnTo>
                    <a:pt x="1028" y="12"/>
                  </a:lnTo>
                  <a:lnTo>
                    <a:pt x="1096" y="25"/>
                  </a:lnTo>
                  <a:lnTo>
                    <a:pt x="1164" y="45"/>
                  </a:lnTo>
                  <a:lnTo>
                    <a:pt x="1228" y="69"/>
                  </a:lnTo>
                  <a:lnTo>
                    <a:pt x="1291" y="98"/>
                  </a:lnTo>
                  <a:lnTo>
                    <a:pt x="1350" y="131"/>
                  </a:lnTo>
                  <a:lnTo>
                    <a:pt x="1407" y="169"/>
                  </a:lnTo>
                  <a:lnTo>
                    <a:pt x="1460" y="210"/>
                  </a:lnTo>
                  <a:lnTo>
                    <a:pt x="1509" y="256"/>
                  </a:lnTo>
                  <a:lnTo>
                    <a:pt x="1556" y="305"/>
                  </a:lnTo>
                  <a:lnTo>
                    <a:pt x="1598" y="358"/>
                  </a:lnTo>
                  <a:lnTo>
                    <a:pt x="1636" y="414"/>
                  </a:lnTo>
                  <a:lnTo>
                    <a:pt x="1670" y="473"/>
                  </a:lnTo>
                  <a:lnTo>
                    <a:pt x="1699" y="535"/>
                  </a:lnTo>
                  <a:lnTo>
                    <a:pt x="1724" y="599"/>
                  </a:lnTo>
                  <a:lnTo>
                    <a:pt x="1743" y="666"/>
                  </a:lnTo>
                  <a:lnTo>
                    <a:pt x="1757" y="734"/>
                  </a:lnTo>
                  <a:lnTo>
                    <a:pt x="1766" y="805"/>
                  </a:lnTo>
                  <a:lnTo>
                    <a:pt x="1768" y="877"/>
                  </a:lnTo>
                  <a:lnTo>
                    <a:pt x="1766" y="949"/>
                  </a:lnTo>
                  <a:lnTo>
                    <a:pt x="1757" y="1019"/>
                  </a:lnTo>
                  <a:lnTo>
                    <a:pt x="1743" y="1088"/>
                  </a:lnTo>
                  <a:lnTo>
                    <a:pt x="1724" y="1154"/>
                  </a:lnTo>
                  <a:lnTo>
                    <a:pt x="1699" y="1218"/>
                  </a:lnTo>
                  <a:lnTo>
                    <a:pt x="1670" y="1280"/>
                  </a:lnTo>
                  <a:lnTo>
                    <a:pt x="1636" y="1339"/>
                  </a:lnTo>
                  <a:lnTo>
                    <a:pt x="1598" y="1395"/>
                  </a:lnTo>
                  <a:lnTo>
                    <a:pt x="1556" y="1448"/>
                  </a:lnTo>
                  <a:lnTo>
                    <a:pt x="1509" y="1497"/>
                  </a:lnTo>
                  <a:lnTo>
                    <a:pt x="1460" y="1543"/>
                  </a:lnTo>
                  <a:lnTo>
                    <a:pt x="1407" y="1586"/>
                  </a:lnTo>
                  <a:lnTo>
                    <a:pt x="1350" y="1624"/>
                  </a:lnTo>
                  <a:lnTo>
                    <a:pt x="1291" y="1658"/>
                  </a:lnTo>
                  <a:lnTo>
                    <a:pt x="1228" y="1687"/>
                  </a:lnTo>
                  <a:lnTo>
                    <a:pt x="1164" y="1711"/>
                  </a:lnTo>
                  <a:lnTo>
                    <a:pt x="1096" y="1730"/>
                  </a:lnTo>
                  <a:lnTo>
                    <a:pt x="1028" y="1744"/>
                  </a:lnTo>
                  <a:lnTo>
                    <a:pt x="956" y="1753"/>
                  </a:lnTo>
                  <a:lnTo>
                    <a:pt x="884" y="1756"/>
                  </a:lnTo>
                  <a:lnTo>
                    <a:pt x="811" y="1753"/>
                  </a:lnTo>
                  <a:lnTo>
                    <a:pt x="741" y="1744"/>
                  </a:lnTo>
                  <a:lnTo>
                    <a:pt x="671" y="1730"/>
                  </a:lnTo>
                  <a:lnTo>
                    <a:pt x="605" y="1711"/>
                  </a:lnTo>
                  <a:lnTo>
                    <a:pt x="539" y="1686"/>
                  </a:lnTo>
                  <a:lnTo>
                    <a:pt x="478" y="1657"/>
                  </a:lnTo>
                  <a:lnTo>
                    <a:pt x="419" y="1624"/>
                  </a:lnTo>
                  <a:lnTo>
                    <a:pt x="362" y="1585"/>
                  </a:lnTo>
                  <a:lnTo>
                    <a:pt x="309" y="1542"/>
                  </a:lnTo>
                  <a:lnTo>
                    <a:pt x="258" y="1496"/>
                  </a:lnTo>
                  <a:lnTo>
                    <a:pt x="212" y="1447"/>
                  </a:lnTo>
                  <a:lnTo>
                    <a:pt x="170" y="1394"/>
                  </a:lnTo>
                  <a:lnTo>
                    <a:pt x="132" y="1338"/>
                  </a:lnTo>
                  <a:lnTo>
                    <a:pt x="98" y="1279"/>
                  </a:lnTo>
                  <a:lnTo>
                    <a:pt x="69" y="1217"/>
                  </a:lnTo>
                  <a:lnTo>
                    <a:pt x="45" y="1153"/>
                  </a:lnTo>
                  <a:lnTo>
                    <a:pt x="26" y="1087"/>
                  </a:lnTo>
                  <a:lnTo>
                    <a:pt x="11" y="1018"/>
                  </a:lnTo>
                  <a:lnTo>
                    <a:pt x="3" y="948"/>
                  </a:lnTo>
                  <a:lnTo>
                    <a:pt x="0" y="877"/>
                  </a:lnTo>
                  <a:lnTo>
                    <a:pt x="3" y="805"/>
                  </a:lnTo>
                  <a:lnTo>
                    <a:pt x="11" y="735"/>
                  </a:lnTo>
                  <a:lnTo>
                    <a:pt x="26" y="667"/>
                  </a:lnTo>
                  <a:lnTo>
                    <a:pt x="45" y="600"/>
                  </a:lnTo>
                  <a:lnTo>
                    <a:pt x="69" y="536"/>
                  </a:lnTo>
                  <a:lnTo>
                    <a:pt x="98" y="474"/>
                  </a:lnTo>
                  <a:lnTo>
                    <a:pt x="132" y="415"/>
                  </a:lnTo>
                  <a:lnTo>
                    <a:pt x="170" y="359"/>
                  </a:lnTo>
                  <a:lnTo>
                    <a:pt x="212" y="306"/>
                  </a:lnTo>
                  <a:lnTo>
                    <a:pt x="258" y="257"/>
                  </a:lnTo>
                  <a:lnTo>
                    <a:pt x="309" y="211"/>
                  </a:lnTo>
                  <a:lnTo>
                    <a:pt x="362" y="169"/>
                  </a:lnTo>
                  <a:lnTo>
                    <a:pt x="419" y="132"/>
                  </a:lnTo>
                  <a:lnTo>
                    <a:pt x="478" y="98"/>
                  </a:lnTo>
                  <a:lnTo>
                    <a:pt x="539" y="69"/>
                  </a:lnTo>
                  <a:lnTo>
                    <a:pt x="605" y="45"/>
                  </a:lnTo>
                  <a:lnTo>
                    <a:pt x="671" y="26"/>
                  </a:lnTo>
                  <a:lnTo>
                    <a:pt x="741" y="12"/>
                  </a:lnTo>
                  <a:lnTo>
                    <a:pt x="811" y="3"/>
                  </a:lnTo>
                  <a:lnTo>
                    <a:pt x="88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5" name="Google Shape;4425;p129"/>
            <p:cNvSpPr/>
            <p:nvPr/>
          </p:nvSpPr>
          <p:spPr>
            <a:xfrm>
              <a:off x="5196284" y="2559687"/>
              <a:ext cx="768186" cy="282135"/>
            </a:xfrm>
            <a:custGeom>
              <a:avLst/>
              <a:gdLst/>
              <a:ahLst/>
              <a:cxnLst/>
              <a:rect l="l" t="t" r="r" b="b"/>
              <a:pathLst>
                <a:path w="3305" h="1219" extrusionOk="0">
                  <a:moveTo>
                    <a:pt x="1110" y="232"/>
                  </a:moveTo>
                  <a:lnTo>
                    <a:pt x="1036" y="235"/>
                  </a:lnTo>
                  <a:lnTo>
                    <a:pt x="965" y="244"/>
                  </a:lnTo>
                  <a:lnTo>
                    <a:pt x="894" y="259"/>
                  </a:lnTo>
                  <a:lnTo>
                    <a:pt x="827" y="278"/>
                  </a:lnTo>
                  <a:lnTo>
                    <a:pt x="763" y="304"/>
                  </a:lnTo>
                  <a:lnTo>
                    <a:pt x="700" y="334"/>
                  </a:lnTo>
                  <a:lnTo>
                    <a:pt x="640" y="368"/>
                  </a:lnTo>
                  <a:lnTo>
                    <a:pt x="583" y="407"/>
                  </a:lnTo>
                  <a:lnTo>
                    <a:pt x="530" y="451"/>
                  </a:lnTo>
                  <a:lnTo>
                    <a:pt x="480" y="498"/>
                  </a:lnTo>
                  <a:lnTo>
                    <a:pt x="435" y="549"/>
                  </a:lnTo>
                  <a:lnTo>
                    <a:pt x="393" y="603"/>
                  </a:lnTo>
                  <a:lnTo>
                    <a:pt x="356" y="660"/>
                  </a:lnTo>
                  <a:lnTo>
                    <a:pt x="322" y="721"/>
                  </a:lnTo>
                  <a:lnTo>
                    <a:pt x="295" y="785"/>
                  </a:lnTo>
                  <a:lnTo>
                    <a:pt x="272" y="850"/>
                  </a:lnTo>
                  <a:lnTo>
                    <a:pt x="254" y="918"/>
                  </a:lnTo>
                  <a:lnTo>
                    <a:pt x="242" y="987"/>
                  </a:lnTo>
                  <a:lnTo>
                    <a:pt x="3063" y="987"/>
                  </a:lnTo>
                  <a:lnTo>
                    <a:pt x="3051" y="917"/>
                  </a:lnTo>
                  <a:lnTo>
                    <a:pt x="3033" y="849"/>
                  </a:lnTo>
                  <a:lnTo>
                    <a:pt x="3011" y="784"/>
                  </a:lnTo>
                  <a:lnTo>
                    <a:pt x="2983" y="720"/>
                  </a:lnTo>
                  <a:lnTo>
                    <a:pt x="2949" y="659"/>
                  </a:lnTo>
                  <a:lnTo>
                    <a:pt x="2912" y="602"/>
                  </a:lnTo>
                  <a:lnTo>
                    <a:pt x="2871" y="547"/>
                  </a:lnTo>
                  <a:lnTo>
                    <a:pt x="2824" y="497"/>
                  </a:lnTo>
                  <a:lnTo>
                    <a:pt x="2775" y="450"/>
                  </a:lnTo>
                  <a:lnTo>
                    <a:pt x="2722" y="406"/>
                  </a:lnTo>
                  <a:lnTo>
                    <a:pt x="2665" y="368"/>
                  </a:lnTo>
                  <a:lnTo>
                    <a:pt x="2606" y="333"/>
                  </a:lnTo>
                  <a:lnTo>
                    <a:pt x="2543" y="303"/>
                  </a:lnTo>
                  <a:lnTo>
                    <a:pt x="2478" y="278"/>
                  </a:lnTo>
                  <a:lnTo>
                    <a:pt x="2410" y="258"/>
                  </a:lnTo>
                  <a:lnTo>
                    <a:pt x="2340" y="244"/>
                  </a:lnTo>
                  <a:lnTo>
                    <a:pt x="2268" y="235"/>
                  </a:lnTo>
                  <a:lnTo>
                    <a:pt x="2195" y="232"/>
                  </a:lnTo>
                  <a:lnTo>
                    <a:pt x="1110" y="232"/>
                  </a:lnTo>
                  <a:close/>
                  <a:moveTo>
                    <a:pt x="1110" y="0"/>
                  </a:moveTo>
                  <a:lnTo>
                    <a:pt x="2195" y="0"/>
                  </a:lnTo>
                  <a:lnTo>
                    <a:pt x="2278" y="3"/>
                  </a:lnTo>
                  <a:lnTo>
                    <a:pt x="2359" y="12"/>
                  </a:lnTo>
                  <a:lnTo>
                    <a:pt x="2439" y="27"/>
                  </a:lnTo>
                  <a:lnTo>
                    <a:pt x="2516" y="47"/>
                  </a:lnTo>
                  <a:lnTo>
                    <a:pt x="2591" y="73"/>
                  </a:lnTo>
                  <a:lnTo>
                    <a:pt x="2663" y="103"/>
                  </a:lnTo>
                  <a:lnTo>
                    <a:pt x="2733" y="139"/>
                  </a:lnTo>
                  <a:lnTo>
                    <a:pt x="2799" y="178"/>
                  </a:lnTo>
                  <a:lnTo>
                    <a:pt x="2864" y="223"/>
                  </a:lnTo>
                  <a:lnTo>
                    <a:pt x="2923" y="271"/>
                  </a:lnTo>
                  <a:lnTo>
                    <a:pt x="2981" y="324"/>
                  </a:lnTo>
                  <a:lnTo>
                    <a:pt x="3033" y="380"/>
                  </a:lnTo>
                  <a:lnTo>
                    <a:pt x="3081" y="440"/>
                  </a:lnTo>
                  <a:lnTo>
                    <a:pt x="3127" y="503"/>
                  </a:lnTo>
                  <a:lnTo>
                    <a:pt x="3167" y="570"/>
                  </a:lnTo>
                  <a:lnTo>
                    <a:pt x="3202" y="639"/>
                  </a:lnTo>
                  <a:lnTo>
                    <a:pt x="3232" y="710"/>
                  </a:lnTo>
                  <a:lnTo>
                    <a:pt x="3259" y="786"/>
                  </a:lnTo>
                  <a:lnTo>
                    <a:pt x="3279" y="862"/>
                  </a:lnTo>
                  <a:lnTo>
                    <a:pt x="3293" y="941"/>
                  </a:lnTo>
                  <a:lnTo>
                    <a:pt x="3302" y="1021"/>
                  </a:lnTo>
                  <a:lnTo>
                    <a:pt x="3305" y="1103"/>
                  </a:lnTo>
                  <a:lnTo>
                    <a:pt x="3302" y="1130"/>
                  </a:lnTo>
                  <a:lnTo>
                    <a:pt x="3294" y="1154"/>
                  </a:lnTo>
                  <a:lnTo>
                    <a:pt x="3280" y="1176"/>
                  </a:lnTo>
                  <a:lnTo>
                    <a:pt x="3262" y="1194"/>
                  </a:lnTo>
                  <a:lnTo>
                    <a:pt x="3240" y="1207"/>
                  </a:lnTo>
                  <a:lnTo>
                    <a:pt x="3215" y="1216"/>
                  </a:lnTo>
                  <a:lnTo>
                    <a:pt x="3188" y="1219"/>
                  </a:lnTo>
                  <a:lnTo>
                    <a:pt x="117" y="1219"/>
                  </a:lnTo>
                  <a:lnTo>
                    <a:pt x="90" y="1216"/>
                  </a:lnTo>
                  <a:lnTo>
                    <a:pt x="65" y="1207"/>
                  </a:lnTo>
                  <a:lnTo>
                    <a:pt x="43" y="1194"/>
                  </a:lnTo>
                  <a:lnTo>
                    <a:pt x="25" y="1176"/>
                  </a:lnTo>
                  <a:lnTo>
                    <a:pt x="12" y="1154"/>
                  </a:lnTo>
                  <a:lnTo>
                    <a:pt x="3" y="1130"/>
                  </a:lnTo>
                  <a:lnTo>
                    <a:pt x="0" y="1103"/>
                  </a:lnTo>
                  <a:lnTo>
                    <a:pt x="3" y="1021"/>
                  </a:lnTo>
                  <a:lnTo>
                    <a:pt x="12" y="940"/>
                  </a:lnTo>
                  <a:lnTo>
                    <a:pt x="27" y="861"/>
                  </a:lnTo>
                  <a:lnTo>
                    <a:pt x="47" y="785"/>
                  </a:lnTo>
                  <a:lnTo>
                    <a:pt x="73" y="709"/>
                  </a:lnTo>
                  <a:lnTo>
                    <a:pt x="104" y="638"/>
                  </a:lnTo>
                  <a:lnTo>
                    <a:pt x="139" y="568"/>
                  </a:lnTo>
                  <a:lnTo>
                    <a:pt x="179" y="502"/>
                  </a:lnTo>
                  <a:lnTo>
                    <a:pt x="224" y="439"/>
                  </a:lnTo>
                  <a:lnTo>
                    <a:pt x="273" y="379"/>
                  </a:lnTo>
                  <a:lnTo>
                    <a:pt x="326" y="323"/>
                  </a:lnTo>
                  <a:lnTo>
                    <a:pt x="383" y="271"/>
                  </a:lnTo>
                  <a:lnTo>
                    <a:pt x="443" y="222"/>
                  </a:lnTo>
                  <a:lnTo>
                    <a:pt x="507" y="178"/>
                  </a:lnTo>
                  <a:lnTo>
                    <a:pt x="573" y="138"/>
                  </a:lnTo>
                  <a:lnTo>
                    <a:pt x="643" y="103"/>
                  </a:lnTo>
                  <a:lnTo>
                    <a:pt x="715" y="72"/>
                  </a:lnTo>
                  <a:lnTo>
                    <a:pt x="790" y="47"/>
                  </a:lnTo>
                  <a:lnTo>
                    <a:pt x="867" y="27"/>
                  </a:lnTo>
                  <a:lnTo>
                    <a:pt x="946" y="12"/>
                  </a:lnTo>
                  <a:lnTo>
                    <a:pt x="1027" y="3"/>
                  </a:lnTo>
                  <a:lnTo>
                    <a:pt x="111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426" name="Google Shape;4426;p129"/>
          <p:cNvSpPr/>
          <p:nvPr/>
        </p:nvSpPr>
        <p:spPr>
          <a:xfrm>
            <a:off x="1512125" y="2818322"/>
            <a:ext cx="1093160" cy="973175"/>
          </a:xfrm>
          <a:custGeom>
            <a:avLst/>
            <a:gdLst/>
            <a:ahLst/>
            <a:cxnLst/>
            <a:rect l="l" t="t" r="r" b="b"/>
            <a:pathLst>
              <a:path w="819870" h="729910" extrusionOk="0">
                <a:moveTo>
                  <a:pt x="111381" y="326808"/>
                </a:moveTo>
                <a:lnTo>
                  <a:pt x="116851" y="327492"/>
                </a:lnTo>
                <a:lnTo>
                  <a:pt x="122093" y="329772"/>
                </a:lnTo>
                <a:lnTo>
                  <a:pt x="126423" y="332964"/>
                </a:lnTo>
                <a:lnTo>
                  <a:pt x="129841" y="337296"/>
                </a:lnTo>
                <a:lnTo>
                  <a:pt x="131892" y="342540"/>
                </a:lnTo>
                <a:lnTo>
                  <a:pt x="132576" y="348240"/>
                </a:lnTo>
                <a:lnTo>
                  <a:pt x="132576" y="687274"/>
                </a:lnTo>
                <a:lnTo>
                  <a:pt x="303504" y="687274"/>
                </a:lnTo>
                <a:lnTo>
                  <a:pt x="303504" y="502139"/>
                </a:lnTo>
                <a:lnTo>
                  <a:pt x="304188" y="489599"/>
                </a:lnTo>
                <a:lnTo>
                  <a:pt x="306239" y="477743"/>
                </a:lnTo>
                <a:lnTo>
                  <a:pt x="309657" y="466115"/>
                </a:lnTo>
                <a:lnTo>
                  <a:pt x="314215" y="455171"/>
                </a:lnTo>
                <a:lnTo>
                  <a:pt x="320141" y="445140"/>
                </a:lnTo>
                <a:lnTo>
                  <a:pt x="326750" y="435564"/>
                </a:lnTo>
                <a:lnTo>
                  <a:pt x="334499" y="426900"/>
                </a:lnTo>
                <a:lnTo>
                  <a:pt x="343387" y="418920"/>
                </a:lnTo>
                <a:lnTo>
                  <a:pt x="352959" y="412080"/>
                </a:lnTo>
                <a:lnTo>
                  <a:pt x="363215" y="406380"/>
                </a:lnTo>
                <a:lnTo>
                  <a:pt x="374154" y="401592"/>
                </a:lnTo>
                <a:lnTo>
                  <a:pt x="385777" y="398400"/>
                </a:lnTo>
                <a:lnTo>
                  <a:pt x="397628" y="396120"/>
                </a:lnTo>
                <a:lnTo>
                  <a:pt x="410163" y="395436"/>
                </a:lnTo>
                <a:lnTo>
                  <a:pt x="422470" y="396120"/>
                </a:lnTo>
                <a:lnTo>
                  <a:pt x="434549" y="398400"/>
                </a:lnTo>
                <a:lnTo>
                  <a:pt x="445944" y="401592"/>
                </a:lnTo>
                <a:lnTo>
                  <a:pt x="456883" y="406380"/>
                </a:lnTo>
                <a:lnTo>
                  <a:pt x="467139" y="412080"/>
                </a:lnTo>
                <a:lnTo>
                  <a:pt x="476711" y="418920"/>
                </a:lnTo>
                <a:lnTo>
                  <a:pt x="485371" y="426900"/>
                </a:lnTo>
                <a:lnTo>
                  <a:pt x="493348" y="435564"/>
                </a:lnTo>
                <a:lnTo>
                  <a:pt x="500185" y="445140"/>
                </a:lnTo>
                <a:lnTo>
                  <a:pt x="505883" y="455171"/>
                </a:lnTo>
                <a:lnTo>
                  <a:pt x="510669" y="466115"/>
                </a:lnTo>
                <a:lnTo>
                  <a:pt x="513859" y="477743"/>
                </a:lnTo>
                <a:lnTo>
                  <a:pt x="516138" y="489599"/>
                </a:lnTo>
                <a:lnTo>
                  <a:pt x="516822" y="502139"/>
                </a:lnTo>
                <a:lnTo>
                  <a:pt x="516822" y="687274"/>
                </a:lnTo>
                <a:lnTo>
                  <a:pt x="687294" y="687274"/>
                </a:lnTo>
                <a:lnTo>
                  <a:pt x="687294" y="348240"/>
                </a:lnTo>
                <a:lnTo>
                  <a:pt x="687978" y="342540"/>
                </a:lnTo>
                <a:lnTo>
                  <a:pt x="690257" y="337296"/>
                </a:lnTo>
                <a:lnTo>
                  <a:pt x="693675" y="332964"/>
                </a:lnTo>
                <a:lnTo>
                  <a:pt x="698006" y="329772"/>
                </a:lnTo>
                <a:lnTo>
                  <a:pt x="703019" y="327492"/>
                </a:lnTo>
                <a:lnTo>
                  <a:pt x="708717" y="326808"/>
                </a:lnTo>
                <a:lnTo>
                  <a:pt x="714415" y="327492"/>
                </a:lnTo>
                <a:lnTo>
                  <a:pt x="719429" y="329772"/>
                </a:lnTo>
                <a:lnTo>
                  <a:pt x="723759" y="332964"/>
                </a:lnTo>
                <a:lnTo>
                  <a:pt x="727177" y="337296"/>
                </a:lnTo>
                <a:lnTo>
                  <a:pt x="729228" y="342540"/>
                </a:lnTo>
                <a:lnTo>
                  <a:pt x="729912" y="348240"/>
                </a:lnTo>
                <a:lnTo>
                  <a:pt x="729912" y="708478"/>
                </a:lnTo>
                <a:lnTo>
                  <a:pt x="729228" y="714178"/>
                </a:lnTo>
                <a:lnTo>
                  <a:pt x="727177" y="719194"/>
                </a:lnTo>
                <a:lnTo>
                  <a:pt x="723759" y="723754"/>
                </a:lnTo>
                <a:lnTo>
                  <a:pt x="719429" y="726946"/>
                </a:lnTo>
                <a:lnTo>
                  <a:pt x="714415" y="729226"/>
                </a:lnTo>
                <a:lnTo>
                  <a:pt x="708717" y="729910"/>
                </a:lnTo>
                <a:lnTo>
                  <a:pt x="495399" y="729910"/>
                </a:lnTo>
                <a:lnTo>
                  <a:pt x="489929" y="729226"/>
                </a:lnTo>
                <a:lnTo>
                  <a:pt x="485143" y="727174"/>
                </a:lnTo>
                <a:lnTo>
                  <a:pt x="480813" y="724210"/>
                </a:lnTo>
                <a:lnTo>
                  <a:pt x="477395" y="720106"/>
                </a:lnTo>
                <a:lnTo>
                  <a:pt x="475116" y="715546"/>
                </a:lnTo>
                <a:lnTo>
                  <a:pt x="474204" y="710302"/>
                </a:lnTo>
                <a:lnTo>
                  <a:pt x="474204" y="709390"/>
                </a:lnTo>
                <a:lnTo>
                  <a:pt x="474204" y="708478"/>
                </a:lnTo>
                <a:lnTo>
                  <a:pt x="474204" y="502139"/>
                </a:lnTo>
                <a:lnTo>
                  <a:pt x="473520" y="492563"/>
                </a:lnTo>
                <a:lnTo>
                  <a:pt x="471469" y="483671"/>
                </a:lnTo>
                <a:lnTo>
                  <a:pt x="468278" y="475235"/>
                </a:lnTo>
                <a:lnTo>
                  <a:pt x="463720" y="467255"/>
                </a:lnTo>
                <a:lnTo>
                  <a:pt x="458251" y="460187"/>
                </a:lnTo>
                <a:lnTo>
                  <a:pt x="452097" y="453803"/>
                </a:lnTo>
                <a:lnTo>
                  <a:pt x="444804" y="448560"/>
                </a:lnTo>
                <a:lnTo>
                  <a:pt x="437056" y="444000"/>
                </a:lnTo>
                <a:lnTo>
                  <a:pt x="428623" y="440808"/>
                </a:lnTo>
                <a:lnTo>
                  <a:pt x="419507" y="438756"/>
                </a:lnTo>
                <a:lnTo>
                  <a:pt x="410163" y="438072"/>
                </a:lnTo>
                <a:lnTo>
                  <a:pt x="400591" y="438756"/>
                </a:lnTo>
                <a:lnTo>
                  <a:pt x="391703" y="440808"/>
                </a:lnTo>
                <a:lnTo>
                  <a:pt x="383270" y="444000"/>
                </a:lnTo>
                <a:lnTo>
                  <a:pt x="375294" y="448560"/>
                </a:lnTo>
                <a:lnTo>
                  <a:pt x="368001" y="453803"/>
                </a:lnTo>
                <a:lnTo>
                  <a:pt x="361619" y="460187"/>
                </a:lnTo>
                <a:lnTo>
                  <a:pt x="356150" y="467255"/>
                </a:lnTo>
                <a:lnTo>
                  <a:pt x="352047" y="475235"/>
                </a:lnTo>
                <a:lnTo>
                  <a:pt x="348857" y="483671"/>
                </a:lnTo>
                <a:lnTo>
                  <a:pt x="346806" y="492563"/>
                </a:lnTo>
                <a:lnTo>
                  <a:pt x="346122" y="502139"/>
                </a:lnTo>
                <a:lnTo>
                  <a:pt x="346122" y="708478"/>
                </a:lnTo>
                <a:lnTo>
                  <a:pt x="346122" y="709390"/>
                </a:lnTo>
                <a:lnTo>
                  <a:pt x="346122" y="710302"/>
                </a:lnTo>
                <a:lnTo>
                  <a:pt x="344755" y="715546"/>
                </a:lnTo>
                <a:lnTo>
                  <a:pt x="342476" y="720106"/>
                </a:lnTo>
                <a:lnTo>
                  <a:pt x="339285" y="724210"/>
                </a:lnTo>
                <a:lnTo>
                  <a:pt x="334955" y="727174"/>
                </a:lnTo>
                <a:lnTo>
                  <a:pt x="330169" y="729226"/>
                </a:lnTo>
                <a:lnTo>
                  <a:pt x="324471" y="729910"/>
                </a:lnTo>
                <a:lnTo>
                  <a:pt x="111381" y="729910"/>
                </a:lnTo>
                <a:lnTo>
                  <a:pt x="105683" y="729226"/>
                </a:lnTo>
                <a:lnTo>
                  <a:pt x="100670" y="726946"/>
                </a:lnTo>
                <a:lnTo>
                  <a:pt x="96111" y="723754"/>
                </a:lnTo>
                <a:lnTo>
                  <a:pt x="92921" y="719194"/>
                </a:lnTo>
                <a:lnTo>
                  <a:pt x="90642" y="714178"/>
                </a:lnTo>
                <a:lnTo>
                  <a:pt x="89958" y="708478"/>
                </a:lnTo>
                <a:lnTo>
                  <a:pt x="89958" y="348240"/>
                </a:lnTo>
                <a:lnTo>
                  <a:pt x="90642" y="342540"/>
                </a:lnTo>
                <a:lnTo>
                  <a:pt x="92921" y="337296"/>
                </a:lnTo>
                <a:lnTo>
                  <a:pt x="96111" y="332964"/>
                </a:lnTo>
                <a:lnTo>
                  <a:pt x="100670" y="329772"/>
                </a:lnTo>
                <a:lnTo>
                  <a:pt x="105683" y="327492"/>
                </a:lnTo>
                <a:close/>
                <a:moveTo>
                  <a:pt x="407431" y="0"/>
                </a:moveTo>
                <a:lnTo>
                  <a:pt x="412666" y="0"/>
                </a:lnTo>
                <a:lnTo>
                  <a:pt x="417902" y="1368"/>
                </a:lnTo>
                <a:lnTo>
                  <a:pt x="422454" y="3874"/>
                </a:lnTo>
                <a:lnTo>
                  <a:pt x="811448" y="288522"/>
                </a:lnTo>
                <a:lnTo>
                  <a:pt x="814863" y="291712"/>
                </a:lnTo>
                <a:lnTo>
                  <a:pt x="817594" y="295815"/>
                </a:lnTo>
                <a:lnTo>
                  <a:pt x="819415" y="299917"/>
                </a:lnTo>
                <a:lnTo>
                  <a:pt x="819870" y="304703"/>
                </a:lnTo>
                <a:lnTo>
                  <a:pt x="819642" y="309489"/>
                </a:lnTo>
                <a:lnTo>
                  <a:pt x="818504" y="314047"/>
                </a:lnTo>
                <a:lnTo>
                  <a:pt x="816001" y="318149"/>
                </a:lnTo>
                <a:lnTo>
                  <a:pt x="812586" y="322023"/>
                </a:lnTo>
                <a:lnTo>
                  <a:pt x="808262" y="324758"/>
                </a:lnTo>
                <a:lnTo>
                  <a:pt x="803482" y="326353"/>
                </a:lnTo>
                <a:lnTo>
                  <a:pt x="798702" y="326809"/>
                </a:lnTo>
                <a:lnTo>
                  <a:pt x="794377" y="326353"/>
                </a:lnTo>
                <a:lnTo>
                  <a:pt x="790053" y="325214"/>
                </a:lnTo>
                <a:lnTo>
                  <a:pt x="786183" y="322935"/>
                </a:lnTo>
                <a:lnTo>
                  <a:pt x="410163" y="47631"/>
                </a:lnTo>
                <a:lnTo>
                  <a:pt x="33915" y="322935"/>
                </a:lnTo>
                <a:lnTo>
                  <a:pt x="29590" y="325214"/>
                </a:lnTo>
                <a:lnTo>
                  <a:pt x="25038" y="326581"/>
                </a:lnTo>
                <a:lnTo>
                  <a:pt x="20485" y="326809"/>
                </a:lnTo>
                <a:lnTo>
                  <a:pt x="15706" y="326125"/>
                </a:lnTo>
                <a:lnTo>
                  <a:pt x="11381" y="324530"/>
                </a:lnTo>
                <a:lnTo>
                  <a:pt x="7511" y="322023"/>
                </a:lnTo>
                <a:lnTo>
                  <a:pt x="4325" y="318149"/>
                </a:lnTo>
                <a:lnTo>
                  <a:pt x="1821" y="314047"/>
                </a:lnTo>
                <a:lnTo>
                  <a:pt x="228" y="309489"/>
                </a:lnTo>
                <a:lnTo>
                  <a:pt x="0" y="304703"/>
                </a:lnTo>
                <a:lnTo>
                  <a:pt x="683" y="299917"/>
                </a:lnTo>
                <a:lnTo>
                  <a:pt x="2504" y="295815"/>
                </a:lnTo>
                <a:lnTo>
                  <a:pt x="5235" y="291712"/>
                </a:lnTo>
                <a:lnTo>
                  <a:pt x="8649" y="288522"/>
                </a:lnTo>
                <a:lnTo>
                  <a:pt x="397416" y="3874"/>
                </a:lnTo>
                <a:lnTo>
                  <a:pt x="402196" y="1368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8" name="Google Shape;4427;p129"/>
          <p:cNvGrpSpPr/>
          <p:nvPr/>
        </p:nvGrpSpPr>
        <p:grpSpPr>
          <a:xfrm>
            <a:off x="9675278" y="2848808"/>
            <a:ext cx="912249" cy="912207"/>
            <a:chOff x="7256459" y="2136588"/>
            <a:chExt cx="684186" cy="684182"/>
          </a:xfrm>
        </p:grpSpPr>
        <p:sp>
          <p:nvSpPr>
            <p:cNvPr id="4428" name="Google Shape;4428;p129"/>
            <p:cNvSpPr/>
            <p:nvPr/>
          </p:nvSpPr>
          <p:spPr>
            <a:xfrm>
              <a:off x="7256459" y="2630336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2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5" y="27"/>
                  </a:lnTo>
                  <a:lnTo>
                    <a:pt x="511" y="46"/>
                  </a:lnTo>
                  <a:lnTo>
                    <a:pt x="520" y="68"/>
                  </a:lnTo>
                  <a:lnTo>
                    <a:pt x="522" y="91"/>
                  </a:lnTo>
                  <a:lnTo>
                    <a:pt x="520" y="114"/>
                  </a:lnTo>
                  <a:lnTo>
                    <a:pt x="511" y="136"/>
                  </a:lnTo>
                  <a:lnTo>
                    <a:pt x="495" y="154"/>
                  </a:lnTo>
                  <a:lnTo>
                    <a:pt x="153" y="497"/>
                  </a:lnTo>
                  <a:lnTo>
                    <a:pt x="134" y="511"/>
                  </a:lnTo>
                  <a:lnTo>
                    <a:pt x="112" y="521"/>
                  </a:lnTo>
                  <a:lnTo>
                    <a:pt x="89" y="523"/>
                  </a:lnTo>
                  <a:lnTo>
                    <a:pt x="66" y="521"/>
                  </a:lnTo>
                  <a:lnTo>
                    <a:pt x="45" y="511"/>
                  </a:lnTo>
                  <a:lnTo>
                    <a:pt x="25" y="497"/>
                  </a:lnTo>
                  <a:lnTo>
                    <a:pt x="11" y="477"/>
                  </a:lnTo>
                  <a:lnTo>
                    <a:pt x="2" y="457"/>
                  </a:lnTo>
                  <a:lnTo>
                    <a:pt x="0" y="434"/>
                  </a:lnTo>
                  <a:lnTo>
                    <a:pt x="2" y="411"/>
                  </a:lnTo>
                  <a:lnTo>
                    <a:pt x="11" y="389"/>
                  </a:lnTo>
                  <a:lnTo>
                    <a:pt x="25" y="370"/>
                  </a:lnTo>
                  <a:lnTo>
                    <a:pt x="369" y="27"/>
                  </a:lnTo>
                  <a:lnTo>
                    <a:pt x="388" y="12"/>
                  </a:lnTo>
                  <a:lnTo>
                    <a:pt x="410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29" name="Google Shape;4429;p129"/>
            <p:cNvSpPr/>
            <p:nvPr/>
          </p:nvSpPr>
          <p:spPr>
            <a:xfrm>
              <a:off x="7710573" y="2221895"/>
              <a:ext cx="144765" cy="144764"/>
            </a:xfrm>
            <a:custGeom>
              <a:avLst/>
              <a:gdLst/>
              <a:ahLst/>
              <a:cxnLst/>
              <a:rect l="l" t="t" r="r" b="b"/>
              <a:pathLst>
                <a:path w="843" h="841" extrusionOk="0">
                  <a:moveTo>
                    <a:pt x="422" y="178"/>
                  </a:moveTo>
                  <a:lnTo>
                    <a:pt x="384" y="181"/>
                  </a:lnTo>
                  <a:lnTo>
                    <a:pt x="348" y="189"/>
                  </a:lnTo>
                  <a:lnTo>
                    <a:pt x="313" y="204"/>
                  </a:lnTo>
                  <a:lnTo>
                    <a:pt x="280" y="224"/>
                  </a:lnTo>
                  <a:lnTo>
                    <a:pt x="250" y="249"/>
                  </a:lnTo>
                  <a:lnTo>
                    <a:pt x="226" y="278"/>
                  </a:lnTo>
                  <a:lnTo>
                    <a:pt x="205" y="310"/>
                  </a:lnTo>
                  <a:lnTo>
                    <a:pt x="191" y="345"/>
                  </a:lnTo>
                  <a:lnTo>
                    <a:pt x="182" y="382"/>
                  </a:lnTo>
                  <a:lnTo>
                    <a:pt x="180" y="420"/>
                  </a:lnTo>
                  <a:lnTo>
                    <a:pt x="182" y="458"/>
                  </a:lnTo>
                  <a:lnTo>
                    <a:pt x="191" y="495"/>
                  </a:lnTo>
                  <a:lnTo>
                    <a:pt x="205" y="530"/>
                  </a:lnTo>
                  <a:lnTo>
                    <a:pt x="226" y="562"/>
                  </a:lnTo>
                  <a:lnTo>
                    <a:pt x="250" y="591"/>
                  </a:lnTo>
                  <a:lnTo>
                    <a:pt x="280" y="617"/>
                  </a:lnTo>
                  <a:lnTo>
                    <a:pt x="313" y="637"/>
                  </a:lnTo>
                  <a:lnTo>
                    <a:pt x="348" y="650"/>
                  </a:lnTo>
                  <a:lnTo>
                    <a:pt x="384" y="659"/>
                  </a:lnTo>
                  <a:lnTo>
                    <a:pt x="422" y="662"/>
                  </a:lnTo>
                  <a:lnTo>
                    <a:pt x="459" y="659"/>
                  </a:lnTo>
                  <a:lnTo>
                    <a:pt x="495" y="650"/>
                  </a:lnTo>
                  <a:lnTo>
                    <a:pt x="530" y="637"/>
                  </a:lnTo>
                  <a:lnTo>
                    <a:pt x="563" y="617"/>
                  </a:lnTo>
                  <a:lnTo>
                    <a:pt x="593" y="591"/>
                  </a:lnTo>
                  <a:lnTo>
                    <a:pt x="617" y="562"/>
                  </a:lnTo>
                  <a:lnTo>
                    <a:pt x="638" y="530"/>
                  </a:lnTo>
                  <a:lnTo>
                    <a:pt x="652" y="495"/>
                  </a:lnTo>
                  <a:lnTo>
                    <a:pt x="661" y="458"/>
                  </a:lnTo>
                  <a:lnTo>
                    <a:pt x="663" y="420"/>
                  </a:lnTo>
                  <a:lnTo>
                    <a:pt x="661" y="382"/>
                  </a:lnTo>
                  <a:lnTo>
                    <a:pt x="652" y="345"/>
                  </a:lnTo>
                  <a:lnTo>
                    <a:pt x="638" y="310"/>
                  </a:lnTo>
                  <a:lnTo>
                    <a:pt x="617" y="278"/>
                  </a:lnTo>
                  <a:lnTo>
                    <a:pt x="593" y="249"/>
                  </a:lnTo>
                  <a:lnTo>
                    <a:pt x="563" y="224"/>
                  </a:lnTo>
                  <a:lnTo>
                    <a:pt x="530" y="204"/>
                  </a:lnTo>
                  <a:lnTo>
                    <a:pt x="495" y="189"/>
                  </a:lnTo>
                  <a:lnTo>
                    <a:pt x="459" y="181"/>
                  </a:lnTo>
                  <a:lnTo>
                    <a:pt x="422" y="178"/>
                  </a:lnTo>
                  <a:close/>
                  <a:moveTo>
                    <a:pt x="396" y="0"/>
                  </a:moveTo>
                  <a:lnTo>
                    <a:pt x="447" y="0"/>
                  </a:lnTo>
                  <a:lnTo>
                    <a:pt x="496" y="6"/>
                  </a:lnTo>
                  <a:lnTo>
                    <a:pt x="545" y="16"/>
                  </a:lnTo>
                  <a:lnTo>
                    <a:pt x="592" y="35"/>
                  </a:lnTo>
                  <a:lnTo>
                    <a:pt x="638" y="57"/>
                  </a:lnTo>
                  <a:lnTo>
                    <a:pt x="680" y="86"/>
                  </a:lnTo>
                  <a:lnTo>
                    <a:pt x="720" y="121"/>
                  </a:lnTo>
                  <a:lnTo>
                    <a:pt x="751" y="158"/>
                  </a:lnTo>
                  <a:lnTo>
                    <a:pt x="779" y="196"/>
                  </a:lnTo>
                  <a:lnTo>
                    <a:pt x="802" y="237"/>
                  </a:lnTo>
                  <a:lnTo>
                    <a:pt x="820" y="281"/>
                  </a:lnTo>
                  <a:lnTo>
                    <a:pt x="832" y="326"/>
                  </a:lnTo>
                  <a:lnTo>
                    <a:pt x="841" y="373"/>
                  </a:lnTo>
                  <a:lnTo>
                    <a:pt x="843" y="420"/>
                  </a:lnTo>
                  <a:lnTo>
                    <a:pt x="841" y="468"/>
                  </a:lnTo>
                  <a:lnTo>
                    <a:pt x="832" y="515"/>
                  </a:lnTo>
                  <a:lnTo>
                    <a:pt x="820" y="560"/>
                  </a:lnTo>
                  <a:lnTo>
                    <a:pt x="802" y="603"/>
                  </a:lnTo>
                  <a:lnTo>
                    <a:pt x="779" y="644"/>
                  </a:lnTo>
                  <a:lnTo>
                    <a:pt x="751" y="683"/>
                  </a:lnTo>
                  <a:lnTo>
                    <a:pt x="720" y="718"/>
                  </a:lnTo>
                  <a:lnTo>
                    <a:pt x="683" y="751"/>
                  </a:lnTo>
                  <a:lnTo>
                    <a:pt x="644" y="778"/>
                  </a:lnTo>
                  <a:lnTo>
                    <a:pt x="602" y="801"/>
                  </a:lnTo>
                  <a:lnTo>
                    <a:pt x="558" y="819"/>
                  </a:lnTo>
                  <a:lnTo>
                    <a:pt x="513" y="832"/>
                  </a:lnTo>
                  <a:lnTo>
                    <a:pt x="467" y="839"/>
                  </a:lnTo>
                  <a:lnTo>
                    <a:pt x="422" y="841"/>
                  </a:lnTo>
                  <a:lnTo>
                    <a:pt x="376" y="839"/>
                  </a:lnTo>
                  <a:lnTo>
                    <a:pt x="330" y="832"/>
                  </a:lnTo>
                  <a:lnTo>
                    <a:pt x="285" y="819"/>
                  </a:lnTo>
                  <a:lnTo>
                    <a:pt x="242" y="801"/>
                  </a:lnTo>
                  <a:lnTo>
                    <a:pt x="199" y="778"/>
                  </a:lnTo>
                  <a:lnTo>
                    <a:pt x="159" y="751"/>
                  </a:lnTo>
                  <a:lnTo>
                    <a:pt x="123" y="718"/>
                  </a:lnTo>
                  <a:lnTo>
                    <a:pt x="92" y="683"/>
                  </a:lnTo>
                  <a:lnTo>
                    <a:pt x="64" y="644"/>
                  </a:lnTo>
                  <a:lnTo>
                    <a:pt x="41" y="603"/>
                  </a:lnTo>
                  <a:lnTo>
                    <a:pt x="23" y="560"/>
                  </a:lnTo>
                  <a:lnTo>
                    <a:pt x="11" y="515"/>
                  </a:lnTo>
                  <a:lnTo>
                    <a:pt x="2" y="468"/>
                  </a:lnTo>
                  <a:lnTo>
                    <a:pt x="0" y="420"/>
                  </a:lnTo>
                  <a:lnTo>
                    <a:pt x="2" y="373"/>
                  </a:lnTo>
                  <a:lnTo>
                    <a:pt x="11" y="326"/>
                  </a:lnTo>
                  <a:lnTo>
                    <a:pt x="23" y="281"/>
                  </a:lnTo>
                  <a:lnTo>
                    <a:pt x="41" y="237"/>
                  </a:lnTo>
                  <a:lnTo>
                    <a:pt x="64" y="196"/>
                  </a:lnTo>
                  <a:lnTo>
                    <a:pt x="92" y="158"/>
                  </a:lnTo>
                  <a:lnTo>
                    <a:pt x="123" y="121"/>
                  </a:lnTo>
                  <a:lnTo>
                    <a:pt x="163" y="86"/>
                  </a:lnTo>
                  <a:lnTo>
                    <a:pt x="205" y="57"/>
                  </a:lnTo>
                  <a:lnTo>
                    <a:pt x="251" y="35"/>
                  </a:lnTo>
                  <a:lnTo>
                    <a:pt x="298" y="16"/>
                  </a:lnTo>
                  <a:lnTo>
                    <a:pt x="347" y="6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30" name="Google Shape;4430;p129"/>
            <p:cNvSpPr/>
            <p:nvPr/>
          </p:nvSpPr>
          <p:spPr>
            <a:xfrm>
              <a:off x="7281448" y="2679453"/>
              <a:ext cx="113744" cy="113743"/>
            </a:xfrm>
            <a:custGeom>
              <a:avLst/>
              <a:gdLst/>
              <a:ahLst/>
              <a:cxnLst/>
              <a:rect l="l" t="t" r="r" b="b"/>
              <a:pathLst>
                <a:path w="661" h="661" extrusionOk="0">
                  <a:moveTo>
                    <a:pt x="570" y="0"/>
                  </a:moveTo>
                  <a:lnTo>
                    <a:pt x="593" y="3"/>
                  </a:lnTo>
                  <a:lnTo>
                    <a:pt x="615" y="12"/>
                  </a:lnTo>
                  <a:lnTo>
                    <a:pt x="634" y="27"/>
                  </a:lnTo>
                  <a:lnTo>
                    <a:pt x="649" y="46"/>
                  </a:lnTo>
                  <a:lnTo>
                    <a:pt x="657" y="68"/>
                  </a:lnTo>
                  <a:lnTo>
                    <a:pt x="661" y="90"/>
                  </a:lnTo>
                  <a:lnTo>
                    <a:pt x="657" y="112"/>
                  </a:lnTo>
                  <a:lnTo>
                    <a:pt x="649" y="134"/>
                  </a:lnTo>
                  <a:lnTo>
                    <a:pt x="634" y="154"/>
                  </a:lnTo>
                  <a:lnTo>
                    <a:pt x="153" y="634"/>
                  </a:lnTo>
                  <a:lnTo>
                    <a:pt x="134" y="649"/>
                  </a:lnTo>
                  <a:lnTo>
                    <a:pt x="112" y="657"/>
                  </a:lnTo>
                  <a:lnTo>
                    <a:pt x="89" y="661"/>
                  </a:lnTo>
                  <a:lnTo>
                    <a:pt x="66" y="657"/>
                  </a:lnTo>
                  <a:lnTo>
                    <a:pt x="46" y="649"/>
                  </a:lnTo>
                  <a:lnTo>
                    <a:pt x="27" y="634"/>
                  </a:lnTo>
                  <a:lnTo>
                    <a:pt x="12" y="615"/>
                  </a:lnTo>
                  <a:lnTo>
                    <a:pt x="2" y="593"/>
                  </a:lnTo>
                  <a:lnTo>
                    <a:pt x="0" y="571"/>
                  </a:lnTo>
                  <a:lnTo>
                    <a:pt x="2" y="548"/>
                  </a:lnTo>
                  <a:lnTo>
                    <a:pt x="12" y="527"/>
                  </a:lnTo>
                  <a:lnTo>
                    <a:pt x="27" y="507"/>
                  </a:lnTo>
                  <a:lnTo>
                    <a:pt x="507" y="27"/>
                  </a:lnTo>
                  <a:lnTo>
                    <a:pt x="527" y="12"/>
                  </a:lnTo>
                  <a:lnTo>
                    <a:pt x="549" y="3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31" name="Google Shape;4431;p129"/>
            <p:cNvSpPr/>
            <p:nvPr/>
          </p:nvSpPr>
          <p:spPr>
            <a:xfrm>
              <a:off x="7273693" y="2136588"/>
              <a:ext cx="666952" cy="666948"/>
            </a:xfrm>
            <a:custGeom>
              <a:avLst/>
              <a:gdLst/>
              <a:ahLst/>
              <a:cxnLst/>
              <a:rect l="l" t="t" r="r" b="b"/>
              <a:pathLst>
                <a:path w="3870" h="3869" extrusionOk="0">
                  <a:moveTo>
                    <a:pt x="788" y="2351"/>
                  </a:moveTo>
                  <a:lnTo>
                    <a:pt x="569" y="2685"/>
                  </a:lnTo>
                  <a:lnTo>
                    <a:pt x="1183" y="3300"/>
                  </a:lnTo>
                  <a:lnTo>
                    <a:pt x="1519" y="3081"/>
                  </a:lnTo>
                  <a:lnTo>
                    <a:pt x="1217" y="2779"/>
                  </a:lnTo>
                  <a:lnTo>
                    <a:pt x="1181" y="2814"/>
                  </a:lnTo>
                  <a:lnTo>
                    <a:pt x="1161" y="2829"/>
                  </a:lnTo>
                  <a:lnTo>
                    <a:pt x="1141" y="2839"/>
                  </a:lnTo>
                  <a:lnTo>
                    <a:pt x="1118" y="2841"/>
                  </a:lnTo>
                  <a:lnTo>
                    <a:pt x="1095" y="2839"/>
                  </a:lnTo>
                  <a:lnTo>
                    <a:pt x="1073" y="2829"/>
                  </a:lnTo>
                  <a:lnTo>
                    <a:pt x="1054" y="2814"/>
                  </a:lnTo>
                  <a:lnTo>
                    <a:pt x="1039" y="2795"/>
                  </a:lnTo>
                  <a:lnTo>
                    <a:pt x="1031" y="2775"/>
                  </a:lnTo>
                  <a:lnTo>
                    <a:pt x="1027" y="2752"/>
                  </a:lnTo>
                  <a:lnTo>
                    <a:pt x="1031" y="2729"/>
                  </a:lnTo>
                  <a:lnTo>
                    <a:pt x="1039" y="2707"/>
                  </a:lnTo>
                  <a:lnTo>
                    <a:pt x="1054" y="2688"/>
                  </a:lnTo>
                  <a:lnTo>
                    <a:pt x="1089" y="2653"/>
                  </a:lnTo>
                  <a:lnTo>
                    <a:pt x="788" y="2351"/>
                  </a:lnTo>
                  <a:close/>
                  <a:moveTo>
                    <a:pt x="3358" y="178"/>
                  </a:moveTo>
                  <a:lnTo>
                    <a:pt x="3264" y="180"/>
                  </a:lnTo>
                  <a:lnTo>
                    <a:pt x="3171" y="187"/>
                  </a:lnTo>
                  <a:lnTo>
                    <a:pt x="3079" y="199"/>
                  </a:lnTo>
                  <a:lnTo>
                    <a:pt x="2991" y="217"/>
                  </a:lnTo>
                  <a:lnTo>
                    <a:pt x="2905" y="239"/>
                  </a:lnTo>
                  <a:lnTo>
                    <a:pt x="2821" y="264"/>
                  </a:lnTo>
                  <a:lnTo>
                    <a:pt x="2740" y="294"/>
                  </a:lnTo>
                  <a:lnTo>
                    <a:pt x="2663" y="327"/>
                  </a:lnTo>
                  <a:lnTo>
                    <a:pt x="2589" y="362"/>
                  </a:lnTo>
                  <a:lnTo>
                    <a:pt x="2519" y="399"/>
                  </a:lnTo>
                  <a:lnTo>
                    <a:pt x="2452" y="438"/>
                  </a:lnTo>
                  <a:lnTo>
                    <a:pt x="2389" y="478"/>
                  </a:lnTo>
                  <a:lnTo>
                    <a:pt x="2331" y="519"/>
                  </a:lnTo>
                  <a:lnTo>
                    <a:pt x="2277" y="560"/>
                  </a:lnTo>
                  <a:lnTo>
                    <a:pt x="2227" y="600"/>
                  </a:lnTo>
                  <a:lnTo>
                    <a:pt x="2182" y="640"/>
                  </a:lnTo>
                  <a:lnTo>
                    <a:pt x="2141" y="678"/>
                  </a:lnTo>
                  <a:lnTo>
                    <a:pt x="1843" y="977"/>
                  </a:lnTo>
                  <a:lnTo>
                    <a:pt x="1840" y="979"/>
                  </a:lnTo>
                  <a:lnTo>
                    <a:pt x="1529" y="1291"/>
                  </a:lnTo>
                  <a:lnTo>
                    <a:pt x="1402" y="1163"/>
                  </a:lnTo>
                  <a:lnTo>
                    <a:pt x="1520" y="1045"/>
                  </a:lnTo>
                  <a:lnTo>
                    <a:pt x="780" y="1161"/>
                  </a:lnTo>
                  <a:lnTo>
                    <a:pt x="298" y="1643"/>
                  </a:lnTo>
                  <a:lnTo>
                    <a:pt x="897" y="1668"/>
                  </a:lnTo>
                  <a:lnTo>
                    <a:pt x="1148" y="1417"/>
                  </a:lnTo>
                  <a:lnTo>
                    <a:pt x="1167" y="1403"/>
                  </a:lnTo>
                  <a:lnTo>
                    <a:pt x="1189" y="1393"/>
                  </a:lnTo>
                  <a:lnTo>
                    <a:pt x="1211" y="1391"/>
                  </a:lnTo>
                  <a:lnTo>
                    <a:pt x="1234" y="1393"/>
                  </a:lnTo>
                  <a:lnTo>
                    <a:pt x="1256" y="1403"/>
                  </a:lnTo>
                  <a:lnTo>
                    <a:pt x="1275" y="1417"/>
                  </a:lnTo>
                  <a:lnTo>
                    <a:pt x="1289" y="1437"/>
                  </a:lnTo>
                  <a:lnTo>
                    <a:pt x="1298" y="1457"/>
                  </a:lnTo>
                  <a:lnTo>
                    <a:pt x="1302" y="1480"/>
                  </a:lnTo>
                  <a:lnTo>
                    <a:pt x="1298" y="1503"/>
                  </a:lnTo>
                  <a:lnTo>
                    <a:pt x="1289" y="1525"/>
                  </a:lnTo>
                  <a:lnTo>
                    <a:pt x="1275" y="1544"/>
                  </a:lnTo>
                  <a:lnTo>
                    <a:pt x="996" y="1823"/>
                  </a:lnTo>
                  <a:lnTo>
                    <a:pt x="996" y="1823"/>
                  </a:lnTo>
                  <a:lnTo>
                    <a:pt x="755" y="2063"/>
                  </a:lnTo>
                  <a:lnTo>
                    <a:pt x="835" y="2144"/>
                  </a:lnTo>
                  <a:lnTo>
                    <a:pt x="838" y="2147"/>
                  </a:lnTo>
                  <a:lnTo>
                    <a:pt x="1217" y="2526"/>
                  </a:lnTo>
                  <a:lnTo>
                    <a:pt x="2303" y="1439"/>
                  </a:lnTo>
                  <a:lnTo>
                    <a:pt x="2322" y="1425"/>
                  </a:lnTo>
                  <a:lnTo>
                    <a:pt x="2344" y="1416"/>
                  </a:lnTo>
                  <a:lnTo>
                    <a:pt x="2367" y="1412"/>
                  </a:lnTo>
                  <a:lnTo>
                    <a:pt x="2390" y="1416"/>
                  </a:lnTo>
                  <a:lnTo>
                    <a:pt x="2411" y="1425"/>
                  </a:lnTo>
                  <a:lnTo>
                    <a:pt x="2430" y="1439"/>
                  </a:lnTo>
                  <a:lnTo>
                    <a:pt x="2444" y="1458"/>
                  </a:lnTo>
                  <a:lnTo>
                    <a:pt x="2454" y="1480"/>
                  </a:lnTo>
                  <a:lnTo>
                    <a:pt x="2457" y="1503"/>
                  </a:lnTo>
                  <a:lnTo>
                    <a:pt x="2454" y="1526"/>
                  </a:lnTo>
                  <a:lnTo>
                    <a:pt x="2444" y="1547"/>
                  </a:lnTo>
                  <a:lnTo>
                    <a:pt x="2430" y="1566"/>
                  </a:lnTo>
                  <a:lnTo>
                    <a:pt x="1344" y="2653"/>
                  </a:lnTo>
                  <a:lnTo>
                    <a:pt x="1722" y="3031"/>
                  </a:lnTo>
                  <a:lnTo>
                    <a:pt x="1726" y="3034"/>
                  </a:lnTo>
                  <a:lnTo>
                    <a:pt x="1805" y="3114"/>
                  </a:lnTo>
                  <a:lnTo>
                    <a:pt x="2046" y="2872"/>
                  </a:lnTo>
                  <a:lnTo>
                    <a:pt x="2047" y="2872"/>
                  </a:lnTo>
                  <a:lnTo>
                    <a:pt x="2325" y="2593"/>
                  </a:lnTo>
                  <a:lnTo>
                    <a:pt x="2344" y="2579"/>
                  </a:lnTo>
                  <a:lnTo>
                    <a:pt x="2366" y="2571"/>
                  </a:lnTo>
                  <a:lnTo>
                    <a:pt x="2389" y="2568"/>
                  </a:lnTo>
                  <a:lnTo>
                    <a:pt x="2412" y="2571"/>
                  </a:lnTo>
                  <a:lnTo>
                    <a:pt x="2434" y="2579"/>
                  </a:lnTo>
                  <a:lnTo>
                    <a:pt x="2453" y="2593"/>
                  </a:lnTo>
                  <a:lnTo>
                    <a:pt x="2467" y="2613"/>
                  </a:lnTo>
                  <a:lnTo>
                    <a:pt x="2476" y="2635"/>
                  </a:lnTo>
                  <a:lnTo>
                    <a:pt x="2478" y="2657"/>
                  </a:lnTo>
                  <a:lnTo>
                    <a:pt x="2476" y="2680"/>
                  </a:lnTo>
                  <a:lnTo>
                    <a:pt x="2467" y="2702"/>
                  </a:lnTo>
                  <a:lnTo>
                    <a:pt x="2453" y="2720"/>
                  </a:lnTo>
                  <a:lnTo>
                    <a:pt x="2202" y="2971"/>
                  </a:lnTo>
                  <a:lnTo>
                    <a:pt x="2227" y="3570"/>
                  </a:lnTo>
                  <a:lnTo>
                    <a:pt x="2709" y="3089"/>
                  </a:lnTo>
                  <a:lnTo>
                    <a:pt x="2824" y="2350"/>
                  </a:lnTo>
                  <a:lnTo>
                    <a:pt x="2707" y="2467"/>
                  </a:lnTo>
                  <a:lnTo>
                    <a:pt x="2687" y="2481"/>
                  </a:lnTo>
                  <a:lnTo>
                    <a:pt x="2666" y="2490"/>
                  </a:lnTo>
                  <a:lnTo>
                    <a:pt x="2643" y="2493"/>
                  </a:lnTo>
                  <a:lnTo>
                    <a:pt x="2621" y="2490"/>
                  </a:lnTo>
                  <a:lnTo>
                    <a:pt x="2599" y="2481"/>
                  </a:lnTo>
                  <a:lnTo>
                    <a:pt x="2580" y="2467"/>
                  </a:lnTo>
                  <a:lnTo>
                    <a:pt x="2565" y="2447"/>
                  </a:lnTo>
                  <a:lnTo>
                    <a:pt x="2556" y="2426"/>
                  </a:lnTo>
                  <a:lnTo>
                    <a:pt x="2553" y="2404"/>
                  </a:lnTo>
                  <a:lnTo>
                    <a:pt x="2556" y="2381"/>
                  </a:lnTo>
                  <a:lnTo>
                    <a:pt x="2565" y="2359"/>
                  </a:lnTo>
                  <a:lnTo>
                    <a:pt x="2580" y="2340"/>
                  </a:lnTo>
                  <a:lnTo>
                    <a:pt x="2892" y="2027"/>
                  </a:lnTo>
                  <a:lnTo>
                    <a:pt x="2892" y="2027"/>
                  </a:lnTo>
                  <a:lnTo>
                    <a:pt x="3192" y="1728"/>
                  </a:lnTo>
                  <a:lnTo>
                    <a:pt x="3230" y="1688"/>
                  </a:lnTo>
                  <a:lnTo>
                    <a:pt x="3270" y="1643"/>
                  </a:lnTo>
                  <a:lnTo>
                    <a:pt x="3311" y="1592"/>
                  </a:lnTo>
                  <a:lnTo>
                    <a:pt x="3352" y="1538"/>
                  </a:lnTo>
                  <a:lnTo>
                    <a:pt x="3392" y="1480"/>
                  </a:lnTo>
                  <a:lnTo>
                    <a:pt x="3432" y="1417"/>
                  </a:lnTo>
                  <a:lnTo>
                    <a:pt x="3471" y="1351"/>
                  </a:lnTo>
                  <a:lnTo>
                    <a:pt x="3508" y="1280"/>
                  </a:lnTo>
                  <a:lnTo>
                    <a:pt x="3544" y="1206"/>
                  </a:lnTo>
                  <a:lnTo>
                    <a:pt x="3577" y="1129"/>
                  </a:lnTo>
                  <a:lnTo>
                    <a:pt x="3606" y="1049"/>
                  </a:lnTo>
                  <a:lnTo>
                    <a:pt x="3632" y="966"/>
                  </a:lnTo>
                  <a:lnTo>
                    <a:pt x="3654" y="879"/>
                  </a:lnTo>
                  <a:lnTo>
                    <a:pt x="3671" y="791"/>
                  </a:lnTo>
                  <a:lnTo>
                    <a:pt x="3683" y="700"/>
                  </a:lnTo>
                  <a:lnTo>
                    <a:pt x="3690" y="607"/>
                  </a:lnTo>
                  <a:lnTo>
                    <a:pt x="3691" y="512"/>
                  </a:lnTo>
                  <a:lnTo>
                    <a:pt x="3685" y="415"/>
                  </a:lnTo>
                  <a:lnTo>
                    <a:pt x="3673" y="317"/>
                  </a:lnTo>
                  <a:lnTo>
                    <a:pt x="3653" y="217"/>
                  </a:lnTo>
                  <a:lnTo>
                    <a:pt x="3554" y="198"/>
                  </a:lnTo>
                  <a:lnTo>
                    <a:pt x="3456" y="184"/>
                  </a:lnTo>
                  <a:lnTo>
                    <a:pt x="3358" y="178"/>
                  </a:lnTo>
                  <a:close/>
                  <a:moveTo>
                    <a:pt x="3347" y="0"/>
                  </a:moveTo>
                  <a:lnTo>
                    <a:pt x="3450" y="4"/>
                  </a:lnTo>
                  <a:lnTo>
                    <a:pt x="3551" y="15"/>
                  </a:lnTo>
                  <a:lnTo>
                    <a:pt x="3651" y="33"/>
                  </a:lnTo>
                  <a:lnTo>
                    <a:pt x="3751" y="56"/>
                  </a:lnTo>
                  <a:lnTo>
                    <a:pt x="3772" y="66"/>
                  </a:lnTo>
                  <a:lnTo>
                    <a:pt x="3790" y="81"/>
                  </a:lnTo>
                  <a:lnTo>
                    <a:pt x="3804" y="99"/>
                  </a:lnTo>
                  <a:lnTo>
                    <a:pt x="3813" y="119"/>
                  </a:lnTo>
                  <a:lnTo>
                    <a:pt x="3838" y="218"/>
                  </a:lnTo>
                  <a:lnTo>
                    <a:pt x="3854" y="318"/>
                  </a:lnTo>
                  <a:lnTo>
                    <a:pt x="3865" y="420"/>
                  </a:lnTo>
                  <a:lnTo>
                    <a:pt x="3870" y="523"/>
                  </a:lnTo>
                  <a:lnTo>
                    <a:pt x="3869" y="626"/>
                  </a:lnTo>
                  <a:lnTo>
                    <a:pt x="3861" y="730"/>
                  </a:lnTo>
                  <a:lnTo>
                    <a:pt x="3845" y="834"/>
                  </a:lnTo>
                  <a:lnTo>
                    <a:pt x="3824" y="938"/>
                  </a:lnTo>
                  <a:lnTo>
                    <a:pt x="3796" y="1042"/>
                  </a:lnTo>
                  <a:lnTo>
                    <a:pt x="3763" y="1144"/>
                  </a:lnTo>
                  <a:lnTo>
                    <a:pt x="3723" y="1243"/>
                  </a:lnTo>
                  <a:lnTo>
                    <a:pt x="3678" y="1341"/>
                  </a:lnTo>
                  <a:lnTo>
                    <a:pt x="3629" y="1438"/>
                  </a:lnTo>
                  <a:lnTo>
                    <a:pt x="3574" y="1530"/>
                  </a:lnTo>
                  <a:lnTo>
                    <a:pt x="3515" y="1619"/>
                  </a:lnTo>
                  <a:lnTo>
                    <a:pt x="3453" y="1704"/>
                  </a:lnTo>
                  <a:lnTo>
                    <a:pt x="3387" y="1782"/>
                  </a:lnTo>
                  <a:lnTo>
                    <a:pt x="3319" y="1854"/>
                  </a:lnTo>
                  <a:lnTo>
                    <a:pt x="3040" y="2133"/>
                  </a:lnTo>
                  <a:lnTo>
                    <a:pt x="2882" y="3145"/>
                  </a:lnTo>
                  <a:lnTo>
                    <a:pt x="2877" y="3163"/>
                  </a:lnTo>
                  <a:lnTo>
                    <a:pt x="2869" y="3180"/>
                  </a:lnTo>
                  <a:lnTo>
                    <a:pt x="2856" y="3195"/>
                  </a:lnTo>
                  <a:lnTo>
                    <a:pt x="2209" y="3842"/>
                  </a:lnTo>
                  <a:lnTo>
                    <a:pt x="2190" y="3857"/>
                  </a:lnTo>
                  <a:lnTo>
                    <a:pt x="2169" y="3865"/>
                  </a:lnTo>
                  <a:lnTo>
                    <a:pt x="2145" y="3869"/>
                  </a:lnTo>
                  <a:lnTo>
                    <a:pt x="2129" y="3867"/>
                  </a:lnTo>
                  <a:lnTo>
                    <a:pt x="2112" y="3863"/>
                  </a:lnTo>
                  <a:lnTo>
                    <a:pt x="2094" y="3853"/>
                  </a:lnTo>
                  <a:lnTo>
                    <a:pt x="2078" y="3839"/>
                  </a:lnTo>
                  <a:lnTo>
                    <a:pt x="2066" y="3823"/>
                  </a:lnTo>
                  <a:lnTo>
                    <a:pt x="2059" y="3803"/>
                  </a:lnTo>
                  <a:lnTo>
                    <a:pt x="2055" y="3783"/>
                  </a:lnTo>
                  <a:lnTo>
                    <a:pt x="2029" y="3144"/>
                  </a:lnTo>
                  <a:lnTo>
                    <a:pt x="1868" y="3305"/>
                  </a:lnTo>
                  <a:lnTo>
                    <a:pt x="1850" y="3319"/>
                  </a:lnTo>
                  <a:lnTo>
                    <a:pt x="1828" y="3328"/>
                  </a:lnTo>
                  <a:lnTo>
                    <a:pt x="1805" y="3330"/>
                  </a:lnTo>
                  <a:lnTo>
                    <a:pt x="1782" y="3328"/>
                  </a:lnTo>
                  <a:lnTo>
                    <a:pt x="1761" y="3319"/>
                  </a:lnTo>
                  <a:lnTo>
                    <a:pt x="1741" y="3305"/>
                  </a:lnTo>
                  <a:lnTo>
                    <a:pt x="1648" y="3211"/>
                  </a:lnTo>
                  <a:lnTo>
                    <a:pt x="1221" y="3490"/>
                  </a:lnTo>
                  <a:lnTo>
                    <a:pt x="1202" y="3499"/>
                  </a:lnTo>
                  <a:lnTo>
                    <a:pt x="1182" y="3504"/>
                  </a:lnTo>
                  <a:lnTo>
                    <a:pt x="1163" y="3504"/>
                  </a:lnTo>
                  <a:lnTo>
                    <a:pt x="1142" y="3499"/>
                  </a:lnTo>
                  <a:lnTo>
                    <a:pt x="1124" y="3491"/>
                  </a:lnTo>
                  <a:lnTo>
                    <a:pt x="1108" y="3477"/>
                  </a:lnTo>
                  <a:lnTo>
                    <a:pt x="391" y="2761"/>
                  </a:lnTo>
                  <a:lnTo>
                    <a:pt x="377" y="2744"/>
                  </a:lnTo>
                  <a:lnTo>
                    <a:pt x="369" y="2726"/>
                  </a:lnTo>
                  <a:lnTo>
                    <a:pt x="364" y="2707"/>
                  </a:lnTo>
                  <a:lnTo>
                    <a:pt x="365" y="2686"/>
                  </a:lnTo>
                  <a:lnTo>
                    <a:pt x="369" y="2667"/>
                  </a:lnTo>
                  <a:lnTo>
                    <a:pt x="378" y="2648"/>
                  </a:lnTo>
                  <a:lnTo>
                    <a:pt x="658" y="2220"/>
                  </a:lnTo>
                  <a:lnTo>
                    <a:pt x="565" y="2127"/>
                  </a:lnTo>
                  <a:lnTo>
                    <a:pt x="550" y="2108"/>
                  </a:lnTo>
                  <a:lnTo>
                    <a:pt x="540" y="2086"/>
                  </a:lnTo>
                  <a:lnTo>
                    <a:pt x="538" y="2063"/>
                  </a:lnTo>
                  <a:lnTo>
                    <a:pt x="540" y="2042"/>
                  </a:lnTo>
                  <a:lnTo>
                    <a:pt x="550" y="2020"/>
                  </a:lnTo>
                  <a:lnTo>
                    <a:pt x="565" y="2001"/>
                  </a:lnTo>
                  <a:lnTo>
                    <a:pt x="724" y="1840"/>
                  </a:lnTo>
                  <a:lnTo>
                    <a:pt x="86" y="1813"/>
                  </a:lnTo>
                  <a:lnTo>
                    <a:pt x="66" y="1810"/>
                  </a:lnTo>
                  <a:lnTo>
                    <a:pt x="46" y="1803"/>
                  </a:lnTo>
                  <a:lnTo>
                    <a:pt x="29" y="1790"/>
                  </a:lnTo>
                  <a:lnTo>
                    <a:pt x="16" y="1775"/>
                  </a:lnTo>
                  <a:lnTo>
                    <a:pt x="6" y="1757"/>
                  </a:lnTo>
                  <a:lnTo>
                    <a:pt x="0" y="1736"/>
                  </a:lnTo>
                  <a:lnTo>
                    <a:pt x="0" y="1716"/>
                  </a:lnTo>
                  <a:lnTo>
                    <a:pt x="4" y="1695"/>
                  </a:lnTo>
                  <a:lnTo>
                    <a:pt x="12" y="1677"/>
                  </a:lnTo>
                  <a:lnTo>
                    <a:pt x="26" y="1660"/>
                  </a:lnTo>
                  <a:lnTo>
                    <a:pt x="673" y="1013"/>
                  </a:lnTo>
                  <a:lnTo>
                    <a:pt x="688" y="1002"/>
                  </a:lnTo>
                  <a:lnTo>
                    <a:pt x="705" y="993"/>
                  </a:lnTo>
                  <a:lnTo>
                    <a:pt x="723" y="989"/>
                  </a:lnTo>
                  <a:lnTo>
                    <a:pt x="1735" y="830"/>
                  </a:lnTo>
                  <a:lnTo>
                    <a:pt x="2014" y="550"/>
                  </a:lnTo>
                  <a:lnTo>
                    <a:pt x="2087" y="483"/>
                  </a:lnTo>
                  <a:lnTo>
                    <a:pt x="2167" y="417"/>
                  </a:lnTo>
                  <a:lnTo>
                    <a:pt x="2251" y="355"/>
                  </a:lnTo>
                  <a:lnTo>
                    <a:pt x="2339" y="295"/>
                  </a:lnTo>
                  <a:lnTo>
                    <a:pt x="2432" y="241"/>
                  </a:lnTo>
                  <a:lnTo>
                    <a:pt x="2528" y="192"/>
                  </a:lnTo>
                  <a:lnTo>
                    <a:pt x="2626" y="147"/>
                  </a:lnTo>
                  <a:lnTo>
                    <a:pt x="2725" y="108"/>
                  </a:lnTo>
                  <a:lnTo>
                    <a:pt x="2829" y="74"/>
                  </a:lnTo>
                  <a:lnTo>
                    <a:pt x="2933" y="47"/>
                  </a:lnTo>
                  <a:lnTo>
                    <a:pt x="3037" y="25"/>
                  </a:lnTo>
                  <a:lnTo>
                    <a:pt x="3140" y="10"/>
                  </a:lnTo>
                  <a:lnTo>
                    <a:pt x="3244" y="2"/>
                  </a:lnTo>
                  <a:lnTo>
                    <a:pt x="334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432" name="Google Shape;4432;p129"/>
            <p:cNvSpPr/>
            <p:nvPr/>
          </p:nvSpPr>
          <p:spPr>
            <a:xfrm>
              <a:off x="7356416" y="2730292"/>
              <a:ext cx="89616" cy="90478"/>
            </a:xfrm>
            <a:custGeom>
              <a:avLst/>
              <a:gdLst/>
              <a:ahLst/>
              <a:cxnLst/>
              <a:rect l="l" t="t" r="r" b="b"/>
              <a:pathLst>
                <a:path w="523" h="523" extrusionOk="0">
                  <a:moveTo>
                    <a:pt x="433" y="0"/>
                  </a:moveTo>
                  <a:lnTo>
                    <a:pt x="455" y="4"/>
                  </a:lnTo>
                  <a:lnTo>
                    <a:pt x="477" y="12"/>
                  </a:lnTo>
                  <a:lnTo>
                    <a:pt x="496" y="27"/>
                  </a:lnTo>
                  <a:lnTo>
                    <a:pt x="511" y="46"/>
                  </a:lnTo>
                  <a:lnTo>
                    <a:pt x="519" y="68"/>
                  </a:lnTo>
                  <a:lnTo>
                    <a:pt x="523" y="91"/>
                  </a:lnTo>
                  <a:lnTo>
                    <a:pt x="519" y="112"/>
                  </a:lnTo>
                  <a:lnTo>
                    <a:pt x="511" y="134"/>
                  </a:lnTo>
                  <a:lnTo>
                    <a:pt x="496" y="153"/>
                  </a:lnTo>
                  <a:lnTo>
                    <a:pt x="153" y="496"/>
                  </a:lnTo>
                  <a:lnTo>
                    <a:pt x="134" y="511"/>
                  </a:lnTo>
                  <a:lnTo>
                    <a:pt x="113" y="519"/>
                  </a:lnTo>
                  <a:lnTo>
                    <a:pt x="90" y="523"/>
                  </a:lnTo>
                  <a:lnTo>
                    <a:pt x="67" y="519"/>
                  </a:lnTo>
                  <a:lnTo>
                    <a:pt x="46" y="511"/>
                  </a:lnTo>
                  <a:lnTo>
                    <a:pt x="26" y="496"/>
                  </a:lnTo>
                  <a:lnTo>
                    <a:pt x="12" y="477"/>
                  </a:lnTo>
                  <a:lnTo>
                    <a:pt x="3" y="455"/>
                  </a:lnTo>
                  <a:lnTo>
                    <a:pt x="0" y="432"/>
                  </a:lnTo>
                  <a:lnTo>
                    <a:pt x="3" y="409"/>
                  </a:lnTo>
                  <a:lnTo>
                    <a:pt x="12" y="389"/>
                  </a:lnTo>
                  <a:lnTo>
                    <a:pt x="26" y="370"/>
                  </a:lnTo>
                  <a:lnTo>
                    <a:pt x="369" y="27"/>
                  </a:lnTo>
                  <a:lnTo>
                    <a:pt x="389" y="12"/>
                  </a:lnTo>
                  <a:lnTo>
                    <a:pt x="411" y="4"/>
                  </a:lnTo>
                  <a:lnTo>
                    <a:pt x="43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433" name="Google Shape;4433;p129"/>
          <p:cNvSpPr txBox="1"/>
          <p:nvPr/>
        </p:nvSpPr>
        <p:spPr>
          <a:xfrm>
            <a:off x="773277" y="4567613"/>
            <a:ext cx="2560147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buClr>
                <a:srgbClr val="5B9BD5"/>
              </a:buClr>
              <a:buSzPts val="1600"/>
            </a:pPr>
            <a:r>
              <a:rPr lang="ru-RU" sz="2133" b="1" dirty="0">
                <a:solidFill>
                  <a:srgbClr val="5B9BD5"/>
                </a:solidFill>
                <a:latin typeface="Roboto"/>
                <a:ea typeface="Roboto"/>
                <a:sym typeface="Roboto"/>
              </a:rPr>
              <a:t>ПРИВЛЕЧЕНИЕ</a:t>
            </a:r>
            <a:endParaRPr sz="1733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434" name="Google Shape;4434;p129"/>
          <p:cNvSpPr txBox="1"/>
          <p:nvPr/>
        </p:nvSpPr>
        <p:spPr>
          <a:xfrm>
            <a:off x="3410859" y="4567613"/>
            <a:ext cx="2804903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buClr>
                <a:srgbClr val="ED7D31"/>
              </a:buClr>
              <a:buSzPts val="1600"/>
            </a:pPr>
            <a:r>
              <a:rPr lang="ru-RU" sz="2133" b="1" dirty="0">
                <a:solidFill>
                  <a:srgbClr val="ED7D31">
                    <a:lumMod val="50000"/>
                  </a:srgbClr>
                </a:solidFill>
                <a:latin typeface="Roboto"/>
                <a:ea typeface="Roboto"/>
                <a:sym typeface="Roboto"/>
              </a:rPr>
              <a:t>ИНФОРМИРОВАНИЕ</a:t>
            </a:r>
            <a:endParaRPr sz="1733">
              <a:solidFill>
                <a:srgbClr val="ED7D31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4435" name="Google Shape;4435;p129"/>
          <p:cNvSpPr txBox="1"/>
          <p:nvPr/>
        </p:nvSpPr>
        <p:spPr>
          <a:xfrm>
            <a:off x="6155078" y="4567613"/>
            <a:ext cx="2560147" cy="492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buClr>
                <a:srgbClr val="A5A5A5"/>
              </a:buClr>
              <a:buSzPts val="1600"/>
            </a:pPr>
            <a:r>
              <a:rPr lang="ru-RU" sz="2133" b="1" dirty="0">
                <a:solidFill>
                  <a:srgbClr val="A5A5A5">
                    <a:lumMod val="50000"/>
                  </a:srgbClr>
                </a:solidFill>
                <a:latin typeface="Roboto"/>
                <a:ea typeface="Roboto"/>
                <a:sym typeface="Roboto"/>
              </a:rPr>
              <a:t>КООРДИНАЦИЯ</a:t>
            </a:r>
            <a:endParaRPr sz="1733">
              <a:solidFill>
                <a:srgbClr val="A5A5A5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4436" name="Google Shape;4436;p129"/>
          <p:cNvSpPr txBox="1"/>
          <p:nvPr/>
        </p:nvSpPr>
        <p:spPr>
          <a:xfrm>
            <a:off x="8588678" y="4594697"/>
            <a:ext cx="3346025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914103" eaLnBrk="0" fontAlgn="base" hangingPunct="0">
              <a:lnSpc>
                <a:spcPct val="150000"/>
              </a:lnSpc>
              <a:buClr>
                <a:srgbClr val="FFC000"/>
              </a:buClr>
              <a:buSzPts val="1600"/>
            </a:pPr>
            <a:r>
              <a:rPr lang="ru-RU" sz="2133" b="1" dirty="0">
                <a:solidFill>
                  <a:srgbClr val="FFC000">
                    <a:lumMod val="75000"/>
                  </a:srgbClr>
                </a:solidFill>
                <a:latin typeface="Roboto"/>
                <a:ea typeface="Roboto"/>
                <a:sym typeface="Roboto"/>
              </a:rPr>
              <a:t>ПОВЫШЕНИЕ  КОМПЕТЕНТНОСТИ</a:t>
            </a:r>
            <a:endParaRPr sz="1733">
              <a:solidFill>
                <a:srgbClr val="FFC000">
                  <a:lumMod val="75000"/>
                </a:srgbClr>
              </a:solidFill>
              <a:latin typeface="Calibri" panose="020F0502020204030204" pitchFamily="34" charset="0"/>
            </a:endParaRPr>
          </a:p>
        </p:txBody>
      </p:sp>
      <p:pic>
        <p:nvPicPr>
          <p:cNvPr id="54" name="Рисунок 5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84" y="6104860"/>
            <a:ext cx="1526637" cy="52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88455093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6" name="Google Shape;2936;p80"/>
          <p:cNvSpPr txBox="1">
            <a:spLocks noGrp="1"/>
          </p:cNvSpPr>
          <p:nvPr>
            <p:ph type="title"/>
          </p:nvPr>
        </p:nvSpPr>
        <p:spPr>
          <a:xfrm>
            <a:off x="521544" y="617703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sz="3732" dirty="0">
                <a:solidFill>
                  <a:schemeClr val="accent4">
                    <a:lumMod val="50000"/>
                  </a:schemeClr>
                </a:solidFill>
              </a:rPr>
              <a:t>ВЗАИМОДЕЙСТВИЕ </a:t>
            </a:r>
            <a:br>
              <a:rPr lang="ru-RU" sz="3732" dirty="0">
                <a:solidFill>
                  <a:schemeClr val="accent4">
                    <a:lumMod val="50000"/>
                  </a:schemeClr>
                </a:solidFill>
              </a:rPr>
            </a:br>
            <a:r>
              <a:rPr lang="ru-RU" sz="3732" dirty="0">
                <a:solidFill>
                  <a:schemeClr val="accent4">
                    <a:lumMod val="50000"/>
                  </a:schemeClr>
                </a:solidFill>
              </a:rPr>
              <a:t>С ПЕДАГОГИЧЕСКИМ КОЛЛЕКТИВОМ</a:t>
            </a:r>
            <a:endParaRPr sz="3732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2937" name="Google Shape;2937;p80"/>
          <p:cNvSpPr/>
          <p:nvPr/>
        </p:nvSpPr>
        <p:spPr>
          <a:xfrm flipH="1">
            <a:off x="10664594" y="1935996"/>
            <a:ext cx="1527407" cy="213047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38" name="Google Shape;2938;p80"/>
          <p:cNvSpPr/>
          <p:nvPr/>
        </p:nvSpPr>
        <p:spPr>
          <a:xfrm flipH="1">
            <a:off x="6096001" y="1935996"/>
            <a:ext cx="4568594" cy="2130478"/>
          </a:xfrm>
          <a:prstGeom prst="rect">
            <a:avLst/>
          </a:prstGeom>
          <a:solidFill>
            <a:schemeClr val="accent2">
              <a:alpha val="49803"/>
            </a:schemeClr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r" defTabSz="914103" eaLnBrk="0" fontAlgn="base" hangingPunct="0"/>
            <a:r>
              <a:rPr lang="ru-RU" sz="2133" b="1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ПРЕПОДАВАТЕЛИ</a:t>
            </a:r>
          </a:p>
          <a:p>
            <a:pPr algn="r" defTabSz="914103" eaLnBrk="0" fontAlgn="base" hangingPunct="0">
              <a:lnSpc>
                <a:spcPct val="150000"/>
              </a:lnSpc>
            </a:pPr>
            <a:r>
              <a:rPr lang="ru-RU" sz="1599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по вопросам организации  образовательного процесса </a:t>
            </a:r>
          </a:p>
        </p:txBody>
      </p:sp>
      <p:sp>
        <p:nvSpPr>
          <p:cNvPr id="2939" name="Google Shape;2939;p80"/>
          <p:cNvSpPr/>
          <p:nvPr/>
        </p:nvSpPr>
        <p:spPr>
          <a:xfrm flipH="1">
            <a:off x="4568594" y="1935996"/>
            <a:ext cx="1527407" cy="213047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0" name="Google Shape;2940;p80"/>
          <p:cNvSpPr/>
          <p:nvPr/>
        </p:nvSpPr>
        <p:spPr>
          <a:xfrm flipH="1">
            <a:off x="0" y="1935996"/>
            <a:ext cx="4568594" cy="2130478"/>
          </a:xfrm>
          <a:prstGeom prst="rect">
            <a:avLst/>
          </a:prstGeom>
          <a:solidFill>
            <a:schemeClr val="accent1">
              <a:alpha val="49803"/>
            </a:schemeClr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r" defTabSz="914103" eaLnBrk="0" fontAlgn="base" hangingPunct="0"/>
            <a:r>
              <a:rPr lang="ru-RU" sz="2133" b="1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АДМИИСТРАЦИЯ</a:t>
            </a:r>
            <a:endParaRPr sz="1733">
              <a:solidFill>
                <a:prstClr val="black"/>
              </a:solidFill>
              <a:latin typeface="Calibri" panose="020F0502020204030204" pitchFamily="34" charset="0"/>
            </a:endParaRPr>
          </a:p>
          <a:p>
            <a:pPr algn="r" defTabSz="914103" eaLnBrk="0" fontAlgn="base" hangingPunct="0">
              <a:lnSpc>
                <a:spcPct val="150000"/>
              </a:lnSpc>
            </a:pPr>
            <a:r>
              <a:rPr lang="ru-RU" sz="1599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по вопросам контроля и повышения результативности  учебной деятельности </a:t>
            </a:r>
            <a:endParaRPr sz="15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1" name="Google Shape;2941;p80"/>
          <p:cNvSpPr/>
          <p:nvPr/>
        </p:nvSpPr>
        <p:spPr>
          <a:xfrm>
            <a:off x="1" y="4139774"/>
            <a:ext cx="1527407" cy="213219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2" name="Google Shape;2942;p80"/>
          <p:cNvSpPr/>
          <p:nvPr/>
        </p:nvSpPr>
        <p:spPr>
          <a:xfrm>
            <a:off x="1527408" y="4141493"/>
            <a:ext cx="4568595" cy="2130478"/>
          </a:xfrm>
          <a:prstGeom prst="rect">
            <a:avLst/>
          </a:prstGeom>
          <a:solidFill>
            <a:schemeClr val="accent3">
              <a:alpha val="49803"/>
            </a:schemeClr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defTabSz="914103" eaLnBrk="0" fontAlgn="base" hangingPunct="0"/>
            <a:r>
              <a:rPr lang="ru-RU" sz="2133" b="1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ПСИХОЛОГ / СОЦ. ПЕДАГОГ</a:t>
            </a:r>
          </a:p>
          <a:p>
            <a:pPr defTabSz="914103" eaLnBrk="0" fontAlgn="base" hangingPunct="0">
              <a:lnSpc>
                <a:spcPct val="150000"/>
              </a:lnSpc>
            </a:pPr>
            <a:r>
              <a:rPr lang="ru-RU" sz="1599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по вопросам изучения личностных особенностей, адаптации, интеграции, профилактики, коррекции</a:t>
            </a:r>
          </a:p>
        </p:txBody>
      </p:sp>
      <p:sp>
        <p:nvSpPr>
          <p:cNvPr id="2943" name="Google Shape;2943;p80"/>
          <p:cNvSpPr/>
          <p:nvPr/>
        </p:nvSpPr>
        <p:spPr>
          <a:xfrm>
            <a:off x="6096002" y="4143214"/>
            <a:ext cx="1527407" cy="213047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4" name="Google Shape;2944;p80"/>
          <p:cNvSpPr/>
          <p:nvPr/>
        </p:nvSpPr>
        <p:spPr>
          <a:xfrm>
            <a:off x="7623409" y="4143212"/>
            <a:ext cx="4568594" cy="2130478"/>
          </a:xfrm>
          <a:prstGeom prst="rect">
            <a:avLst/>
          </a:prstGeom>
          <a:solidFill>
            <a:schemeClr val="accent4">
              <a:alpha val="49803"/>
            </a:schemeClr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defTabSz="914103" eaLnBrk="0" fontAlgn="base" hangingPunct="0"/>
            <a:r>
              <a:rPr lang="ru-RU" sz="2133" b="1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ПДО,  БИБЛИОТЕКАРЬ, </a:t>
            </a:r>
          </a:p>
          <a:p>
            <a:pPr defTabSz="914103" eaLnBrk="0" fontAlgn="base" hangingPunct="0"/>
            <a:r>
              <a:rPr lang="ru-RU" sz="2133" b="1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ПЕДАГОГ - ОРГАНИЗАТОР</a:t>
            </a:r>
          </a:p>
          <a:p>
            <a:pPr defTabSz="914103" eaLnBrk="0" fontAlgn="base" hangingPunct="0">
              <a:lnSpc>
                <a:spcPct val="150000"/>
              </a:lnSpc>
            </a:pPr>
            <a:r>
              <a:rPr lang="ru-RU" sz="1599" dirty="0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rPr>
              <a:t>по вопросам вовлечения во внеурочную деятельность</a:t>
            </a:r>
          </a:p>
        </p:txBody>
      </p:sp>
      <p:sp>
        <p:nvSpPr>
          <p:cNvPr id="2945" name="Google Shape;2945;p80"/>
          <p:cNvSpPr/>
          <p:nvPr/>
        </p:nvSpPr>
        <p:spPr>
          <a:xfrm>
            <a:off x="10910994" y="2413040"/>
            <a:ext cx="1034607" cy="1001724"/>
          </a:xfrm>
          <a:custGeom>
            <a:avLst/>
            <a:gdLst/>
            <a:ahLst/>
            <a:cxnLst/>
            <a:rect l="l" t="t" r="r" b="b"/>
            <a:pathLst>
              <a:path w="256" h="248" extrusionOk="0">
                <a:moveTo>
                  <a:pt x="237" y="212"/>
                </a:moveTo>
                <a:cubicBezTo>
                  <a:pt x="252" y="228"/>
                  <a:pt x="252" y="228"/>
                  <a:pt x="252" y="228"/>
                </a:cubicBezTo>
                <a:cubicBezTo>
                  <a:pt x="255" y="230"/>
                  <a:pt x="256" y="233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241" y="248"/>
                  <a:pt x="238" y="247"/>
                  <a:pt x="236" y="244"/>
                </a:cubicBezTo>
                <a:cubicBezTo>
                  <a:pt x="220" y="229"/>
                  <a:pt x="220" y="229"/>
                  <a:pt x="220" y="229"/>
                </a:cubicBezTo>
                <a:cubicBezTo>
                  <a:pt x="204" y="244"/>
                  <a:pt x="204" y="244"/>
                  <a:pt x="204" y="244"/>
                </a:cubicBezTo>
                <a:cubicBezTo>
                  <a:pt x="202" y="247"/>
                  <a:pt x="199" y="248"/>
                  <a:pt x="196" y="248"/>
                </a:cubicBezTo>
                <a:cubicBezTo>
                  <a:pt x="189" y="248"/>
                  <a:pt x="184" y="243"/>
                  <a:pt x="184" y="236"/>
                </a:cubicBezTo>
                <a:cubicBezTo>
                  <a:pt x="184" y="233"/>
                  <a:pt x="185" y="230"/>
                  <a:pt x="188" y="228"/>
                </a:cubicBezTo>
                <a:cubicBezTo>
                  <a:pt x="203" y="212"/>
                  <a:pt x="203" y="212"/>
                  <a:pt x="203" y="212"/>
                </a:cubicBezTo>
                <a:cubicBezTo>
                  <a:pt x="188" y="196"/>
                  <a:pt x="188" y="196"/>
                  <a:pt x="188" y="196"/>
                </a:cubicBezTo>
                <a:cubicBezTo>
                  <a:pt x="185" y="194"/>
                  <a:pt x="184" y="191"/>
                  <a:pt x="184" y="188"/>
                </a:cubicBezTo>
                <a:cubicBezTo>
                  <a:pt x="184" y="181"/>
                  <a:pt x="189" y="176"/>
                  <a:pt x="196" y="176"/>
                </a:cubicBezTo>
                <a:cubicBezTo>
                  <a:pt x="199" y="176"/>
                  <a:pt x="202" y="177"/>
                  <a:pt x="204" y="180"/>
                </a:cubicBezTo>
                <a:cubicBezTo>
                  <a:pt x="220" y="195"/>
                  <a:pt x="220" y="195"/>
                  <a:pt x="220" y="195"/>
                </a:cubicBezTo>
                <a:cubicBezTo>
                  <a:pt x="236" y="180"/>
                  <a:pt x="236" y="180"/>
                  <a:pt x="236" y="180"/>
                </a:cubicBezTo>
                <a:cubicBezTo>
                  <a:pt x="238" y="177"/>
                  <a:pt x="241" y="176"/>
                  <a:pt x="244" y="176"/>
                </a:cubicBezTo>
                <a:cubicBezTo>
                  <a:pt x="251" y="176"/>
                  <a:pt x="256" y="181"/>
                  <a:pt x="256" y="188"/>
                </a:cubicBezTo>
                <a:cubicBezTo>
                  <a:pt x="256" y="191"/>
                  <a:pt x="255" y="194"/>
                  <a:pt x="252" y="196"/>
                </a:cubicBezTo>
                <a:lnTo>
                  <a:pt x="237" y="212"/>
                </a:lnTo>
                <a:close/>
                <a:moveTo>
                  <a:pt x="172" y="188"/>
                </a:moveTo>
                <a:cubicBezTo>
                  <a:pt x="172" y="195"/>
                  <a:pt x="175" y="201"/>
                  <a:pt x="179" y="205"/>
                </a:cubicBezTo>
                <a:cubicBezTo>
                  <a:pt x="179" y="205"/>
                  <a:pt x="179" y="205"/>
                  <a:pt x="179" y="205"/>
                </a:cubicBezTo>
                <a:cubicBezTo>
                  <a:pt x="186" y="212"/>
                  <a:pt x="186" y="212"/>
                  <a:pt x="186" y="212"/>
                </a:cubicBezTo>
                <a:cubicBezTo>
                  <a:pt x="179" y="219"/>
                  <a:pt x="179" y="219"/>
                  <a:pt x="179" y="219"/>
                </a:cubicBezTo>
                <a:cubicBezTo>
                  <a:pt x="175" y="223"/>
                  <a:pt x="172" y="229"/>
                  <a:pt x="172" y="236"/>
                </a:cubicBezTo>
                <a:cubicBezTo>
                  <a:pt x="172" y="240"/>
                  <a:pt x="173" y="244"/>
                  <a:pt x="175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188" y="164"/>
                  <a:pt x="189" y="165"/>
                  <a:pt x="190" y="165"/>
                </a:cubicBezTo>
                <a:cubicBezTo>
                  <a:pt x="180" y="168"/>
                  <a:pt x="172" y="177"/>
                  <a:pt x="172" y="188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6" name="Google Shape;2946;p80"/>
          <p:cNvSpPr/>
          <p:nvPr/>
        </p:nvSpPr>
        <p:spPr>
          <a:xfrm>
            <a:off x="4812940" y="2413040"/>
            <a:ext cx="1038714" cy="1001724"/>
          </a:xfrm>
          <a:custGeom>
            <a:avLst/>
            <a:gdLst/>
            <a:ahLst/>
            <a:cxnLst/>
            <a:rect l="l" t="t" r="r" b="b"/>
            <a:pathLst>
              <a:path w="256" h="248" extrusionOk="0">
                <a:moveTo>
                  <a:pt x="220" y="236"/>
                </a:moveTo>
                <a:cubicBezTo>
                  <a:pt x="218" y="239"/>
                  <a:pt x="215" y="240"/>
                  <a:pt x="212" y="240"/>
                </a:cubicBezTo>
                <a:cubicBezTo>
                  <a:pt x="209" y="240"/>
                  <a:pt x="206" y="239"/>
                  <a:pt x="204" y="236"/>
                </a:cubicBezTo>
                <a:cubicBezTo>
                  <a:pt x="188" y="220"/>
                  <a:pt x="188" y="220"/>
                  <a:pt x="188" y="220"/>
                </a:cubicBezTo>
                <a:cubicBezTo>
                  <a:pt x="185" y="218"/>
                  <a:pt x="184" y="215"/>
                  <a:pt x="184" y="212"/>
                </a:cubicBezTo>
                <a:cubicBezTo>
                  <a:pt x="184" y="205"/>
                  <a:pt x="189" y="200"/>
                  <a:pt x="196" y="200"/>
                </a:cubicBezTo>
                <a:cubicBezTo>
                  <a:pt x="199" y="200"/>
                  <a:pt x="202" y="201"/>
                  <a:pt x="204" y="204"/>
                </a:cubicBezTo>
                <a:cubicBezTo>
                  <a:pt x="212" y="211"/>
                  <a:pt x="212" y="211"/>
                  <a:pt x="212" y="211"/>
                </a:cubicBezTo>
                <a:cubicBezTo>
                  <a:pt x="236" y="188"/>
                  <a:pt x="236" y="188"/>
                  <a:pt x="236" y="188"/>
                </a:cubicBezTo>
                <a:cubicBezTo>
                  <a:pt x="238" y="185"/>
                  <a:pt x="241" y="184"/>
                  <a:pt x="244" y="184"/>
                </a:cubicBezTo>
                <a:cubicBezTo>
                  <a:pt x="251" y="184"/>
                  <a:pt x="256" y="189"/>
                  <a:pt x="256" y="196"/>
                </a:cubicBezTo>
                <a:cubicBezTo>
                  <a:pt x="256" y="199"/>
                  <a:pt x="255" y="202"/>
                  <a:pt x="252" y="204"/>
                </a:cubicBezTo>
                <a:lnTo>
                  <a:pt x="220" y="236"/>
                </a:lnTo>
                <a:close/>
                <a:moveTo>
                  <a:pt x="212" y="194"/>
                </a:moveTo>
                <a:cubicBezTo>
                  <a:pt x="208" y="190"/>
                  <a:pt x="202" y="188"/>
                  <a:pt x="196" y="188"/>
                </a:cubicBezTo>
                <a:cubicBezTo>
                  <a:pt x="183" y="188"/>
                  <a:pt x="172" y="199"/>
                  <a:pt x="172" y="212"/>
                </a:cubicBezTo>
                <a:cubicBezTo>
                  <a:pt x="172" y="219"/>
                  <a:pt x="175" y="225"/>
                  <a:pt x="179" y="229"/>
                </a:cubicBezTo>
                <a:cubicBezTo>
                  <a:pt x="195" y="245"/>
                  <a:pt x="195" y="245"/>
                  <a:pt x="195" y="245"/>
                </a:cubicBezTo>
                <a:cubicBezTo>
                  <a:pt x="196" y="246"/>
                  <a:pt x="197" y="247"/>
                  <a:pt x="199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25" y="177"/>
                  <a:pt x="226" y="178"/>
                  <a:pt x="228" y="179"/>
                </a:cubicBezTo>
                <a:cubicBezTo>
                  <a:pt x="227" y="179"/>
                  <a:pt x="227" y="179"/>
                  <a:pt x="227" y="179"/>
                </a:cubicBezTo>
                <a:lnTo>
                  <a:pt x="212" y="194"/>
                </a:lnTo>
                <a:close/>
                <a:moveTo>
                  <a:pt x="254" y="220"/>
                </a:moveTo>
                <a:cubicBezTo>
                  <a:pt x="256" y="229"/>
                  <a:pt x="256" y="236"/>
                  <a:pt x="256" y="236"/>
                </a:cubicBezTo>
                <a:cubicBezTo>
                  <a:pt x="256" y="236"/>
                  <a:pt x="256" y="236"/>
                  <a:pt x="256" y="236"/>
                </a:cubicBez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225" y="248"/>
                  <a:pt x="225" y="248"/>
                  <a:pt x="225" y="248"/>
                </a:cubicBezTo>
                <a:cubicBezTo>
                  <a:pt x="227" y="247"/>
                  <a:pt x="228" y="246"/>
                  <a:pt x="229" y="245"/>
                </a:cubicBezTo>
                <a:lnTo>
                  <a:pt x="254" y="22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7" name="Google Shape;2947;p80"/>
          <p:cNvSpPr/>
          <p:nvPr/>
        </p:nvSpPr>
        <p:spPr>
          <a:xfrm>
            <a:off x="6342401" y="4596100"/>
            <a:ext cx="1034607" cy="1001724"/>
          </a:xfrm>
          <a:custGeom>
            <a:avLst/>
            <a:gdLst/>
            <a:ahLst/>
            <a:cxnLst/>
            <a:rect l="l" t="t" r="r" b="b"/>
            <a:pathLst>
              <a:path w="256" h="248" extrusionOk="0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212" y="174"/>
                  <a:pt x="204" y="166"/>
                  <a:pt x="224" y="176"/>
                </a:cubicBezTo>
                <a:cubicBezTo>
                  <a:pt x="230" y="179"/>
                  <a:pt x="235" y="183"/>
                  <a:pt x="239" y="188"/>
                </a:cubicBezTo>
                <a:cubicBezTo>
                  <a:pt x="192" y="188"/>
                  <a:pt x="192" y="188"/>
                  <a:pt x="192" y="188"/>
                </a:cubicBezTo>
                <a:cubicBezTo>
                  <a:pt x="179" y="188"/>
                  <a:pt x="168" y="199"/>
                  <a:pt x="168" y="212"/>
                </a:cubicBezTo>
                <a:cubicBezTo>
                  <a:pt x="168" y="225"/>
                  <a:pt x="179" y="236"/>
                  <a:pt x="192" y="236"/>
                </a:cubicBezTo>
                <a:cubicBezTo>
                  <a:pt x="240" y="236"/>
                  <a:pt x="240" y="236"/>
                  <a:pt x="240" y="236"/>
                </a:cubicBezTo>
                <a:cubicBezTo>
                  <a:pt x="246" y="236"/>
                  <a:pt x="251" y="234"/>
                  <a:pt x="256" y="230"/>
                </a:cubicBezTo>
                <a:cubicBezTo>
                  <a:pt x="256" y="234"/>
                  <a:pt x="256" y="236"/>
                  <a:pt x="256" y="236"/>
                </a:cubicBezTo>
                <a:close/>
                <a:moveTo>
                  <a:pt x="240" y="224"/>
                </a:moveTo>
                <a:cubicBezTo>
                  <a:pt x="192" y="224"/>
                  <a:pt x="192" y="224"/>
                  <a:pt x="192" y="224"/>
                </a:cubicBezTo>
                <a:cubicBezTo>
                  <a:pt x="185" y="224"/>
                  <a:pt x="180" y="219"/>
                  <a:pt x="180" y="212"/>
                </a:cubicBezTo>
                <a:cubicBezTo>
                  <a:pt x="180" y="205"/>
                  <a:pt x="185" y="200"/>
                  <a:pt x="192" y="200"/>
                </a:cubicBezTo>
                <a:cubicBezTo>
                  <a:pt x="240" y="200"/>
                  <a:pt x="240" y="200"/>
                  <a:pt x="240" y="200"/>
                </a:cubicBezTo>
                <a:cubicBezTo>
                  <a:pt x="247" y="200"/>
                  <a:pt x="252" y="205"/>
                  <a:pt x="252" y="212"/>
                </a:cubicBezTo>
                <a:cubicBezTo>
                  <a:pt x="252" y="219"/>
                  <a:pt x="247" y="224"/>
                  <a:pt x="240" y="224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948" name="Google Shape;2948;p80"/>
          <p:cNvSpPr/>
          <p:nvPr/>
        </p:nvSpPr>
        <p:spPr>
          <a:xfrm>
            <a:off x="244346" y="4594315"/>
            <a:ext cx="1038714" cy="1001724"/>
          </a:xfrm>
          <a:custGeom>
            <a:avLst/>
            <a:gdLst/>
            <a:ahLst/>
            <a:cxnLst/>
            <a:rect l="l" t="t" r="r" b="b"/>
            <a:pathLst>
              <a:path w="256" h="248" extrusionOk="0">
                <a:moveTo>
                  <a:pt x="256" y="236"/>
                </a:moveTo>
                <a:cubicBezTo>
                  <a:pt x="256" y="236"/>
                  <a:pt x="256" y="236"/>
                  <a:pt x="256" y="236"/>
                </a:cubicBezTo>
                <a:cubicBezTo>
                  <a:pt x="256" y="243"/>
                  <a:pt x="251" y="248"/>
                  <a:pt x="244" y="248"/>
                </a:cubicBezTo>
                <a:cubicBezTo>
                  <a:pt x="237" y="248"/>
                  <a:pt x="237" y="248"/>
                  <a:pt x="237" y="248"/>
                </a:cubicBezTo>
                <a:cubicBezTo>
                  <a:pt x="239" y="244"/>
                  <a:pt x="240" y="240"/>
                  <a:pt x="240" y="236"/>
                </a:cubicBezTo>
                <a:cubicBezTo>
                  <a:pt x="246" y="236"/>
                  <a:pt x="251" y="234"/>
                  <a:pt x="256" y="230"/>
                </a:cubicBezTo>
                <a:cubicBezTo>
                  <a:pt x="256" y="234"/>
                  <a:pt x="256" y="236"/>
                  <a:pt x="256" y="236"/>
                </a:cubicBezTo>
                <a:close/>
                <a:moveTo>
                  <a:pt x="240" y="224"/>
                </a:moveTo>
                <a:cubicBezTo>
                  <a:pt x="228" y="224"/>
                  <a:pt x="228" y="224"/>
                  <a:pt x="228" y="224"/>
                </a:cubicBezTo>
                <a:cubicBezTo>
                  <a:pt x="228" y="236"/>
                  <a:pt x="228" y="236"/>
                  <a:pt x="228" y="236"/>
                </a:cubicBezTo>
                <a:cubicBezTo>
                  <a:pt x="228" y="243"/>
                  <a:pt x="223" y="248"/>
                  <a:pt x="216" y="248"/>
                </a:cubicBezTo>
                <a:cubicBezTo>
                  <a:pt x="209" y="248"/>
                  <a:pt x="204" y="243"/>
                  <a:pt x="204" y="236"/>
                </a:cubicBezTo>
                <a:cubicBezTo>
                  <a:pt x="204" y="224"/>
                  <a:pt x="204" y="224"/>
                  <a:pt x="204" y="224"/>
                </a:cubicBezTo>
                <a:cubicBezTo>
                  <a:pt x="192" y="224"/>
                  <a:pt x="192" y="224"/>
                  <a:pt x="192" y="224"/>
                </a:cubicBezTo>
                <a:cubicBezTo>
                  <a:pt x="185" y="224"/>
                  <a:pt x="180" y="219"/>
                  <a:pt x="180" y="212"/>
                </a:cubicBezTo>
                <a:cubicBezTo>
                  <a:pt x="180" y="205"/>
                  <a:pt x="185" y="200"/>
                  <a:pt x="192" y="200"/>
                </a:cubicBezTo>
                <a:cubicBezTo>
                  <a:pt x="204" y="200"/>
                  <a:pt x="204" y="200"/>
                  <a:pt x="204" y="200"/>
                </a:cubicBezTo>
                <a:cubicBezTo>
                  <a:pt x="204" y="188"/>
                  <a:pt x="204" y="188"/>
                  <a:pt x="204" y="188"/>
                </a:cubicBezTo>
                <a:cubicBezTo>
                  <a:pt x="204" y="181"/>
                  <a:pt x="209" y="176"/>
                  <a:pt x="216" y="176"/>
                </a:cubicBezTo>
                <a:cubicBezTo>
                  <a:pt x="223" y="176"/>
                  <a:pt x="228" y="181"/>
                  <a:pt x="228" y="188"/>
                </a:cubicBezTo>
                <a:cubicBezTo>
                  <a:pt x="228" y="200"/>
                  <a:pt x="228" y="200"/>
                  <a:pt x="228" y="200"/>
                </a:cubicBezTo>
                <a:cubicBezTo>
                  <a:pt x="240" y="200"/>
                  <a:pt x="240" y="200"/>
                  <a:pt x="240" y="200"/>
                </a:cubicBezTo>
                <a:cubicBezTo>
                  <a:pt x="247" y="200"/>
                  <a:pt x="252" y="205"/>
                  <a:pt x="252" y="212"/>
                </a:cubicBezTo>
                <a:cubicBezTo>
                  <a:pt x="252" y="219"/>
                  <a:pt x="247" y="224"/>
                  <a:pt x="240" y="224"/>
                </a:cubicBezTo>
                <a:moveTo>
                  <a:pt x="192" y="188"/>
                </a:moveTo>
                <a:cubicBezTo>
                  <a:pt x="179" y="188"/>
                  <a:pt x="168" y="199"/>
                  <a:pt x="168" y="212"/>
                </a:cubicBezTo>
                <a:cubicBezTo>
                  <a:pt x="168" y="225"/>
                  <a:pt x="179" y="236"/>
                  <a:pt x="192" y="236"/>
                </a:cubicBezTo>
                <a:cubicBezTo>
                  <a:pt x="192" y="240"/>
                  <a:pt x="193" y="244"/>
                  <a:pt x="195" y="248"/>
                </a:cubicBezTo>
                <a:cubicBezTo>
                  <a:pt x="12" y="248"/>
                  <a:pt x="12" y="248"/>
                  <a:pt x="12" y="248"/>
                </a:cubicBezTo>
                <a:cubicBezTo>
                  <a:pt x="5" y="248"/>
                  <a:pt x="0" y="243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236"/>
                  <a:pt x="0" y="236"/>
                </a:cubicBezTo>
                <a:cubicBezTo>
                  <a:pt x="0" y="236"/>
                  <a:pt x="0" y="192"/>
                  <a:pt x="32" y="176"/>
                </a:cubicBezTo>
                <a:cubicBezTo>
                  <a:pt x="52" y="166"/>
                  <a:pt x="44" y="174"/>
                  <a:pt x="69" y="164"/>
                </a:cubicBezTo>
                <a:cubicBezTo>
                  <a:pt x="94" y="154"/>
                  <a:pt x="100" y="150"/>
                  <a:pt x="100" y="150"/>
                </a:cubicBezTo>
                <a:cubicBezTo>
                  <a:pt x="100" y="127"/>
                  <a:pt x="100" y="127"/>
                  <a:pt x="100" y="127"/>
                </a:cubicBezTo>
                <a:cubicBezTo>
                  <a:pt x="100" y="127"/>
                  <a:pt x="91" y="119"/>
                  <a:pt x="88" y="97"/>
                </a:cubicBezTo>
                <a:cubicBezTo>
                  <a:pt x="82" y="99"/>
                  <a:pt x="80" y="90"/>
                  <a:pt x="80" y="85"/>
                </a:cubicBezTo>
                <a:cubicBezTo>
                  <a:pt x="80" y="80"/>
                  <a:pt x="77" y="63"/>
                  <a:pt x="84" y="65"/>
                </a:cubicBezTo>
                <a:cubicBezTo>
                  <a:pt x="82" y="54"/>
                  <a:pt x="81" y="44"/>
                  <a:pt x="82" y="39"/>
                </a:cubicBezTo>
                <a:cubicBezTo>
                  <a:pt x="83" y="21"/>
                  <a:pt x="101" y="1"/>
                  <a:pt x="128" y="0"/>
                </a:cubicBezTo>
                <a:cubicBezTo>
                  <a:pt x="160" y="1"/>
                  <a:pt x="173" y="21"/>
                  <a:pt x="175" y="39"/>
                </a:cubicBezTo>
                <a:cubicBezTo>
                  <a:pt x="175" y="44"/>
                  <a:pt x="174" y="54"/>
                  <a:pt x="172" y="65"/>
                </a:cubicBezTo>
                <a:cubicBezTo>
                  <a:pt x="180" y="63"/>
                  <a:pt x="177" y="80"/>
                  <a:pt x="176" y="85"/>
                </a:cubicBezTo>
                <a:cubicBezTo>
                  <a:pt x="176" y="90"/>
                  <a:pt x="174" y="99"/>
                  <a:pt x="168" y="97"/>
                </a:cubicBezTo>
                <a:cubicBezTo>
                  <a:pt x="165" y="119"/>
                  <a:pt x="156" y="126"/>
                  <a:pt x="156" y="126"/>
                </a:cubicBezTo>
                <a:cubicBezTo>
                  <a:pt x="156" y="150"/>
                  <a:pt x="156" y="150"/>
                  <a:pt x="156" y="150"/>
                </a:cubicBezTo>
                <a:cubicBezTo>
                  <a:pt x="156" y="150"/>
                  <a:pt x="162" y="153"/>
                  <a:pt x="187" y="164"/>
                </a:cubicBezTo>
                <a:cubicBezTo>
                  <a:pt x="194" y="167"/>
                  <a:pt x="198" y="168"/>
                  <a:pt x="202" y="169"/>
                </a:cubicBezTo>
                <a:cubicBezTo>
                  <a:pt x="196" y="173"/>
                  <a:pt x="192" y="180"/>
                  <a:pt x="192" y="188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ctr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5" name="Рисунок 1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602"/>
            <a:ext cx="1526637" cy="52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36465108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7" name="Google Shape;4187;p124"/>
          <p:cNvSpPr txBox="1">
            <a:spLocks noGrp="1"/>
          </p:cNvSpPr>
          <p:nvPr>
            <p:ph type="title"/>
          </p:nvPr>
        </p:nvSpPr>
        <p:spPr>
          <a:xfrm>
            <a:off x="478974" y="740332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ВЗАИМОДЕЙСТВИЕ С СОЦИАЛЬНЫМИ ПАРТНЕРАМИ</a:t>
            </a:r>
            <a:endParaRPr>
              <a:solidFill>
                <a:schemeClr val="accent5">
                  <a:lumMod val="50000"/>
                </a:schemeClr>
              </a:solidFill>
            </a:endParaRPr>
          </a:p>
        </p:txBody>
      </p:sp>
      <p:grpSp>
        <p:nvGrpSpPr>
          <p:cNvPr id="2" name="Google Shape;4188;p124"/>
          <p:cNvGrpSpPr/>
          <p:nvPr/>
        </p:nvGrpSpPr>
        <p:grpSpPr>
          <a:xfrm>
            <a:off x="3539467" y="2338147"/>
            <a:ext cx="4203189" cy="3371463"/>
            <a:chOff x="2576194" y="1796722"/>
            <a:chExt cx="3152391" cy="2528694"/>
          </a:xfrm>
        </p:grpSpPr>
        <p:sp>
          <p:nvSpPr>
            <p:cNvPr id="4189" name="Google Shape;4189;p124"/>
            <p:cNvSpPr/>
            <p:nvPr/>
          </p:nvSpPr>
          <p:spPr>
            <a:xfrm>
              <a:off x="5215405" y="2683498"/>
              <a:ext cx="513180" cy="249405"/>
            </a:xfrm>
            <a:custGeom>
              <a:avLst/>
              <a:gdLst/>
              <a:ahLst/>
              <a:cxnLst/>
              <a:rect l="l" t="t" r="r" b="b"/>
              <a:pathLst>
                <a:path w="34" h="22" extrusionOk="0">
                  <a:moveTo>
                    <a:pt x="0" y="7"/>
                  </a:moveTo>
                  <a:cubicBezTo>
                    <a:pt x="9" y="12"/>
                    <a:pt x="16" y="17"/>
                    <a:pt x="20" y="22"/>
                  </a:cubicBezTo>
                  <a:cubicBezTo>
                    <a:pt x="23" y="19"/>
                    <a:pt x="27" y="17"/>
                    <a:pt x="31" y="17"/>
                  </a:cubicBezTo>
                  <a:cubicBezTo>
                    <a:pt x="32" y="17"/>
                    <a:pt x="33" y="17"/>
                    <a:pt x="34" y="18"/>
                  </a:cubicBezTo>
                  <a:cubicBezTo>
                    <a:pt x="27" y="11"/>
                    <a:pt x="17" y="5"/>
                    <a:pt x="3" y="0"/>
                  </a:cubicBezTo>
                  <a:cubicBezTo>
                    <a:pt x="2" y="3"/>
                    <a:pt x="1" y="5"/>
                    <a:pt x="0" y="7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0" name="Google Shape;4190;p124"/>
            <p:cNvSpPr/>
            <p:nvPr/>
          </p:nvSpPr>
          <p:spPr>
            <a:xfrm>
              <a:off x="2576194" y="1969919"/>
              <a:ext cx="1172983" cy="1434084"/>
            </a:xfrm>
            <a:custGeom>
              <a:avLst/>
              <a:gdLst/>
              <a:ahLst/>
              <a:cxnLst/>
              <a:rect l="l" t="t" r="r" b="b"/>
              <a:pathLst>
                <a:path w="79" h="127" extrusionOk="0">
                  <a:moveTo>
                    <a:pt x="40" y="119"/>
                  </a:moveTo>
                  <a:cubicBezTo>
                    <a:pt x="25" y="112"/>
                    <a:pt x="15" y="103"/>
                    <a:pt x="15" y="94"/>
                  </a:cubicBezTo>
                  <a:cubicBezTo>
                    <a:pt x="15" y="84"/>
                    <a:pt x="29" y="73"/>
                    <a:pt x="50" y="66"/>
                  </a:cubicBezTo>
                  <a:cubicBezTo>
                    <a:pt x="52" y="73"/>
                    <a:pt x="54" y="80"/>
                    <a:pt x="57" y="87"/>
                  </a:cubicBezTo>
                  <a:cubicBezTo>
                    <a:pt x="58" y="85"/>
                    <a:pt x="59" y="83"/>
                    <a:pt x="61" y="81"/>
                  </a:cubicBezTo>
                  <a:cubicBezTo>
                    <a:pt x="59" y="75"/>
                    <a:pt x="58" y="69"/>
                    <a:pt x="56" y="64"/>
                  </a:cubicBezTo>
                  <a:cubicBezTo>
                    <a:pt x="62" y="62"/>
                    <a:pt x="69" y="60"/>
                    <a:pt x="75" y="59"/>
                  </a:cubicBezTo>
                  <a:cubicBezTo>
                    <a:pt x="77" y="58"/>
                    <a:pt x="78" y="56"/>
                    <a:pt x="79" y="54"/>
                  </a:cubicBezTo>
                  <a:cubicBezTo>
                    <a:pt x="71" y="55"/>
                    <a:pt x="63" y="57"/>
                    <a:pt x="56" y="58"/>
                  </a:cubicBezTo>
                  <a:cubicBezTo>
                    <a:pt x="52" y="38"/>
                    <a:pt x="54" y="21"/>
                    <a:pt x="60" y="11"/>
                  </a:cubicBezTo>
                  <a:cubicBezTo>
                    <a:pt x="57" y="10"/>
                    <a:pt x="55" y="9"/>
                    <a:pt x="53" y="7"/>
                  </a:cubicBezTo>
                  <a:cubicBezTo>
                    <a:pt x="51" y="5"/>
                    <a:pt x="49" y="3"/>
                    <a:pt x="49" y="0"/>
                  </a:cubicBezTo>
                  <a:cubicBezTo>
                    <a:pt x="43" y="13"/>
                    <a:pt x="43" y="34"/>
                    <a:pt x="49" y="60"/>
                  </a:cubicBezTo>
                  <a:cubicBezTo>
                    <a:pt x="19" y="67"/>
                    <a:pt x="0" y="80"/>
                    <a:pt x="0" y="95"/>
                  </a:cubicBezTo>
                  <a:cubicBezTo>
                    <a:pt x="0" y="108"/>
                    <a:pt x="14" y="119"/>
                    <a:pt x="37" y="127"/>
                  </a:cubicBezTo>
                  <a:cubicBezTo>
                    <a:pt x="38" y="125"/>
                    <a:pt x="39" y="122"/>
                    <a:pt x="40" y="119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1" name="Google Shape;4191;p124"/>
            <p:cNvSpPr/>
            <p:nvPr/>
          </p:nvSpPr>
          <p:spPr>
            <a:xfrm>
              <a:off x="3675865" y="1831359"/>
              <a:ext cx="586491" cy="394895"/>
            </a:xfrm>
            <a:custGeom>
              <a:avLst/>
              <a:gdLst/>
              <a:ahLst/>
              <a:cxnLst/>
              <a:rect l="l" t="t" r="r" b="b"/>
              <a:pathLst>
                <a:path w="39" h="35" extrusionOk="0">
                  <a:moveTo>
                    <a:pt x="2" y="15"/>
                  </a:moveTo>
                  <a:cubicBezTo>
                    <a:pt x="11" y="16"/>
                    <a:pt x="23" y="23"/>
                    <a:pt x="34" y="35"/>
                  </a:cubicBezTo>
                  <a:cubicBezTo>
                    <a:pt x="36" y="33"/>
                    <a:pt x="38" y="32"/>
                    <a:pt x="39" y="30"/>
                  </a:cubicBezTo>
                  <a:cubicBezTo>
                    <a:pt x="25" y="14"/>
                    <a:pt x="12" y="3"/>
                    <a:pt x="0" y="0"/>
                  </a:cubicBezTo>
                  <a:cubicBezTo>
                    <a:pt x="2" y="2"/>
                    <a:pt x="3" y="5"/>
                    <a:pt x="3" y="9"/>
                  </a:cubicBezTo>
                  <a:cubicBezTo>
                    <a:pt x="3" y="11"/>
                    <a:pt x="3" y="13"/>
                    <a:pt x="2" y="15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2" name="Google Shape;4192;p124"/>
            <p:cNvSpPr/>
            <p:nvPr/>
          </p:nvSpPr>
          <p:spPr>
            <a:xfrm>
              <a:off x="3336798" y="3043750"/>
              <a:ext cx="1145494" cy="755147"/>
            </a:xfrm>
            <a:custGeom>
              <a:avLst/>
              <a:gdLst/>
              <a:ahLst/>
              <a:cxnLst/>
              <a:rect l="l" t="t" r="r" b="b"/>
              <a:pathLst>
                <a:path w="77" h="67" extrusionOk="0">
                  <a:moveTo>
                    <a:pt x="0" y="36"/>
                  </a:moveTo>
                  <a:cubicBezTo>
                    <a:pt x="8" y="38"/>
                    <a:pt x="18" y="40"/>
                    <a:pt x="28" y="41"/>
                  </a:cubicBezTo>
                  <a:cubicBezTo>
                    <a:pt x="33" y="50"/>
                    <a:pt x="39" y="59"/>
                    <a:pt x="45" y="67"/>
                  </a:cubicBezTo>
                  <a:cubicBezTo>
                    <a:pt x="47" y="65"/>
                    <a:pt x="49" y="64"/>
                    <a:pt x="51" y="62"/>
                  </a:cubicBezTo>
                  <a:cubicBezTo>
                    <a:pt x="45" y="56"/>
                    <a:pt x="40" y="49"/>
                    <a:pt x="35" y="42"/>
                  </a:cubicBezTo>
                  <a:cubicBezTo>
                    <a:pt x="42" y="42"/>
                    <a:pt x="50" y="42"/>
                    <a:pt x="57" y="42"/>
                  </a:cubicBezTo>
                  <a:cubicBezTo>
                    <a:pt x="62" y="42"/>
                    <a:pt x="67" y="42"/>
                    <a:pt x="72" y="42"/>
                  </a:cubicBezTo>
                  <a:cubicBezTo>
                    <a:pt x="74" y="40"/>
                    <a:pt x="76" y="38"/>
                    <a:pt x="77" y="36"/>
                  </a:cubicBezTo>
                  <a:cubicBezTo>
                    <a:pt x="70" y="37"/>
                    <a:pt x="63" y="38"/>
                    <a:pt x="56" y="38"/>
                  </a:cubicBezTo>
                  <a:cubicBezTo>
                    <a:pt x="48" y="38"/>
                    <a:pt x="39" y="37"/>
                    <a:pt x="32" y="36"/>
                  </a:cubicBezTo>
                  <a:cubicBezTo>
                    <a:pt x="28" y="30"/>
                    <a:pt x="24" y="23"/>
                    <a:pt x="21" y="16"/>
                  </a:cubicBezTo>
                  <a:cubicBezTo>
                    <a:pt x="18" y="10"/>
                    <a:pt x="16" y="5"/>
                    <a:pt x="14" y="0"/>
                  </a:cubicBezTo>
                  <a:cubicBezTo>
                    <a:pt x="13" y="2"/>
                    <a:pt x="12" y="4"/>
                    <a:pt x="11" y="7"/>
                  </a:cubicBezTo>
                  <a:cubicBezTo>
                    <a:pt x="13" y="11"/>
                    <a:pt x="15" y="15"/>
                    <a:pt x="17" y="19"/>
                  </a:cubicBezTo>
                  <a:cubicBezTo>
                    <a:pt x="19" y="25"/>
                    <a:pt x="22" y="30"/>
                    <a:pt x="25" y="35"/>
                  </a:cubicBezTo>
                  <a:cubicBezTo>
                    <a:pt x="16" y="34"/>
                    <a:pt x="9" y="32"/>
                    <a:pt x="2" y="29"/>
                  </a:cubicBezTo>
                  <a:cubicBezTo>
                    <a:pt x="1" y="32"/>
                    <a:pt x="0" y="34"/>
                    <a:pt x="0" y="3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3" name="Google Shape;4193;p124"/>
            <p:cNvSpPr/>
            <p:nvPr/>
          </p:nvSpPr>
          <p:spPr>
            <a:xfrm>
              <a:off x="4124895" y="3133811"/>
              <a:ext cx="1585363" cy="1191605"/>
            </a:xfrm>
            <a:custGeom>
              <a:avLst/>
              <a:gdLst/>
              <a:ahLst/>
              <a:cxnLst/>
              <a:rect l="l" t="t" r="r" b="b"/>
              <a:pathLst>
                <a:path w="106" h="105" extrusionOk="0">
                  <a:moveTo>
                    <a:pt x="104" y="8"/>
                  </a:moveTo>
                  <a:cubicBezTo>
                    <a:pt x="99" y="8"/>
                    <a:pt x="96" y="6"/>
                    <a:pt x="93" y="3"/>
                  </a:cubicBezTo>
                  <a:cubicBezTo>
                    <a:pt x="93" y="3"/>
                    <a:pt x="92" y="3"/>
                    <a:pt x="92" y="3"/>
                  </a:cubicBezTo>
                  <a:cubicBezTo>
                    <a:pt x="86" y="9"/>
                    <a:pt x="76" y="15"/>
                    <a:pt x="62" y="20"/>
                  </a:cubicBezTo>
                  <a:cubicBezTo>
                    <a:pt x="61" y="14"/>
                    <a:pt x="59" y="7"/>
                    <a:pt x="56" y="0"/>
                  </a:cubicBezTo>
                  <a:cubicBezTo>
                    <a:pt x="55" y="2"/>
                    <a:pt x="54" y="4"/>
                    <a:pt x="53" y="6"/>
                  </a:cubicBezTo>
                  <a:cubicBezTo>
                    <a:pt x="54" y="11"/>
                    <a:pt x="56" y="17"/>
                    <a:pt x="57" y="22"/>
                  </a:cubicBezTo>
                  <a:cubicBezTo>
                    <a:pt x="51" y="24"/>
                    <a:pt x="45" y="25"/>
                    <a:pt x="39" y="26"/>
                  </a:cubicBezTo>
                  <a:cubicBezTo>
                    <a:pt x="37" y="28"/>
                    <a:pt x="36" y="31"/>
                    <a:pt x="34" y="33"/>
                  </a:cubicBezTo>
                  <a:cubicBezTo>
                    <a:pt x="42" y="32"/>
                    <a:pt x="50" y="31"/>
                    <a:pt x="58" y="29"/>
                  </a:cubicBezTo>
                  <a:cubicBezTo>
                    <a:pt x="62" y="56"/>
                    <a:pt x="58" y="78"/>
                    <a:pt x="48" y="83"/>
                  </a:cubicBezTo>
                  <a:cubicBezTo>
                    <a:pt x="38" y="87"/>
                    <a:pt x="22" y="80"/>
                    <a:pt x="6" y="63"/>
                  </a:cubicBezTo>
                  <a:cubicBezTo>
                    <a:pt x="4" y="65"/>
                    <a:pt x="2" y="67"/>
                    <a:pt x="0" y="69"/>
                  </a:cubicBezTo>
                  <a:cubicBezTo>
                    <a:pt x="20" y="93"/>
                    <a:pt x="40" y="105"/>
                    <a:pt x="54" y="99"/>
                  </a:cubicBezTo>
                  <a:cubicBezTo>
                    <a:pt x="69" y="92"/>
                    <a:pt x="72" y="63"/>
                    <a:pt x="64" y="28"/>
                  </a:cubicBezTo>
                  <a:cubicBezTo>
                    <a:pt x="83" y="23"/>
                    <a:pt x="98" y="16"/>
                    <a:pt x="106" y="8"/>
                  </a:cubicBezTo>
                  <a:cubicBezTo>
                    <a:pt x="105" y="8"/>
                    <a:pt x="104" y="8"/>
                    <a:pt x="104" y="8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4" name="Google Shape;4194;p124"/>
            <p:cNvSpPr/>
            <p:nvPr/>
          </p:nvSpPr>
          <p:spPr>
            <a:xfrm>
              <a:off x="3932456" y="2295533"/>
              <a:ext cx="1154655" cy="762073"/>
            </a:xfrm>
            <a:custGeom>
              <a:avLst/>
              <a:gdLst/>
              <a:ahLst/>
              <a:cxnLst/>
              <a:rect l="l" t="t" r="r" b="b"/>
              <a:pathLst>
                <a:path w="77" h="67" extrusionOk="0">
                  <a:moveTo>
                    <a:pt x="4" y="24"/>
                  </a:moveTo>
                  <a:cubicBezTo>
                    <a:pt x="3" y="26"/>
                    <a:pt x="1" y="27"/>
                    <a:pt x="0" y="28"/>
                  </a:cubicBezTo>
                  <a:cubicBezTo>
                    <a:pt x="5" y="28"/>
                    <a:pt x="11" y="28"/>
                    <a:pt x="16" y="28"/>
                  </a:cubicBezTo>
                  <a:cubicBezTo>
                    <a:pt x="26" y="28"/>
                    <a:pt x="36" y="28"/>
                    <a:pt x="45" y="30"/>
                  </a:cubicBezTo>
                  <a:cubicBezTo>
                    <a:pt x="48" y="35"/>
                    <a:pt x="51" y="41"/>
                    <a:pt x="54" y="48"/>
                  </a:cubicBezTo>
                  <a:cubicBezTo>
                    <a:pt x="57" y="54"/>
                    <a:pt x="59" y="61"/>
                    <a:pt x="62" y="67"/>
                  </a:cubicBezTo>
                  <a:cubicBezTo>
                    <a:pt x="63" y="65"/>
                    <a:pt x="64" y="63"/>
                    <a:pt x="64" y="62"/>
                  </a:cubicBezTo>
                  <a:cubicBezTo>
                    <a:pt x="63" y="57"/>
                    <a:pt x="60" y="52"/>
                    <a:pt x="58" y="47"/>
                  </a:cubicBezTo>
                  <a:cubicBezTo>
                    <a:pt x="56" y="41"/>
                    <a:pt x="53" y="36"/>
                    <a:pt x="50" y="31"/>
                  </a:cubicBezTo>
                  <a:cubicBezTo>
                    <a:pt x="59" y="32"/>
                    <a:pt x="67" y="34"/>
                    <a:pt x="75" y="37"/>
                  </a:cubicBezTo>
                  <a:cubicBezTo>
                    <a:pt x="76" y="35"/>
                    <a:pt x="76" y="33"/>
                    <a:pt x="77" y="31"/>
                  </a:cubicBezTo>
                  <a:cubicBezTo>
                    <a:pt x="68" y="28"/>
                    <a:pt x="58" y="27"/>
                    <a:pt x="47" y="25"/>
                  </a:cubicBezTo>
                  <a:cubicBezTo>
                    <a:pt x="42" y="16"/>
                    <a:pt x="36" y="8"/>
                    <a:pt x="31" y="0"/>
                  </a:cubicBezTo>
                  <a:cubicBezTo>
                    <a:pt x="29" y="1"/>
                    <a:pt x="28" y="2"/>
                    <a:pt x="26" y="3"/>
                  </a:cubicBezTo>
                  <a:cubicBezTo>
                    <a:pt x="31" y="10"/>
                    <a:pt x="37" y="17"/>
                    <a:pt x="42" y="25"/>
                  </a:cubicBezTo>
                  <a:cubicBezTo>
                    <a:pt x="34" y="24"/>
                    <a:pt x="26" y="24"/>
                    <a:pt x="17" y="24"/>
                  </a:cubicBezTo>
                  <a:cubicBezTo>
                    <a:pt x="13" y="24"/>
                    <a:pt x="8" y="24"/>
                    <a:pt x="4" y="24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5" name="Google Shape;4195;p124"/>
            <p:cNvSpPr/>
            <p:nvPr/>
          </p:nvSpPr>
          <p:spPr>
            <a:xfrm>
              <a:off x="2979407" y="1796722"/>
              <a:ext cx="2520084" cy="2341641"/>
            </a:xfrm>
            <a:custGeom>
              <a:avLst/>
              <a:gdLst/>
              <a:ahLst/>
              <a:cxnLst/>
              <a:rect l="l" t="t" r="r" b="b"/>
              <a:pathLst>
                <a:path w="169" h="207" extrusionOk="0">
                  <a:moveTo>
                    <a:pt x="118" y="136"/>
                  </a:moveTo>
                  <a:cubicBezTo>
                    <a:pt x="156" y="83"/>
                    <a:pt x="169" y="28"/>
                    <a:pt x="149" y="14"/>
                  </a:cubicBezTo>
                  <a:cubicBezTo>
                    <a:pt x="129" y="0"/>
                    <a:pt x="82" y="31"/>
                    <a:pt x="45" y="84"/>
                  </a:cubicBezTo>
                  <a:cubicBezTo>
                    <a:pt x="15" y="126"/>
                    <a:pt x="0" y="169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5" y="192"/>
                    <a:pt x="5" y="192"/>
                    <a:pt x="5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2"/>
                    <a:pt x="6" y="192"/>
                    <a:pt x="6" y="192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1"/>
                    <a:pt x="6" y="191"/>
                    <a:pt x="6" y="191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6" y="190"/>
                    <a:pt x="6" y="190"/>
                    <a:pt x="6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90"/>
                    <a:pt x="7" y="190"/>
                    <a:pt x="7" y="190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9"/>
                    <a:pt x="7" y="189"/>
                    <a:pt x="7" y="189"/>
                  </a:cubicBezTo>
                  <a:cubicBezTo>
                    <a:pt x="7" y="188"/>
                    <a:pt x="7" y="188"/>
                    <a:pt x="7" y="188"/>
                  </a:cubicBezTo>
                  <a:cubicBezTo>
                    <a:pt x="7" y="188"/>
                    <a:pt x="7" y="188"/>
                    <a:pt x="7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8"/>
                    <a:pt x="8" y="188"/>
                    <a:pt x="8" y="188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8" y="187"/>
                    <a:pt x="8" y="187"/>
                    <a:pt x="8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7"/>
                    <a:pt x="9" y="187"/>
                    <a:pt x="9" y="187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9" y="186"/>
                    <a:pt x="9" y="186"/>
                    <a:pt x="9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6"/>
                    <a:pt x="10" y="186"/>
                    <a:pt x="10" y="186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0" y="185"/>
                    <a:pt x="10" y="185"/>
                    <a:pt x="10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5"/>
                    <a:pt x="11" y="185"/>
                    <a:pt x="11" y="185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1" y="184"/>
                    <a:pt x="11" y="184"/>
                    <a:pt x="11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2" y="184"/>
                    <a:pt x="12" y="184"/>
                    <a:pt x="12" y="184"/>
                  </a:cubicBezTo>
                  <a:cubicBezTo>
                    <a:pt x="13" y="184"/>
                    <a:pt x="13" y="184"/>
                    <a:pt x="13" y="184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3" y="183"/>
                    <a:pt x="13" y="183"/>
                    <a:pt x="13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4" y="182"/>
                    <a:pt x="14" y="182"/>
                    <a:pt x="14" y="182"/>
                  </a:cubicBezTo>
                  <a:cubicBezTo>
                    <a:pt x="14" y="182"/>
                    <a:pt x="14" y="182"/>
                    <a:pt x="14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2"/>
                    <a:pt x="17" y="182"/>
                    <a:pt x="17" y="182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7" y="181"/>
                    <a:pt x="17" y="181"/>
                    <a:pt x="17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8" y="181"/>
                    <a:pt x="18" y="181"/>
                    <a:pt x="18" y="181"/>
                  </a:cubicBezTo>
                  <a:cubicBezTo>
                    <a:pt x="14" y="161"/>
                    <a:pt x="24" y="122"/>
                    <a:pt x="50" y="86"/>
                  </a:cubicBezTo>
                  <a:cubicBezTo>
                    <a:pt x="82" y="40"/>
                    <a:pt x="124" y="17"/>
                    <a:pt x="140" y="28"/>
                  </a:cubicBezTo>
                  <a:cubicBezTo>
                    <a:pt x="156" y="40"/>
                    <a:pt x="148" y="87"/>
                    <a:pt x="116" y="132"/>
                  </a:cubicBezTo>
                  <a:cubicBezTo>
                    <a:pt x="91" y="167"/>
                    <a:pt x="61" y="190"/>
                    <a:pt x="40" y="194"/>
                  </a:cubicBezTo>
                  <a:cubicBezTo>
                    <a:pt x="40" y="194"/>
                    <a:pt x="40" y="194"/>
                    <a:pt x="40" y="194"/>
                  </a:cubicBezTo>
                  <a:cubicBezTo>
                    <a:pt x="40" y="194"/>
                    <a:pt x="40" y="194"/>
                    <a:pt x="40" y="194"/>
                  </a:cubicBezTo>
                  <a:cubicBezTo>
                    <a:pt x="40" y="194"/>
                    <a:pt x="40" y="194"/>
                    <a:pt x="40" y="194"/>
                  </a:cubicBezTo>
                  <a:cubicBezTo>
                    <a:pt x="40" y="194"/>
                    <a:pt x="40" y="194"/>
                    <a:pt x="40" y="194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0" y="195"/>
                    <a:pt x="40" y="195"/>
                    <a:pt x="40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5"/>
                    <a:pt x="41" y="195"/>
                    <a:pt x="41" y="195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6"/>
                    <a:pt x="41" y="196"/>
                    <a:pt x="41" y="196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7"/>
                    <a:pt x="41" y="197"/>
                    <a:pt x="41" y="197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8"/>
                    <a:pt x="41" y="198"/>
                    <a:pt x="41" y="198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199"/>
                    <a:pt x="41" y="199"/>
                    <a:pt x="41" y="199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0"/>
                    <a:pt x="41" y="200"/>
                    <a:pt x="41" y="200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1"/>
                    <a:pt x="41" y="201"/>
                    <a:pt x="41" y="201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2"/>
                    <a:pt x="41" y="202"/>
                    <a:pt x="41" y="202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1" y="203"/>
                    <a:pt x="41" y="203"/>
                    <a:pt x="41" y="203"/>
                  </a:cubicBezTo>
                  <a:cubicBezTo>
                    <a:pt x="40" y="203"/>
                    <a:pt x="40" y="203"/>
                    <a:pt x="40" y="203"/>
                  </a:cubicBezTo>
                  <a:cubicBezTo>
                    <a:pt x="40" y="203"/>
                    <a:pt x="40" y="203"/>
                    <a:pt x="40" y="203"/>
                  </a:cubicBezTo>
                  <a:cubicBezTo>
                    <a:pt x="40" y="203"/>
                    <a:pt x="40" y="203"/>
                    <a:pt x="40" y="203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4"/>
                    <a:pt x="40" y="204"/>
                    <a:pt x="40" y="204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5"/>
                    <a:pt x="40" y="205"/>
                    <a:pt x="40" y="205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40" y="206"/>
                    <a:pt x="40" y="206"/>
                    <a:pt x="40" y="206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39" y="206"/>
                    <a:pt x="39" y="206"/>
                    <a:pt x="39" y="206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39" y="207"/>
                    <a:pt x="39" y="207"/>
                    <a:pt x="39" y="207"/>
                  </a:cubicBezTo>
                  <a:cubicBezTo>
                    <a:pt x="62" y="199"/>
                    <a:pt x="92" y="173"/>
                    <a:pt x="118" y="136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196" name="Google Shape;4196;p124"/>
          <p:cNvSpPr/>
          <p:nvPr/>
        </p:nvSpPr>
        <p:spPr>
          <a:xfrm>
            <a:off x="7301890" y="3571683"/>
            <a:ext cx="792000" cy="79196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" name="Google Shape;4197;p124"/>
          <p:cNvGrpSpPr/>
          <p:nvPr/>
        </p:nvGrpSpPr>
        <p:grpSpPr>
          <a:xfrm>
            <a:off x="7553957" y="3765534"/>
            <a:ext cx="287867" cy="404268"/>
            <a:chOff x="1685925" y="4646613"/>
            <a:chExt cx="215900" cy="303212"/>
          </a:xfrm>
        </p:grpSpPr>
        <p:sp>
          <p:nvSpPr>
            <p:cNvPr id="4198" name="Google Shape;4198;p124"/>
            <p:cNvSpPr/>
            <p:nvPr/>
          </p:nvSpPr>
          <p:spPr>
            <a:xfrm>
              <a:off x="1685925" y="4646613"/>
              <a:ext cx="215900" cy="303212"/>
            </a:xfrm>
            <a:custGeom>
              <a:avLst/>
              <a:gdLst/>
              <a:ahLst/>
              <a:cxnLst/>
              <a:rect l="l" t="t" r="r" b="b"/>
              <a:pathLst>
                <a:path w="259" h="364" extrusionOk="0">
                  <a:moveTo>
                    <a:pt x="9" y="179"/>
                  </a:moveTo>
                  <a:cubicBezTo>
                    <a:pt x="9" y="179"/>
                    <a:pt x="0" y="151"/>
                    <a:pt x="1" y="122"/>
                  </a:cubicBezTo>
                  <a:cubicBezTo>
                    <a:pt x="3" y="69"/>
                    <a:pt x="28" y="0"/>
                    <a:pt x="121" y="1"/>
                  </a:cubicBezTo>
                  <a:cubicBezTo>
                    <a:pt x="259" y="3"/>
                    <a:pt x="232" y="156"/>
                    <a:pt x="232" y="156"/>
                  </a:cubicBezTo>
                  <a:cubicBezTo>
                    <a:pt x="208" y="262"/>
                    <a:pt x="116" y="364"/>
                    <a:pt x="116" y="364"/>
                  </a:cubicBezTo>
                  <a:cubicBezTo>
                    <a:pt x="26" y="266"/>
                    <a:pt x="9" y="179"/>
                    <a:pt x="9" y="179"/>
                  </a:cubicBezTo>
                  <a:close/>
                  <a:moveTo>
                    <a:pt x="117" y="321"/>
                  </a:moveTo>
                  <a:cubicBezTo>
                    <a:pt x="117" y="321"/>
                    <a:pt x="186" y="243"/>
                    <a:pt x="204" y="162"/>
                  </a:cubicBezTo>
                  <a:cubicBezTo>
                    <a:pt x="204" y="162"/>
                    <a:pt x="227" y="33"/>
                    <a:pt x="122" y="31"/>
                  </a:cubicBezTo>
                  <a:cubicBezTo>
                    <a:pt x="51" y="30"/>
                    <a:pt x="31" y="97"/>
                    <a:pt x="29" y="137"/>
                  </a:cubicBezTo>
                  <a:cubicBezTo>
                    <a:pt x="28" y="159"/>
                    <a:pt x="35" y="180"/>
                    <a:pt x="35" y="180"/>
                  </a:cubicBezTo>
                  <a:cubicBezTo>
                    <a:pt x="35" y="180"/>
                    <a:pt x="48" y="246"/>
                    <a:pt x="117" y="3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4199" name="Google Shape;4199;p124"/>
            <p:cNvSpPr/>
            <p:nvPr/>
          </p:nvSpPr>
          <p:spPr>
            <a:xfrm>
              <a:off x="1749425" y="4716463"/>
              <a:ext cx="77788" cy="7778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4200" name="Google Shape;4200;p124"/>
          <p:cNvSpPr/>
          <p:nvPr/>
        </p:nvSpPr>
        <p:spPr>
          <a:xfrm>
            <a:off x="4117060" y="4893351"/>
            <a:ext cx="789390" cy="7897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1" name="Google Shape;4201;p124"/>
          <p:cNvSpPr/>
          <p:nvPr/>
        </p:nvSpPr>
        <p:spPr>
          <a:xfrm>
            <a:off x="4233415" y="5046949"/>
            <a:ext cx="556684" cy="482582"/>
          </a:xfrm>
          <a:custGeom>
            <a:avLst/>
            <a:gdLst/>
            <a:ahLst/>
            <a:cxnLst/>
            <a:rect l="l" t="t" r="r" b="b"/>
            <a:pathLst>
              <a:path w="566" h="490" extrusionOk="0">
                <a:moveTo>
                  <a:pt x="159" y="9"/>
                </a:moveTo>
                <a:cubicBezTo>
                  <a:pt x="173" y="0"/>
                  <a:pt x="279" y="100"/>
                  <a:pt x="277" y="124"/>
                </a:cubicBezTo>
                <a:cubicBezTo>
                  <a:pt x="275" y="147"/>
                  <a:pt x="218" y="191"/>
                  <a:pt x="218" y="200"/>
                </a:cubicBezTo>
                <a:cubicBezTo>
                  <a:pt x="218" y="209"/>
                  <a:pt x="221" y="242"/>
                  <a:pt x="270" y="291"/>
                </a:cubicBezTo>
                <a:cubicBezTo>
                  <a:pt x="319" y="339"/>
                  <a:pt x="363" y="359"/>
                  <a:pt x="374" y="358"/>
                </a:cubicBezTo>
                <a:cubicBezTo>
                  <a:pt x="386" y="357"/>
                  <a:pt x="437" y="296"/>
                  <a:pt x="449" y="295"/>
                </a:cubicBezTo>
                <a:cubicBezTo>
                  <a:pt x="460" y="294"/>
                  <a:pt x="548" y="352"/>
                  <a:pt x="562" y="416"/>
                </a:cubicBezTo>
                <a:cubicBezTo>
                  <a:pt x="566" y="428"/>
                  <a:pt x="510" y="490"/>
                  <a:pt x="436" y="490"/>
                </a:cubicBezTo>
                <a:cubicBezTo>
                  <a:pt x="362" y="490"/>
                  <a:pt x="265" y="435"/>
                  <a:pt x="192" y="364"/>
                </a:cubicBezTo>
                <a:cubicBezTo>
                  <a:pt x="120" y="293"/>
                  <a:pt x="0" y="103"/>
                  <a:pt x="159" y="9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2" name="Google Shape;4202;p124"/>
          <p:cNvSpPr/>
          <p:nvPr/>
        </p:nvSpPr>
        <p:spPr>
          <a:xfrm>
            <a:off x="4389612" y="2116792"/>
            <a:ext cx="792000" cy="79196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3" name="Google Shape;4203;p124"/>
          <p:cNvSpPr/>
          <p:nvPr/>
        </p:nvSpPr>
        <p:spPr>
          <a:xfrm rot="10800000">
            <a:off x="4588256" y="2364451"/>
            <a:ext cx="394716" cy="296654"/>
          </a:xfrm>
          <a:custGeom>
            <a:avLst/>
            <a:gdLst/>
            <a:ahLst/>
            <a:cxnLst/>
            <a:rect l="l" t="t" r="r" b="b"/>
            <a:pathLst>
              <a:path w="298" h="225" extrusionOk="0">
                <a:moveTo>
                  <a:pt x="149" y="0"/>
                </a:moveTo>
                <a:cubicBezTo>
                  <a:pt x="149" y="50"/>
                  <a:pt x="149" y="50"/>
                  <a:pt x="149" y="50"/>
                </a:cubicBezTo>
                <a:cubicBezTo>
                  <a:pt x="98" y="50"/>
                  <a:pt x="98" y="50"/>
                  <a:pt x="98" y="50"/>
                </a:cubicBezTo>
                <a:cubicBezTo>
                  <a:pt x="98" y="50"/>
                  <a:pt x="0" y="50"/>
                  <a:pt x="0" y="225"/>
                </a:cubicBezTo>
                <a:cubicBezTo>
                  <a:pt x="0" y="225"/>
                  <a:pt x="1" y="175"/>
                  <a:pt x="99" y="175"/>
                </a:cubicBezTo>
                <a:cubicBezTo>
                  <a:pt x="149" y="175"/>
                  <a:pt x="149" y="175"/>
                  <a:pt x="149" y="175"/>
                </a:cubicBezTo>
                <a:cubicBezTo>
                  <a:pt x="149" y="225"/>
                  <a:pt x="149" y="225"/>
                  <a:pt x="149" y="225"/>
                </a:cubicBezTo>
                <a:cubicBezTo>
                  <a:pt x="298" y="112"/>
                  <a:pt x="298" y="112"/>
                  <a:pt x="298" y="112"/>
                </a:cubicBezTo>
                <a:cubicBezTo>
                  <a:pt x="149" y="0"/>
                  <a:pt x="149" y="0"/>
                  <a:pt x="149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4204" name="Google Shape;4204;p124"/>
          <p:cNvSpPr txBox="1"/>
          <p:nvPr/>
        </p:nvSpPr>
        <p:spPr>
          <a:xfrm>
            <a:off x="420916" y="2332045"/>
            <a:ext cx="3570515" cy="984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</a:pPr>
            <a:r>
              <a:rPr lang="ru-RU" sz="2133" b="1" dirty="0">
                <a:solidFill>
                  <a:srgbClr val="5B9BD5"/>
                </a:solidFill>
                <a:latin typeface="Roboto"/>
                <a:ea typeface="Roboto"/>
                <a:sym typeface="Roboto"/>
              </a:rPr>
              <a:t>ПРОФЕССИОНАЛЬНАЯ САМОИДЕНТИФИКАЦИЯ</a:t>
            </a:r>
            <a:endParaRPr sz="2133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4205" name="Google Shape;4205;p124"/>
          <p:cNvSpPr txBox="1"/>
          <p:nvPr/>
        </p:nvSpPr>
        <p:spPr>
          <a:xfrm>
            <a:off x="1" y="4906511"/>
            <a:ext cx="3621413" cy="80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r" defTabSz="914103" eaLnBrk="0" fontAlgn="base" hangingPunct="0">
              <a:lnSpc>
                <a:spcPct val="150000"/>
              </a:lnSpc>
            </a:pPr>
            <a:r>
              <a:rPr lang="ru-RU" sz="1733" b="1" dirty="0">
                <a:solidFill>
                  <a:srgbClr val="ED7D31">
                    <a:lumMod val="50000"/>
                  </a:srgbClr>
                </a:solidFill>
                <a:latin typeface="Roboto"/>
                <a:ea typeface="Roboto"/>
                <a:sym typeface="Roboto"/>
              </a:rPr>
              <a:t>ВОСПИТАНИЕ / СОЦИАЛИЗАЦИЯ</a:t>
            </a:r>
            <a:endParaRPr sz="1733">
              <a:solidFill>
                <a:srgbClr val="ED7D31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sp>
        <p:nvSpPr>
          <p:cNvPr id="4206" name="Google Shape;4206;p124"/>
          <p:cNvSpPr txBox="1"/>
          <p:nvPr/>
        </p:nvSpPr>
        <p:spPr>
          <a:xfrm>
            <a:off x="8338359" y="3796159"/>
            <a:ext cx="3302099" cy="80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</a:pPr>
            <a:r>
              <a:rPr lang="ru-RU" sz="1733" b="1" dirty="0">
                <a:solidFill>
                  <a:srgbClr val="A5A5A5">
                    <a:lumMod val="50000"/>
                  </a:srgbClr>
                </a:solidFill>
                <a:latin typeface="Roboto"/>
                <a:ea typeface="Roboto"/>
                <a:sym typeface="Roboto"/>
              </a:rPr>
              <a:t>КОМПЛЕКСНАЯ ПОДДЕРЖКА  ГРУППЫ РИСКА</a:t>
            </a:r>
            <a:endParaRPr sz="1733">
              <a:solidFill>
                <a:srgbClr val="A5A5A5">
                  <a:lumMod val="50000"/>
                </a:srgbClr>
              </a:solidFill>
              <a:latin typeface="Calibri" panose="020F0502020204030204" pitchFamily="34" charset="0"/>
            </a:endParaRPr>
          </a:p>
        </p:txBody>
      </p:sp>
      <p:pic>
        <p:nvPicPr>
          <p:cNvPr id="22" name="Рисунок 2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616" y="51602"/>
            <a:ext cx="1526637" cy="5245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04577061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5" name="Google Shape;1605;p31"/>
          <p:cNvSpPr/>
          <p:nvPr/>
        </p:nvSpPr>
        <p:spPr>
          <a:xfrm>
            <a:off x="0" y="132"/>
            <a:ext cx="6096001" cy="6857736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121894" tIns="60931" rIns="121894" bIns="60931" anchor="t" anchorCtr="0">
            <a:noAutofit/>
          </a:bodyPr>
          <a:lstStyle/>
          <a:p>
            <a:pPr algn="ctr" defTabSz="914103" eaLnBrk="0" fontAlgn="base" hangingPunct="0"/>
            <a:endParaRPr sz="2399">
              <a:solidFill>
                <a:prstClr val="black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06" name="Google Shape;1606;p31"/>
          <p:cNvSpPr txBox="1">
            <a:spLocks noGrp="1"/>
          </p:cNvSpPr>
          <p:nvPr>
            <p:ph type="body" idx="1"/>
          </p:nvPr>
        </p:nvSpPr>
        <p:spPr>
          <a:xfrm>
            <a:off x="508002" y="1178515"/>
            <a:ext cx="11157818" cy="230997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ru-RU" dirty="0"/>
              <a:t>КЛАССНОГО РУКОВОДИТЕЛЯ</a:t>
            </a:r>
            <a:endParaRPr/>
          </a:p>
        </p:txBody>
      </p:sp>
      <p:sp>
        <p:nvSpPr>
          <p:cNvPr id="1607" name="Google Shape;1607;p31"/>
          <p:cNvSpPr txBox="1">
            <a:spLocks noGrp="1"/>
          </p:cNvSpPr>
          <p:nvPr>
            <p:ph type="title"/>
          </p:nvPr>
        </p:nvSpPr>
        <p:spPr>
          <a:xfrm>
            <a:off x="508002" y="455199"/>
            <a:ext cx="11157818" cy="66048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/>
          <a:p>
            <a:r>
              <a:rPr lang="ru-RU" dirty="0"/>
              <a:t>ДОКУМЕНТАЦИЯ</a:t>
            </a:r>
            <a:endParaRPr/>
          </a:p>
        </p:txBody>
      </p:sp>
      <p:sp>
        <p:nvSpPr>
          <p:cNvPr id="1608" name="Google Shape;1608;p31"/>
          <p:cNvSpPr txBox="1"/>
          <p:nvPr/>
        </p:nvSpPr>
        <p:spPr>
          <a:xfrm>
            <a:off x="1067479" y="2576882"/>
            <a:ext cx="4452218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prstClr val="white"/>
              </a:buClr>
              <a:buSzPts val="1400"/>
            </a:pPr>
            <a:r>
              <a:rPr lang="ru-RU" sz="1733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ПЛАН ВОСПИТАТЕЛЬНОЙ РАБОТЫ</a:t>
            </a:r>
            <a:endParaRPr sz="1733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2" name="Google Shape;1609;p31"/>
          <p:cNvGrpSpPr/>
          <p:nvPr/>
        </p:nvGrpSpPr>
        <p:grpSpPr>
          <a:xfrm>
            <a:off x="508001" y="2540281"/>
            <a:ext cx="427525" cy="427026"/>
            <a:chOff x="3867150" y="1868488"/>
            <a:chExt cx="1406525" cy="1404938"/>
          </a:xfrm>
        </p:grpSpPr>
        <p:sp>
          <p:nvSpPr>
            <p:cNvPr id="1610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1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2" name="Google Shape;1612;p31"/>
          <p:cNvSpPr txBox="1"/>
          <p:nvPr/>
        </p:nvSpPr>
        <p:spPr>
          <a:xfrm>
            <a:off x="1111022" y="3319009"/>
            <a:ext cx="4452218" cy="738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prstClr val="white"/>
              </a:buClr>
              <a:buSzPts val="1400"/>
            </a:pPr>
            <a:r>
              <a:rPr lang="ru-RU" sz="1733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СОЦИАЛЬНЫЙ ПАСПОРТ ГРУППЫ</a:t>
            </a:r>
            <a:r>
              <a:rPr lang="en-US" sz="18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/>
            </a:r>
            <a:br>
              <a:rPr lang="en-US" sz="18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</a:br>
            <a:r>
              <a:rPr lang="ru-RU" sz="1466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ПОРТФОЛИО / ЛИЧНЫЕ ДЕЛА</a:t>
            </a:r>
            <a:endParaRPr sz="15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3" name="Google Shape;1613;p31"/>
          <p:cNvGrpSpPr/>
          <p:nvPr/>
        </p:nvGrpSpPr>
        <p:grpSpPr>
          <a:xfrm>
            <a:off x="508001" y="3471050"/>
            <a:ext cx="427525" cy="427026"/>
            <a:chOff x="3867150" y="1868488"/>
            <a:chExt cx="1406525" cy="1404938"/>
          </a:xfrm>
        </p:grpSpPr>
        <p:sp>
          <p:nvSpPr>
            <p:cNvPr id="1614" name="Google Shape;1614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5" name="Google Shape;1615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16" name="Google Shape;1616;p31"/>
          <p:cNvSpPr txBox="1"/>
          <p:nvPr/>
        </p:nvSpPr>
        <p:spPr>
          <a:xfrm>
            <a:off x="1081994" y="4206161"/>
            <a:ext cx="4452218" cy="800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prstClr val="white"/>
              </a:buClr>
              <a:buSzPts val="1400"/>
            </a:pPr>
            <a:r>
              <a:rPr lang="ru-RU" sz="1733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ПРОТОКОЛЫ РОДИТЕЛЬСКИХ СОБРАНИЙ</a:t>
            </a:r>
            <a:endParaRPr sz="15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4" name="Google Shape;1617;p31"/>
          <p:cNvGrpSpPr/>
          <p:nvPr/>
        </p:nvGrpSpPr>
        <p:grpSpPr>
          <a:xfrm>
            <a:off x="508001" y="4401818"/>
            <a:ext cx="427525" cy="427026"/>
            <a:chOff x="3867150" y="1868488"/>
            <a:chExt cx="1406525" cy="1404938"/>
          </a:xfrm>
        </p:grpSpPr>
        <p:sp>
          <p:nvSpPr>
            <p:cNvPr id="1618" name="Google Shape;1618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19" name="Google Shape;1619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20" name="Google Shape;1620;p31"/>
          <p:cNvSpPr txBox="1"/>
          <p:nvPr/>
        </p:nvSpPr>
        <p:spPr>
          <a:xfrm>
            <a:off x="1096507" y="5296615"/>
            <a:ext cx="4452218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prstClr val="white"/>
              </a:buClr>
              <a:buSzPts val="1400"/>
            </a:pPr>
            <a:r>
              <a:rPr lang="ru-RU" sz="1733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КОНСПЕКТЫ классных часов</a:t>
            </a:r>
            <a:endParaRPr sz="1733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5" name="Google Shape;1621;p31"/>
          <p:cNvGrpSpPr/>
          <p:nvPr/>
        </p:nvGrpSpPr>
        <p:grpSpPr>
          <a:xfrm>
            <a:off x="508001" y="5332585"/>
            <a:ext cx="427525" cy="427026"/>
            <a:chOff x="3867150" y="1868488"/>
            <a:chExt cx="1406525" cy="1404938"/>
          </a:xfrm>
        </p:grpSpPr>
        <p:sp>
          <p:nvSpPr>
            <p:cNvPr id="1622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3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pic>
        <p:nvPicPr>
          <p:cNvPr id="30" name="Рисунок 29" descr="b261cf5105.jpg"/>
          <p:cNvPicPr>
            <a:picLocks noGrp="1" noChangeAspect="1"/>
          </p:cNvPicPr>
          <p:nvPr>
            <p:ph type="pic" idx="2"/>
          </p:nvPr>
        </p:nvPicPr>
        <p:blipFill>
          <a:blip r:embed="rId3"/>
          <a:srcRect l="20296" r="20296"/>
          <a:stretch>
            <a:fillRect/>
          </a:stretch>
        </p:blipFill>
        <p:spPr>
          <a:xfrm>
            <a:off x="6096000" y="132"/>
            <a:ext cx="6096001" cy="6857736"/>
          </a:xfrm>
          <a:prstGeom prst="rect">
            <a:avLst/>
          </a:prstGeom>
          <a:solidFill>
            <a:srgbClr val="F2F2F2"/>
          </a:solidFill>
          <a:ln>
            <a:noFill/>
          </a:ln>
        </p:spPr>
      </p:pic>
      <p:grpSp>
        <p:nvGrpSpPr>
          <p:cNvPr id="6" name="Google Shape;1609;p31"/>
          <p:cNvGrpSpPr/>
          <p:nvPr/>
        </p:nvGrpSpPr>
        <p:grpSpPr>
          <a:xfrm>
            <a:off x="493487" y="1814595"/>
            <a:ext cx="427525" cy="427026"/>
            <a:chOff x="3867150" y="1868488"/>
            <a:chExt cx="1406525" cy="1404938"/>
          </a:xfrm>
        </p:grpSpPr>
        <p:sp>
          <p:nvSpPr>
            <p:cNvPr id="23" name="Google Shape;1610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4" name="Google Shape;1611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5" name="Google Shape;1608;p31"/>
          <p:cNvSpPr txBox="1"/>
          <p:nvPr/>
        </p:nvSpPr>
        <p:spPr>
          <a:xfrm>
            <a:off x="1096507" y="1793138"/>
            <a:ext cx="4452218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prstClr val="white"/>
              </a:buClr>
              <a:buSzPts val="1400"/>
            </a:pPr>
            <a:r>
              <a:rPr lang="ru-RU" sz="1733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ЖУРНАЛ  ГРУППЫ</a:t>
            </a:r>
            <a:endParaRPr sz="1599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7" name="Google Shape;1621;p31"/>
          <p:cNvGrpSpPr/>
          <p:nvPr/>
        </p:nvGrpSpPr>
        <p:grpSpPr>
          <a:xfrm>
            <a:off x="522516" y="6029245"/>
            <a:ext cx="427525" cy="427026"/>
            <a:chOff x="3867150" y="1868488"/>
            <a:chExt cx="1406525" cy="1404938"/>
          </a:xfrm>
        </p:grpSpPr>
        <p:sp>
          <p:nvSpPr>
            <p:cNvPr id="27" name="Google Shape;1622;p31"/>
            <p:cNvSpPr/>
            <p:nvPr/>
          </p:nvSpPr>
          <p:spPr>
            <a:xfrm>
              <a:off x="4225925" y="2312988"/>
              <a:ext cx="715963" cy="539750"/>
            </a:xfrm>
            <a:custGeom>
              <a:avLst/>
              <a:gdLst/>
              <a:ahLst/>
              <a:cxnLst/>
              <a:rect l="l" t="t" r="r" b="b"/>
              <a:pathLst>
                <a:path w="1806" h="1359" extrusionOk="0">
                  <a:moveTo>
                    <a:pt x="1534" y="0"/>
                  </a:moveTo>
                  <a:lnTo>
                    <a:pt x="1806" y="280"/>
                  </a:lnTo>
                  <a:lnTo>
                    <a:pt x="693" y="1359"/>
                  </a:lnTo>
                  <a:lnTo>
                    <a:pt x="0" y="668"/>
                  </a:lnTo>
                  <a:lnTo>
                    <a:pt x="236" y="432"/>
                  </a:lnTo>
                  <a:lnTo>
                    <a:pt x="676" y="873"/>
                  </a:lnTo>
                  <a:lnTo>
                    <a:pt x="15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28" name="Google Shape;1623;p31"/>
            <p:cNvSpPr/>
            <p:nvPr/>
          </p:nvSpPr>
          <p:spPr>
            <a:xfrm>
              <a:off x="3867150" y="1868488"/>
              <a:ext cx="1406525" cy="1404938"/>
            </a:xfrm>
            <a:custGeom>
              <a:avLst/>
              <a:gdLst/>
              <a:ahLst/>
              <a:cxnLst/>
              <a:rect l="l" t="t" r="r" b="b"/>
              <a:pathLst>
                <a:path w="3546" h="3543" extrusionOk="0">
                  <a:moveTo>
                    <a:pt x="1773" y="322"/>
                  </a:moveTo>
                  <a:lnTo>
                    <a:pt x="1673" y="325"/>
                  </a:lnTo>
                  <a:lnTo>
                    <a:pt x="1575" y="335"/>
                  </a:lnTo>
                  <a:lnTo>
                    <a:pt x="1480" y="351"/>
                  </a:lnTo>
                  <a:lnTo>
                    <a:pt x="1386" y="374"/>
                  </a:lnTo>
                  <a:lnTo>
                    <a:pt x="1296" y="402"/>
                  </a:lnTo>
                  <a:lnTo>
                    <a:pt x="1207" y="435"/>
                  </a:lnTo>
                  <a:lnTo>
                    <a:pt x="1122" y="475"/>
                  </a:lnTo>
                  <a:lnTo>
                    <a:pt x="1040" y="519"/>
                  </a:lnTo>
                  <a:lnTo>
                    <a:pt x="961" y="569"/>
                  </a:lnTo>
                  <a:lnTo>
                    <a:pt x="885" y="624"/>
                  </a:lnTo>
                  <a:lnTo>
                    <a:pt x="814" y="683"/>
                  </a:lnTo>
                  <a:lnTo>
                    <a:pt x="746" y="746"/>
                  </a:lnTo>
                  <a:lnTo>
                    <a:pt x="682" y="814"/>
                  </a:lnTo>
                  <a:lnTo>
                    <a:pt x="623" y="886"/>
                  </a:lnTo>
                  <a:lnTo>
                    <a:pt x="569" y="962"/>
                  </a:lnTo>
                  <a:lnTo>
                    <a:pt x="519" y="1040"/>
                  </a:lnTo>
                  <a:lnTo>
                    <a:pt x="474" y="1122"/>
                  </a:lnTo>
                  <a:lnTo>
                    <a:pt x="435" y="1208"/>
                  </a:lnTo>
                  <a:lnTo>
                    <a:pt x="401" y="1296"/>
                  </a:lnTo>
                  <a:lnTo>
                    <a:pt x="372" y="1387"/>
                  </a:lnTo>
                  <a:lnTo>
                    <a:pt x="350" y="1479"/>
                  </a:lnTo>
                  <a:lnTo>
                    <a:pt x="334" y="1576"/>
                  </a:lnTo>
                  <a:lnTo>
                    <a:pt x="324" y="1673"/>
                  </a:lnTo>
                  <a:lnTo>
                    <a:pt x="321" y="1772"/>
                  </a:lnTo>
                  <a:lnTo>
                    <a:pt x="324" y="1871"/>
                  </a:lnTo>
                  <a:lnTo>
                    <a:pt x="334" y="1969"/>
                  </a:lnTo>
                  <a:lnTo>
                    <a:pt x="350" y="2064"/>
                  </a:lnTo>
                  <a:lnTo>
                    <a:pt x="372" y="2158"/>
                  </a:lnTo>
                  <a:lnTo>
                    <a:pt x="401" y="2249"/>
                  </a:lnTo>
                  <a:lnTo>
                    <a:pt x="435" y="2337"/>
                  </a:lnTo>
                  <a:lnTo>
                    <a:pt x="474" y="2422"/>
                  </a:lnTo>
                  <a:lnTo>
                    <a:pt x="519" y="2504"/>
                  </a:lnTo>
                  <a:lnTo>
                    <a:pt x="569" y="2583"/>
                  </a:lnTo>
                  <a:lnTo>
                    <a:pt x="623" y="2659"/>
                  </a:lnTo>
                  <a:lnTo>
                    <a:pt x="682" y="2731"/>
                  </a:lnTo>
                  <a:lnTo>
                    <a:pt x="746" y="2798"/>
                  </a:lnTo>
                  <a:lnTo>
                    <a:pt x="814" y="2861"/>
                  </a:lnTo>
                  <a:lnTo>
                    <a:pt x="885" y="2921"/>
                  </a:lnTo>
                  <a:lnTo>
                    <a:pt x="961" y="2976"/>
                  </a:lnTo>
                  <a:lnTo>
                    <a:pt x="1040" y="3025"/>
                  </a:lnTo>
                  <a:lnTo>
                    <a:pt x="1122" y="3070"/>
                  </a:lnTo>
                  <a:lnTo>
                    <a:pt x="1207" y="3108"/>
                  </a:lnTo>
                  <a:lnTo>
                    <a:pt x="1296" y="3143"/>
                  </a:lnTo>
                  <a:lnTo>
                    <a:pt x="1386" y="3171"/>
                  </a:lnTo>
                  <a:lnTo>
                    <a:pt x="1480" y="3194"/>
                  </a:lnTo>
                  <a:lnTo>
                    <a:pt x="1575" y="3210"/>
                  </a:lnTo>
                  <a:lnTo>
                    <a:pt x="1673" y="3220"/>
                  </a:lnTo>
                  <a:lnTo>
                    <a:pt x="1773" y="3223"/>
                  </a:lnTo>
                  <a:lnTo>
                    <a:pt x="1872" y="3220"/>
                  </a:lnTo>
                  <a:lnTo>
                    <a:pt x="1969" y="3210"/>
                  </a:lnTo>
                  <a:lnTo>
                    <a:pt x="2065" y="3194"/>
                  </a:lnTo>
                  <a:lnTo>
                    <a:pt x="2158" y="3171"/>
                  </a:lnTo>
                  <a:lnTo>
                    <a:pt x="2250" y="3143"/>
                  </a:lnTo>
                  <a:lnTo>
                    <a:pt x="2337" y="3108"/>
                  </a:lnTo>
                  <a:lnTo>
                    <a:pt x="2423" y="3070"/>
                  </a:lnTo>
                  <a:lnTo>
                    <a:pt x="2506" y="3025"/>
                  </a:lnTo>
                  <a:lnTo>
                    <a:pt x="2585" y="2976"/>
                  </a:lnTo>
                  <a:lnTo>
                    <a:pt x="2660" y="2921"/>
                  </a:lnTo>
                  <a:lnTo>
                    <a:pt x="2731" y="2861"/>
                  </a:lnTo>
                  <a:lnTo>
                    <a:pt x="2799" y="2798"/>
                  </a:lnTo>
                  <a:lnTo>
                    <a:pt x="2863" y="2731"/>
                  </a:lnTo>
                  <a:lnTo>
                    <a:pt x="2921" y="2659"/>
                  </a:lnTo>
                  <a:lnTo>
                    <a:pt x="2977" y="2583"/>
                  </a:lnTo>
                  <a:lnTo>
                    <a:pt x="3026" y="2504"/>
                  </a:lnTo>
                  <a:lnTo>
                    <a:pt x="3070" y="2422"/>
                  </a:lnTo>
                  <a:lnTo>
                    <a:pt x="3110" y="2337"/>
                  </a:lnTo>
                  <a:lnTo>
                    <a:pt x="3144" y="2249"/>
                  </a:lnTo>
                  <a:lnTo>
                    <a:pt x="3173" y="2158"/>
                  </a:lnTo>
                  <a:lnTo>
                    <a:pt x="3195" y="2064"/>
                  </a:lnTo>
                  <a:lnTo>
                    <a:pt x="3211" y="1969"/>
                  </a:lnTo>
                  <a:lnTo>
                    <a:pt x="3221" y="1871"/>
                  </a:lnTo>
                  <a:lnTo>
                    <a:pt x="3225" y="1772"/>
                  </a:lnTo>
                  <a:lnTo>
                    <a:pt x="3221" y="1673"/>
                  </a:lnTo>
                  <a:lnTo>
                    <a:pt x="3211" y="1576"/>
                  </a:lnTo>
                  <a:lnTo>
                    <a:pt x="3195" y="1481"/>
                  </a:lnTo>
                  <a:lnTo>
                    <a:pt x="3172" y="1387"/>
                  </a:lnTo>
                  <a:lnTo>
                    <a:pt x="3144" y="1296"/>
                  </a:lnTo>
                  <a:lnTo>
                    <a:pt x="3109" y="1208"/>
                  </a:lnTo>
                  <a:lnTo>
                    <a:pt x="3070" y="1122"/>
                  </a:lnTo>
                  <a:lnTo>
                    <a:pt x="3025" y="1040"/>
                  </a:lnTo>
                  <a:lnTo>
                    <a:pt x="2975" y="962"/>
                  </a:lnTo>
                  <a:lnTo>
                    <a:pt x="2921" y="886"/>
                  </a:lnTo>
                  <a:lnTo>
                    <a:pt x="2862" y="815"/>
                  </a:lnTo>
                  <a:lnTo>
                    <a:pt x="2798" y="747"/>
                  </a:lnTo>
                  <a:lnTo>
                    <a:pt x="2730" y="683"/>
                  </a:lnTo>
                  <a:lnTo>
                    <a:pt x="2659" y="624"/>
                  </a:lnTo>
                  <a:lnTo>
                    <a:pt x="2584" y="570"/>
                  </a:lnTo>
                  <a:lnTo>
                    <a:pt x="2505" y="520"/>
                  </a:lnTo>
                  <a:lnTo>
                    <a:pt x="2423" y="475"/>
                  </a:lnTo>
                  <a:lnTo>
                    <a:pt x="2337" y="436"/>
                  </a:lnTo>
                  <a:lnTo>
                    <a:pt x="2249" y="402"/>
                  </a:lnTo>
                  <a:lnTo>
                    <a:pt x="2158" y="374"/>
                  </a:lnTo>
                  <a:lnTo>
                    <a:pt x="2065" y="351"/>
                  </a:lnTo>
                  <a:lnTo>
                    <a:pt x="1969" y="335"/>
                  </a:lnTo>
                  <a:lnTo>
                    <a:pt x="1872" y="325"/>
                  </a:lnTo>
                  <a:lnTo>
                    <a:pt x="1773" y="322"/>
                  </a:lnTo>
                  <a:close/>
                  <a:moveTo>
                    <a:pt x="1773" y="0"/>
                  </a:moveTo>
                  <a:lnTo>
                    <a:pt x="1881" y="4"/>
                  </a:lnTo>
                  <a:lnTo>
                    <a:pt x="1987" y="13"/>
                  </a:lnTo>
                  <a:lnTo>
                    <a:pt x="2091" y="30"/>
                  </a:lnTo>
                  <a:lnTo>
                    <a:pt x="2194" y="51"/>
                  </a:lnTo>
                  <a:lnTo>
                    <a:pt x="2293" y="78"/>
                  </a:lnTo>
                  <a:lnTo>
                    <a:pt x="2391" y="112"/>
                  </a:lnTo>
                  <a:lnTo>
                    <a:pt x="2486" y="150"/>
                  </a:lnTo>
                  <a:lnTo>
                    <a:pt x="2578" y="194"/>
                  </a:lnTo>
                  <a:lnTo>
                    <a:pt x="2668" y="243"/>
                  </a:lnTo>
                  <a:lnTo>
                    <a:pt x="2753" y="296"/>
                  </a:lnTo>
                  <a:lnTo>
                    <a:pt x="2836" y="354"/>
                  </a:lnTo>
                  <a:lnTo>
                    <a:pt x="2915" y="418"/>
                  </a:lnTo>
                  <a:lnTo>
                    <a:pt x="2990" y="485"/>
                  </a:lnTo>
                  <a:lnTo>
                    <a:pt x="3061" y="556"/>
                  </a:lnTo>
                  <a:lnTo>
                    <a:pt x="3129" y="630"/>
                  </a:lnTo>
                  <a:lnTo>
                    <a:pt x="3191" y="710"/>
                  </a:lnTo>
                  <a:lnTo>
                    <a:pt x="3250" y="792"/>
                  </a:lnTo>
                  <a:lnTo>
                    <a:pt x="3304" y="879"/>
                  </a:lnTo>
                  <a:lnTo>
                    <a:pt x="3352" y="967"/>
                  </a:lnTo>
                  <a:lnTo>
                    <a:pt x="3395" y="1060"/>
                  </a:lnTo>
                  <a:lnTo>
                    <a:pt x="3434" y="1154"/>
                  </a:lnTo>
                  <a:lnTo>
                    <a:pt x="3468" y="1252"/>
                  </a:lnTo>
                  <a:lnTo>
                    <a:pt x="3495" y="1352"/>
                  </a:lnTo>
                  <a:lnTo>
                    <a:pt x="3516" y="1454"/>
                  </a:lnTo>
                  <a:lnTo>
                    <a:pt x="3533" y="1558"/>
                  </a:lnTo>
                  <a:lnTo>
                    <a:pt x="3542" y="1664"/>
                  </a:lnTo>
                  <a:lnTo>
                    <a:pt x="3546" y="1772"/>
                  </a:lnTo>
                  <a:lnTo>
                    <a:pt x="3542" y="1880"/>
                  </a:lnTo>
                  <a:lnTo>
                    <a:pt x="3533" y="1987"/>
                  </a:lnTo>
                  <a:lnTo>
                    <a:pt x="3516" y="2091"/>
                  </a:lnTo>
                  <a:lnTo>
                    <a:pt x="3495" y="2193"/>
                  </a:lnTo>
                  <a:lnTo>
                    <a:pt x="3468" y="2293"/>
                  </a:lnTo>
                  <a:lnTo>
                    <a:pt x="3434" y="2390"/>
                  </a:lnTo>
                  <a:lnTo>
                    <a:pt x="3395" y="2485"/>
                  </a:lnTo>
                  <a:lnTo>
                    <a:pt x="3352" y="2578"/>
                  </a:lnTo>
                  <a:lnTo>
                    <a:pt x="3304" y="2666"/>
                  </a:lnTo>
                  <a:lnTo>
                    <a:pt x="3250" y="2752"/>
                  </a:lnTo>
                  <a:lnTo>
                    <a:pt x="3191" y="2834"/>
                  </a:lnTo>
                  <a:lnTo>
                    <a:pt x="3129" y="2913"/>
                  </a:lnTo>
                  <a:lnTo>
                    <a:pt x="3061" y="2989"/>
                  </a:lnTo>
                  <a:lnTo>
                    <a:pt x="2990" y="3060"/>
                  </a:lnTo>
                  <a:lnTo>
                    <a:pt x="2915" y="3127"/>
                  </a:lnTo>
                  <a:lnTo>
                    <a:pt x="2836" y="3189"/>
                  </a:lnTo>
                  <a:lnTo>
                    <a:pt x="2753" y="3248"/>
                  </a:lnTo>
                  <a:lnTo>
                    <a:pt x="2668" y="3302"/>
                  </a:lnTo>
                  <a:lnTo>
                    <a:pt x="2578" y="3350"/>
                  </a:lnTo>
                  <a:lnTo>
                    <a:pt x="2486" y="3394"/>
                  </a:lnTo>
                  <a:lnTo>
                    <a:pt x="2391" y="3433"/>
                  </a:lnTo>
                  <a:lnTo>
                    <a:pt x="2293" y="3466"/>
                  </a:lnTo>
                  <a:lnTo>
                    <a:pt x="2194" y="3494"/>
                  </a:lnTo>
                  <a:lnTo>
                    <a:pt x="2091" y="3515"/>
                  </a:lnTo>
                  <a:lnTo>
                    <a:pt x="1987" y="3530"/>
                  </a:lnTo>
                  <a:lnTo>
                    <a:pt x="1881" y="3540"/>
                  </a:lnTo>
                  <a:lnTo>
                    <a:pt x="1773" y="3543"/>
                  </a:lnTo>
                  <a:lnTo>
                    <a:pt x="1665" y="3540"/>
                  </a:lnTo>
                  <a:lnTo>
                    <a:pt x="1558" y="3530"/>
                  </a:lnTo>
                  <a:lnTo>
                    <a:pt x="1454" y="3515"/>
                  </a:lnTo>
                  <a:lnTo>
                    <a:pt x="1352" y="3494"/>
                  </a:lnTo>
                  <a:lnTo>
                    <a:pt x="1251" y="3466"/>
                  </a:lnTo>
                  <a:lnTo>
                    <a:pt x="1154" y="3433"/>
                  </a:lnTo>
                  <a:lnTo>
                    <a:pt x="1059" y="3394"/>
                  </a:lnTo>
                  <a:lnTo>
                    <a:pt x="967" y="3350"/>
                  </a:lnTo>
                  <a:lnTo>
                    <a:pt x="878" y="3302"/>
                  </a:lnTo>
                  <a:lnTo>
                    <a:pt x="791" y="3248"/>
                  </a:lnTo>
                  <a:lnTo>
                    <a:pt x="709" y="3189"/>
                  </a:lnTo>
                  <a:lnTo>
                    <a:pt x="631" y="3127"/>
                  </a:lnTo>
                  <a:lnTo>
                    <a:pt x="555" y="3060"/>
                  </a:lnTo>
                  <a:lnTo>
                    <a:pt x="484" y="2989"/>
                  </a:lnTo>
                  <a:lnTo>
                    <a:pt x="417" y="2913"/>
                  </a:lnTo>
                  <a:lnTo>
                    <a:pt x="354" y="2834"/>
                  </a:lnTo>
                  <a:lnTo>
                    <a:pt x="296" y="2752"/>
                  </a:lnTo>
                  <a:lnTo>
                    <a:pt x="242" y="2666"/>
                  </a:lnTo>
                  <a:lnTo>
                    <a:pt x="193" y="2578"/>
                  </a:lnTo>
                  <a:lnTo>
                    <a:pt x="149" y="2485"/>
                  </a:lnTo>
                  <a:lnTo>
                    <a:pt x="111" y="2390"/>
                  </a:lnTo>
                  <a:lnTo>
                    <a:pt x="78" y="2293"/>
                  </a:lnTo>
                  <a:lnTo>
                    <a:pt x="50" y="2193"/>
                  </a:lnTo>
                  <a:lnTo>
                    <a:pt x="28" y="2091"/>
                  </a:lnTo>
                  <a:lnTo>
                    <a:pt x="13" y="1987"/>
                  </a:lnTo>
                  <a:lnTo>
                    <a:pt x="3" y="1880"/>
                  </a:lnTo>
                  <a:lnTo>
                    <a:pt x="0" y="1772"/>
                  </a:lnTo>
                  <a:lnTo>
                    <a:pt x="3" y="1664"/>
                  </a:lnTo>
                  <a:lnTo>
                    <a:pt x="13" y="1558"/>
                  </a:lnTo>
                  <a:lnTo>
                    <a:pt x="28" y="1454"/>
                  </a:lnTo>
                  <a:lnTo>
                    <a:pt x="50" y="1352"/>
                  </a:lnTo>
                  <a:lnTo>
                    <a:pt x="78" y="1252"/>
                  </a:lnTo>
                  <a:lnTo>
                    <a:pt x="111" y="1154"/>
                  </a:lnTo>
                  <a:lnTo>
                    <a:pt x="149" y="1060"/>
                  </a:lnTo>
                  <a:lnTo>
                    <a:pt x="193" y="967"/>
                  </a:lnTo>
                  <a:lnTo>
                    <a:pt x="242" y="879"/>
                  </a:lnTo>
                  <a:lnTo>
                    <a:pt x="296" y="792"/>
                  </a:lnTo>
                  <a:lnTo>
                    <a:pt x="354" y="710"/>
                  </a:lnTo>
                  <a:lnTo>
                    <a:pt x="417" y="630"/>
                  </a:lnTo>
                  <a:lnTo>
                    <a:pt x="484" y="556"/>
                  </a:lnTo>
                  <a:lnTo>
                    <a:pt x="555" y="485"/>
                  </a:lnTo>
                  <a:lnTo>
                    <a:pt x="631" y="418"/>
                  </a:lnTo>
                  <a:lnTo>
                    <a:pt x="709" y="354"/>
                  </a:lnTo>
                  <a:lnTo>
                    <a:pt x="791" y="296"/>
                  </a:lnTo>
                  <a:lnTo>
                    <a:pt x="878" y="243"/>
                  </a:lnTo>
                  <a:lnTo>
                    <a:pt x="967" y="194"/>
                  </a:lnTo>
                  <a:lnTo>
                    <a:pt x="1059" y="150"/>
                  </a:lnTo>
                  <a:lnTo>
                    <a:pt x="1154" y="112"/>
                  </a:lnTo>
                  <a:lnTo>
                    <a:pt x="1251" y="78"/>
                  </a:lnTo>
                  <a:lnTo>
                    <a:pt x="1352" y="51"/>
                  </a:lnTo>
                  <a:lnTo>
                    <a:pt x="1454" y="30"/>
                  </a:lnTo>
                  <a:lnTo>
                    <a:pt x="1558" y="13"/>
                  </a:lnTo>
                  <a:lnTo>
                    <a:pt x="1665" y="4"/>
                  </a:lnTo>
                  <a:lnTo>
                    <a:pt x="177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21858" tIns="60912" rIns="121858" bIns="60912" anchor="t" anchorCtr="0">
              <a:noAutofit/>
            </a:bodyPr>
            <a:lstStyle/>
            <a:p>
              <a:pPr defTabSz="914103" eaLnBrk="0" fontAlgn="base" hangingPunct="0"/>
              <a:endParaRPr sz="2399">
                <a:solidFill>
                  <a:prstClr val="black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29" name="Google Shape;1620;p31"/>
          <p:cNvSpPr txBox="1"/>
          <p:nvPr/>
        </p:nvSpPr>
        <p:spPr>
          <a:xfrm>
            <a:off x="1052964" y="5978761"/>
            <a:ext cx="4452218" cy="400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defTabSz="914103" eaLnBrk="0" fontAlgn="base" hangingPunct="0">
              <a:lnSpc>
                <a:spcPct val="150000"/>
              </a:lnSpc>
              <a:buClr>
                <a:prstClr val="white"/>
              </a:buClr>
              <a:buSzPts val="1400"/>
            </a:pPr>
            <a:r>
              <a:rPr lang="ru-RU" sz="1733" b="1" dirty="0">
                <a:solidFill>
                  <a:prstClr val="white"/>
                </a:solidFill>
                <a:latin typeface="Roboto"/>
                <a:ea typeface="Roboto"/>
                <a:cs typeface="Roboto"/>
                <a:sym typeface="Roboto"/>
              </a:rPr>
              <a:t>ОТЧЕТ / АНАЛИЗ</a:t>
            </a:r>
            <a:endParaRPr sz="1733">
              <a:solidFill>
                <a:prstClr val="white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1496620293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доклад 04.06-Ефимова С.А. [Режим совместимости]" id="{91CCA84D-C246-4382-BB93-65BA9C5BAE9E}" vid="{93F9F560-CF55-4F38-9364-501DDD533A71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217</Words>
  <Application>Microsoft Office PowerPoint</Application>
  <PresentationFormat>Широкоэкранный</PresentationFormat>
  <Paragraphs>64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Montserrat</vt:lpstr>
      <vt:lpstr>Roboto</vt:lpstr>
      <vt:lpstr>Тема Office</vt:lpstr>
      <vt:lpstr>1_Тема Office</vt:lpstr>
      <vt:lpstr>Презентация PowerPoint</vt:lpstr>
      <vt:lpstr>Презентация PowerPoint</vt:lpstr>
      <vt:lpstr>Деятельность классного руководителя</vt:lpstr>
      <vt:lpstr>Личностно ориентированная деятельность</vt:lpstr>
      <vt:lpstr>ВОСПИТАНИЕ КОЛЛЕКТИВА</vt:lpstr>
      <vt:lpstr>ВЗАИМОДЕЙСТВИЕ С РОДИТЕЛЯМИ</vt:lpstr>
      <vt:lpstr>ВЗАИМОДЕЙСТВИЕ  С ПЕДАГОГИЧЕСКИМ КОЛЛЕКТИВОМ</vt:lpstr>
      <vt:lpstr>ВЗАИМОДЕЙСТВИЕ С СОЦИАЛЬНЫМИ ПАРТНЕРАМИ</vt:lpstr>
      <vt:lpstr>ДОКУМЕНТАЦИЯ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Владимировна Иванушкина</dc:creator>
  <cp:lastModifiedBy>Екатерина Владимировна Иванушкина</cp:lastModifiedBy>
  <cp:revision>1</cp:revision>
  <dcterms:created xsi:type="dcterms:W3CDTF">2023-02-21T14:35:18Z</dcterms:created>
  <dcterms:modified xsi:type="dcterms:W3CDTF">2023-02-21T14:35:26Z</dcterms:modified>
</cp:coreProperties>
</file>