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703" r:id="rId2"/>
  </p:sldMasterIdLst>
  <p:notesMasterIdLst>
    <p:notesMasterId r:id="rId6"/>
  </p:notesMasterIdLst>
  <p:sldIdLst>
    <p:sldId id="290" r:id="rId3"/>
    <p:sldId id="465" r:id="rId4"/>
    <p:sldId id="466" r:id="rId5"/>
  </p:sldIdLst>
  <p:sldSz cx="12192000" cy="6858000"/>
  <p:notesSz cx="6761163" cy="9942513"/>
  <p:embeddedFontLst>
    <p:embeddedFont>
      <p:font typeface="Roboto Black" panose="02000000000000000000" pitchFamily="2" charset="0"/>
      <p:bold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Montserrat ExtraBold" panose="00000900000000000000" pitchFamily="2" charset="-52"/>
      <p:bold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81"/>
    <a:srgbClr val="DEB3FF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286" autoAdjust="0"/>
  </p:normalViewPr>
  <p:slideViewPr>
    <p:cSldViewPr showGuides="1">
      <p:cViewPr varScale="1">
        <p:scale>
          <a:sx n="109" d="100"/>
          <a:sy n="109" d="100"/>
        </p:scale>
        <p:origin x="642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7F3E-C4F6-428E-A3DC-E4E39FD9AA8E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8050-E774-4157-B135-6D8E6B85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8050-E774-4157-B135-6D8E6B85F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3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19D-9522-457B-8889-7A7B5B7B83D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83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13F3-D587-4B24-BA83-9CA0DA5B8FC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193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332" y="548681"/>
            <a:ext cx="9144000" cy="4320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0000" y="207000"/>
            <a:ext cx="11772000" cy="6444000"/>
          </a:xfrm>
          <a:prstGeom prst="rect">
            <a:avLst/>
          </a:prstGeom>
          <a:noFill/>
          <a:ln w="7620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0168" y="221109"/>
            <a:ext cx="9362256" cy="687611"/>
          </a:xfrm>
          <a:pattFill prst="smConfetti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6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408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1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pattFill prst="smConfetti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16632"/>
            <a:ext cx="8858200" cy="1008112"/>
          </a:xfrm>
          <a:pattFill prst="pct5">
            <a:fgClr>
              <a:schemeClr val="bg1"/>
            </a:fgClr>
            <a:bgClr>
              <a:schemeClr val="bg1">
                <a:lumMod val="95000"/>
              </a:schemeClr>
            </a:bgClr>
          </a:pattFill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21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0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6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38000" y="99000"/>
            <a:ext cx="11916000" cy="6660000"/>
          </a:xfrm>
          <a:prstGeom prst="roundRect">
            <a:avLst>
              <a:gd name="adj" fmla="val 6375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10813302" y="229830"/>
            <a:ext cx="1378664" cy="336550"/>
            <a:chOff x="5" y="316"/>
            <a:chExt cx="698" cy="212"/>
          </a:xfrm>
        </p:grpSpPr>
        <p:sp>
          <p:nvSpPr>
            <p:cNvPr id="5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710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6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66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6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C33A-7096-4CD2-AC38-4F3C4899FC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90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AC79-0369-49AE-AD00-9115F16DDE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38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AFE-C4DD-4D2A-9C37-8E9CA04455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58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1CF9-3C62-42DC-98E8-CCE54B5030B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298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976B-75D6-4957-B4EE-C97A3763A77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756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C472-83AB-483B-8F2B-2E03920D3F6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617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56"/>
          <p:cNvGrpSpPr>
            <a:grpSpLocks/>
          </p:cNvGrpSpPr>
          <p:nvPr userDrawn="1"/>
        </p:nvGrpSpPr>
        <p:grpSpPr bwMode="auto">
          <a:xfrm>
            <a:off x="12813" y="233090"/>
            <a:ext cx="1378664" cy="336550"/>
            <a:chOff x="5" y="316"/>
            <a:chExt cx="698" cy="212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373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807D-F8F8-4E60-81A7-3B4D3982D163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7BDE-CD87-4FB1-BE46-8162F6CF63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64000" y="585352"/>
            <a:ext cx="11664000" cy="60120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2863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587388" y="1952712"/>
            <a:ext cx="11017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chemeClr val="bg1"/>
                </a:solidFill>
              </a:rPr>
              <a:t>Мониторинг сайтов.</a:t>
            </a:r>
          </a:p>
          <a:p>
            <a:pPr algn="ctr"/>
            <a:r>
              <a:rPr lang="ru-RU" altLang="ru-RU" sz="4000" dirty="0" smtClean="0">
                <a:solidFill>
                  <a:schemeClr val="bg1"/>
                </a:solidFill>
              </a:rPr>
              <a:t>Результаты устранения </a:t>
            </a:r>
            <a:r>
              <a:rPr lang="ru-RU" altLang="ru-RU" sz="4000" dirty="0" smtClean="0">
                <a:solidFill>
                  <a:schemeClr val="bg1"/>
                </a:solidFill>
              </a:rPr>
              <a:t>замечаний по </a:t>
            </a:r>
            <a:r>
              <a:rPr lang="ru-RU" altLang="ru-RU" sz="4000" smtClean="0">
                <a:solidFill>
                  <a:schemeClr val="bg1"/>
                </a:solidFill>
              </a:rPr>
              <a:t>итогам проверки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99456" y="216925"/>
            <a:ext cx="9865096" cy="979827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Совещание с руководителями территориальных управлений </a:t>
            </a:r>
          </a:p>
          <a:p>
            <a:pPr marL="0" indent="0" algn="ctr"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министерства образования и науки Самарской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9756" y="44729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27 июля 2022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000" y="135000"/>
            <a:ext cx="11916000" cy="6588000"/>
          </a:xfrm>
          <a:prstGeom prst="roundRect">
            <a:avLst>
              <a:gd name="adj" fmla="val 181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441184" y="5745311"/>
            <a:ext cx="316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Нисман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О.Ю.</a:t>
            </a:r>
          </a:p>
        </p:txBody>
      </p:sp>
    </p:spTree>
    <p:extLst>
      <p:ext uri="{BB962C8B-B14F-4D97-AF65-F5344CB8AC3E}">
        <p14:creationId xmlns:p14="http://schemas.microsoft.com/office/powerpoint/2010/main" val="37604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15481" y="301264"/>
            <a:ext cx="957706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Результаты устранения замечаний по итогам проверки сайтов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(выборочная проверка 10% ОУ по ТУ)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32104"/>
              </p:ext>
            </p:extLst>
          </p:nvPr>
        </p:nvGraphicFramePr>
        <p:xfrm>
          <a:off x="1415481" y="1072020"/>
          <a:ext cx="9361040" cy="566150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97712">
                  <a:extLst>
                    <a:ext uri="{9D8B030D-6E8A-4147-A177-3AD203B41FA5}">
                      <a16:colId xmlns:a16="http://schemas.microsoft.com/office/drawing/2014/main" val="1548816229"/>
                    </a:ext>
                  </a:extLst>
                </a:gridCol>
                <a:gridCol w="2991570">
                  <a:extLst>
                    <a:ext uri="{9D8B030D-6E8A-4147-A177-3AD203B41FA5}">
                      <a16:colId xmlns:a16="http://schemas.microsoft.com/office/drawing/2014/main" val="1156903975"/>
                    </a:ext>
                  </a:extLst>
                </a:gridCol>
                <a:gridCol w="2971758">
                  <a:extLst>
                    <a:ext uri="{9D8B030D-6E8A-4147-A177-3AD203B41FA5}">
                      <a16:colId xmlns:a16="http://schemas.microsoft.com/office/drawing/2014/main" val="234181485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Территориальное </a:t>
                      </a:r>
                      <a:r>
                        <a:rPr lang="ru-RU" sz="1200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управление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МОиН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Результаты выборочной проверки</a:t>
                      </a:r>
                      <a:r>
                        <a:rPr lang="ru-RU" sz="1200" baseline="0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школ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Результаты выборочной</a:t>
                      </a:r>
                      <a:r>
                        <a:rPr lang="ru-RU" sz="1200" baseline="0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проверки СПО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59198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Юго-восточное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3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9823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Кинельское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 из 3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16819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Центральное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 из 4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1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71552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Северо-западное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4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6073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Поволжское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 из 5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417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 из 4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1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81776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Северо-восточное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 из 4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732877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Южное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3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1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15656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Юго-Западное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 из 8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3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0462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Западное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 из 6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9337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Тольяттинское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8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3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28722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Самарское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18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из 3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05217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Отрадненское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4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 из 2</a:t>
                      </a:r>
                      <a:endParaRPr lang="ru-RU" sz="16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52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8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87488" y="188640"/>
            <a:ext cx="957706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Типичные замечания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488" y="112474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Размещены устаревшие документы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Документы размещены в облаке, а не сайте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Документы размещены без электронных подписей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Указана некорректная ссылка, подтверждающая устранение замечания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 информационном блоке по. доступной среде указана общая информация по материально-техническому обеспечению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5634250"/>
            <a:ext cx="10009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Важно! Результаты выборочной проверки (с комментариями) по устранению замечаний, выявленных в ходе мониторинга сайтов, будут 27.07.2022 направлены в ТУ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2147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2 Робото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Набор 2">
      <a:dk1>
        <a:sysClr val="windowText" lastClr="000000"/>
      </a:dk1>
      <a:lt1>
        <a:sysClr val="window" lastClr="FFFFFF"/>
      </a:lt1>
      <a:dk2>
        <a:srgbClr val="39AACD"/>
      </a:dk2>
      <a:lt2>
        <a:srgbClr val="00B5FF"/>
      </a:lt2>
      <a:accent1>
        <a:srgbClr val="C882FF"/>
      </a:accent1>
      <a:accent2>
        <a:srgbClr val="FF59A3"/>
      </a:accent2>
      <a:accent3>
        <a:srgbClr val="FF660F"/>
      </a:accent3>
      <a:accent4>
        <a:srgbClr val="C3E400"/>
      </a:accent4>
      <a:accent5>
        <a:srgbClr val="44546A"/>
      </a:accent5>
      <a:accent6>
        <a:srgbClr val="70AD47"/>
      </a:accent6>
      <a:hlink>
        <a:srgbClr val="000000"/>
      </a:hlink>
      <a:folHlink>
        <a:srgbClr val="954F72"/>
      </a:folHlink>
    </a:clrScheme>
    <a:fontScheme name="Набор 1. Монсерат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3777</TotalTime>
  <Words>207</Words>
  <Application>Microsoft Office PowerPoint</Application>
  <PresentationFormat>Широкоэкранный</PresentationFormat>
  <Paragraphs>58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Roboto Black</vt:lpstr>
      <vt:lpstr>Arial</vt:lpstr>
      <vt:lpstr>Calibri</vt:lpstr>
      <vt:lpstr>Wingdings</vt:lpstr>
      <vt:lpstr>Roboto</vt:lpstr>
      <vt:lpstr>Montserrat</vt:lpstr>
      <vt:lpstr>Montserrat ExtraBold</vt:lpstr>
      <vt:lpstr>Times New Roman</vt:lpstr>
      <vt:lpstr>sample</vt:lpstr>
      <vt:lpstr>Специальное оформление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Нисман Ольга Юрьевна</dc:creator>
  <cp:lastModifiedBy>Нисман Ольга Юрьевна</cp:lastModifiedBy>
  <cp:revision>220</cp:revision>
  <cp:lastPrinted>2022-07-27T06:10:04Z</cp:lastPrinted>
  <dcterms:created xsi:type="dcterms:W3CDTF">2022-05-17T06:31:00Z</dcterms:created>
  <dcterms:modified xsi:type="dcterms:W3CDTF">2022-07-27T06:12:04Z</dcterms:modified>
</cp:coreProperties>
</file>