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  <p:sldMasterId id="2147483828" r:id="rId2"/>
  </p:sldMasterIdLst>
  <p:notesMasterIdLst>
    <p:notesMasterId r:id="rId27"/>
  </p:notesMasterIdLst>
  <p:sldIdLst>
    <p:sldId id="275" r:id="rId3"/>
    <p:sldId id="31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318" r:id="rId18"/>
    <p:sldId id="319" r:id="rId19"/>
    <p:sldId id="291" r:id="rId20"/>
    <p:sldId id="292" r:id="rId21"/>
    <p:sldId id="293" r:id="rId22"/>
    <p:sldId id="294" r:id="rId23"/>
    <p:sldId id="308" r:id="rId24"/>
    <p:sldId id="315" r:id="rId25"/>
    <p:sldId id="316" r:id="rId26"/>
  </p:sldIdLst>
  <p:sldSz cx="9147175" cy="5145088"/>
  <p:notesSz cx="6858000" cy="9144000"/>
  <p:defaultTextStyle>
    <a:defPPr>
      <a:defRPr lang="ru-RU"/>
    </a:defPPr>
    <a:lvl1pPr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342900" indent="1143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685800" indent="2286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028700" indent="3429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371600" indent="4572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 userDrawn="1">
          <p15:clr>
            <a:srgbClr val="A4A3A4"/>
          </p15:clr>
        </p15:guide>
        <p15:guide id="2" pos="28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9A62"/>
    <a:srgbClr val="343434"/>
    <a:srgbClr val="009B62"/>
    <a:srgbClr val="FE5B4C"/>
    <a:srgbClr val="33395B"/>
    <a:srgbClr val="FE1527"/>
    <a:srgbClr val="003152"/>
    <a:srgbClr val="B238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57B3E1-3032-427E-8354-5335597425EE}" v="4" dt="2021-04-02T07:12:05.518"/>
    <p1510:client id="{678C76AE-BB43-48EB-9A0B-ED84C01F48AA}" v="9" dt="2021-04-02T07:07:29.0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987" autoAdjust="0"/>
    <p:restoredTop sz="94660"/>
  </p:normalViewPr>
  <p:slideViewPr>
    <p:cSldViewPr snapToGrid="0" showGuides="1">
      <p:cViewPr>
        <p:scale>
          <a:sx n="120" d="100"/>
          <a:sy n="120" d="100"/>
        </p:scale>
        <p:origin x="-226" y="-58"/>
      </p:cViewPr>
      <p:guideLst>
        <p:guide orient="horz" pos="1620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36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35" Type="http://schemas.microsoft.com/office/2016/11/relationships/changesInfo" Target="changesInfos/changesInfo1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monova@cposo.ru" clId="Web-{3557B3E1-3032-427E-8354-5335597425EE}"/>
    <pc:docChg chg="modSld">
      <pc:chgData name="mamonova@cposo.ru" userId="" providerId="" clId="Web-{3557B3E1-3032-427E-8354-5335597425EE}" dt="2021-04-02T07:12:05.518" v="3"/>
      <pc:docMkLst>
        <pc:docMk/>
      </pc:docMkLst>
      <pc:sldChg chg="delSp modSp">
        <pc:chgData name="mamonova@cposo.ru" userId="" providerId="" clId="Web-{3557B3E1-3032-427E-8354-5335597425EE}" dt="2021-04-02T07:12:05.518" v="3"/>
        <pc:sldMkLst>
          <pc:docMk/>
          <pc:sldMk cId="0" sldId="275"/>
        </pc:sldMkLst>
        <pc:inkChg chg="del mod">
          <ac:chgData name="mamonova@cposo.ru" userId="" providerId="" clId="Web-{3557B3E1-3032-427E-8354-5335597425EE}" dt="2021-04-02T07:11:58.830" v="1"/>
          <ac:inkMkLst>
            <pc:docMk/>
            <pc:sldMk cId="0" sldId="275"/>
            <ac:inkMk id="2" creationId="{1BEA0A45-EECA-4EB2-996E-710D6B871C72}"/>
          </ac:inkMkLst>
        </pc:inkChg>
        <pc:inkChg chg="del">
          <ac:chgData name="mamonova@cposo.ru" userId="" providerId="" clId="Web-{3557B3E1-3032-427E-8354-5335597425EE}" dt="2021-04-02T07:12:05.518" v="3"/>
          <ac:inkMkLst>
            <pc:docMk/>
            <pc:sldMk cId="0" sldId="275"/>
            <ac:inkMk id="6" creationId="{0AB4005E-FEB7-468A-8190-8792F88961A9}"/>
          </ac:inkMkLst>
        </pc:inkChg>
        <pc:inkChg chg="del">
          <ac:chgData name="mamonova@cposo.ru" userId="" providerId="" clId="Web-{3557B3E1-3032-427E-8354-5335597425EE}" dt="2021-04-02T07:12:02.409" v="2"/>
          <ac:inkMkLst>
            <pc:docMk/>
            <pc:sldMk cId="0" sldId="275"/>
            <ac:inkMk id="7" creationId="{CCD6A33C-9630-4151-85BE-04253664E4C9}"/>
          </ac:inkMkLst>
        </pc:inkChg>
      </pc:sldChg>
    </pc:docChg>
  </pc:docChgLst>
  <pc:docChgLst>
    <pc:chgData name="mamonova@cposo.ru" clId="Web-{678C76AE-BB43-48EB-9A0B-ED84C01F48AA}"/>
    <pc:docChg chg="modSld addMainMaster delMainMaster">
      <pc:chgData name="mamonova@cposo.ru" userId="" providerId="" clId="Web-{678C76AE-BB43-48EB-9A0B-ED84C01F48AA}" dt="2021-04-02T07:07:23.709" v="6"/>
      <pc:docMkLst>
        <pc:docMk/>
      </pc:docMkLst>
      <pc:sldChg chg="addSp mod modClrScheme chgLayout">
        <pc:chgData name="mamonova@cposo.ru" userId="" providerId="" clId="Web-{678C76AE-BB43-48EB-9A0B-ED84C01F48AA}" dt="2021-04-02T07:07:23.709" v="6"/>
        <pc:sldMkLst>
          <pc:docMk/>
          <pc:sldMk cId="0" sldId="275"/>
        </pc:sldMkLst>
        <pc:inkChg chg="add">
          <ac:chgData name="mamonova@cposo.ru" userId="" providerId="" clId="Web-{678C76AE-BB43-48EB-9A0B-ED84C01F48AA}" dt="2021-04-02T07:06:50.271" v="0"/>
          <ac:inkMkLst>
            <pc:docMk/>
            <pc:sldMk cId="0" sldId="275"/>
            <ac:inkMk id="2" creationId="{1BEA0A45-EECA-4EB2-996E-710D6B871C72}"/>
          </ac:inkMkLst>
        </pc:inkChg>
        <pc:inkChg chg="add">
          <ac:chgData name="mamonova@cposo.ru" userId="" providerId="" clId="Web-{678C76AE-BB43-48EB-9A0B-ED84C01F48AA}" dt="2021-04-02T07:07:03.147" v="3"/>
          <ac:inkMkLst>
            <pc:docMk/>
            <pc:sldMk cId="0" sldId="275"/>
            <ac:inkMk id="6" creationId="{0AB4005E-FEB7-468A-8190-8792F88961A9}"/>
          </ac:inkMkLst>
        </pc:inkChg>
        <pc:inkChg chg="add">
          <ac:chgData name="mamonova@cposo.ru" userId="" providerId="" clId="Web-{678C76AE-BB43-48EB-9A0B-ED84C01F48AA}" dt="2021-04-02T07:07:04.553" v="4"/>
          <ac:inkMkLst>
            <pc:docMk/>
            <pc:sldMk cId="0" sldId="275"/>
            <ac:inkMk id="7" creationId="{CCD6A33C-9630-4151-85BE-04253664E4C9}"/>
          </ac:inkMkLst>
        </pc:inkChg>
      </pc:sldChg>
      <pc:sldChg chg="mod modClrScheme chgLayout">
        <pc:chgData name="mamonova@cposo.ru" userId="" providerId="" clId="Web-{678C76AE-BB43-48EB-9A0B-ED84C01F48AA}" dt="2021-04-02T07:07:23.709" v="6"/>
        <pc:sldMkLst>
          <pc:docMk/>
          <pc:sldMk cId="0" sldId="277"/>
        </pc:sldMkLst>
      </pc:sldChg>
      <pc:sldMasterChg chg="del delSldLayout">
        <pc:chgData name="mamonova@cposo.ru" userId="" providerId="" clId="Web-{678C76AE-BB43-48EB-9A0B-ED84C01F48AA}" dt="2021-04-02T07:06:54.646" v="1"/>
        <pc:sldMasterMkLst>
          <pc:docMk/>
          <pc:sldMasterMk cId="0" sldId="2147483696"/>
        </pc:sldMasterMkLst>
        <pc:sldLayoutChg chg="del">
          <pc:chgData name="mamonova@cposo.ru" userId="" providerId="" clId="Web-{678C76AE-BB43-48EB-9A0B-ED84C01F48AA}" dt="2021-04-02T07:06:54.646" v="1"/>
          <pc:sldLayoutMkLst>
            <pc:docMk/>
            <pc:sldMasterMk cId="0" sldId="2147483696"/>
            <pc:sldLayoutMk cId="3205382497" sldId="2147483763"/>
          </pc:sldLayoutMkLst>
        </pc:sldLayoutChg>
        <pc:sldLayoutChg chg="del">
          <pc:chgData name="mamonova@cposo.ru" userId="" providerId="" clId="Web-{678C76AE-BB43-48EB-9A0B-ED84C01F48AA}" dt="2021-04-02T07:06:54.646" v="1"/>
          <pc:sldLayoutMkLst>
            <pc:docMk/>
            <pc:sldMasterMk cId="0" sldId="2147483696"/>
            <pc:sldLayoutMk cId="3422008694" sldId="2147483764"/>
          </pc:sldLayoutMkLst>
        </pc:sldLayoutChg>
        <pc:sldLayoutChg chg="del">
          <pc:chgData name="mamonova@cposo.ru" userId="" providerId="" clId="Web-{678C76AE-BB43-48EB-9A0B-ED84C01F48AA}" dt="2021-04-02T07:06:54.646" v="1"/>
          <pc:sldLayoutMkLst>
            <pc:docMk/>
            <pc:sldMasterMk cId="0" sldId="2147483696"/>
            <pc:sldLayoutMk cId="1398891041" sldId="2147483765"/>
          </pc:sldLayoutMkLst>
        </pc:sldLayoutChg>
        <pc:sldLayoutChg chg="del">
          <pc:chgData name="mamonova@cposo.ru" userId="" providerId="" clId="Web-{678C76AE-BB43-48EB-9A0B-ED84C01F48AA}" dt="2021-04-02T07:06:54.646" v="1"/>
          <pc:sldLayoutMkLst>
            <pc:docMk/>
            <pc:sldMasterMk cId="0" sldId="2147483696"/>
            <pc:sldLayoutMk cId="2599690207" sldId="2147483766"/>
          </pc:sldLayoutMkLst>
        </pc:sldLayoutChg>
        <pc:sldLayoutChg chg="del">
          <pc:chgData name="mamonova@cposo.ru" userId="" providerId="" clId="Web-{678C76AE-BB43-48EB-9A0B-ED84C01F48AA}" dt="2021-04-02T07:06:54.646" v="1"/>
          <pc:sldLayoutMkLst>
            <pc:docMk/>
            <pc:sldMasterMk cId="0" sldId="2147483696"/>
            <pc:sldLayoutMk cId="467500809" sldId="2147483767"/>
          </pc:sldLayoutMkLst>
        </pc:sldLayoutChg>
        <pc:sldLayoutChg chg="del">
          <pc:chgData name="mamonova@cposo.ru" userId="" providerId="" clId="Web-{678C76AE-BB43-48EB-9A0B-ED84C01F48AA}" dt="2021-04-02T07:06:54.646" v="1"/>
          <pc:sldLayoutMkLst>
            <pc:docMk/>
            <pc:sldMasterMk cId="0" sldId="2147483696"/>
            <pc:sldLayoutMk cId="729269684" sldId="2147483768"/>
          </pc:sldLayoutMkLst>
        </pc:sldLayoutChg>
        <pc:sldLayoutChg chg="del">
          <pc:chgData name="mamonova@cposo.ru" userId="" providerId="" clId="Web-{678C76AE-BB43-48EB-9A0B-ED84C01F48AA}" dt="2021-04-02T07:06:54.646" v="1"/>
          <pc:sldLayoutMkLst>
            <pc:docMk/>
            <pc:sldMasterMk cId="0" sldId="2147483696"/>
            <pc:sldLayoutMk cId="45885368" sldId="2147483769"/>
          </pc:sldLayoutMkLst>
        </pc:sldLayoutChg>
        <pc:sldLayoutChg chg="del">
          <pc:chgData name="mamonova@cposo.ru" userId="" providerId="" clId="Web-{678C76AE-BB43-48EB-9A0B-ED84C01F48AA}" dt="2021-04-02T07:06:54.646" v="1"/>
          <pc:sldLayoutMkLst>
            <pc:docMk/>
            <pc:sldMasterMk cId="0" sldId="2147483696"/>
            <pc:sldLayoutMk cId="2919918036" sldId="2147483770"/>
          </pc:sldLayoutMkLst>
        </pc:sldLayoutChg>
        <pc:sldLayoutChg chg="del">
          <pc:chgData name="mamonova@cposo.ru" userId="" providerId="" clId="Web-{678C76AE-BB43-48EB-9A0B-ED84C01F48AA}" dt="2021-04-02T07:06:54.646" v="1"/>
          <pc:sldLayoutMkLst>
            <pc:docMk/>
            <pc:sldMasterMk cId="0" sldId="2147483696"/>
            <pc:sldLayoutMk cId="3438022083" sldId="2147483771"/>
          </pc:sldLayoutMkLst>
        </pc:sldLayoutChg>
        <pc:sldLayoutChg chg="del">
          <pc:chgData name="mamonova@cposo.ru" userId="" providerId="" clId="Web-{678C76AE-BB43-48EB-9A0B-ED84C01F48AA}" dt="2021-04-02T07:06:54.646" v="1"/>
          <pc:sldLayoutMkLst>
            <pc:docMk/>
            <pc:sldMasterMk cId="0" sldId="2147483696"/>
            <pc:sldLayoutMk cId="770064887" sldId="2147483772"/>
          </pc:sldLayoutMkLst>
        </pc:sldLayoutChg>
        <pc:sldLayoutChg chg="del">
          <pc:chgData name="mamonova@cposo.ru" userId="" providerId="" clId="Web-{678C76AE-BB43-48EB-9A0B-ED84C01F48AA}" dt="2021-04-02T07:06:54.646" v="1"/>
          <pc:sldLayoutMkLst>
            <pc:docMk/>
            <pc:sldMasterMk cId="0" sldId="2147483696"/>
            <pc:sldLayoutMk cId="350073783" sldId="2147483773"/>
          </pc:sldLayoutMkLst>
        </pc:sldLayoutChg>
      </pc:sldMasterChg>
      <pc:sldMasterChg chg="add del addSldLayout delSldLayout modSldLayout">
        <pc:chgData name="mamonova@cposo.ru" userId="" providerId="" clId="Web-{678C76AE-BB43-48EB-9A0B-ED84C01F48AA}" dt="2021-04-02T07:06:58.725" v="2"/>
        <pc:sldMasterMkLst>
          <pc:docMk/>
          <pc:sldMasterMk cId="483982781" sldId="2147483774"/>
        </pc:sldMasterMkLst>
        <pc:sldLayoutChg chg="add del mod replId">
          <pc:chgData name="mamonova@cposo.ru" userId="" providerId="" clId="Web-{678C76AE-BB43-48EB-9A0B-ED84C01F48AA}" dt="2021-04-02T07:06:58.725" v="2"/>
          <pc:sldLayoutMkLst>
            <pc:docMk/>
            <pc:sldMasterMk cId="483982781" sldId="2147483774"/>
            <pc:sldLayoutMk cId="2968853673" sldId="2147483775"/>
          </pc:sldLayoutMkLst>
        </pc:sldLayoutChg>
        <pc:sldLayoutChg chg="add del mod replId">
          <pc:chgData name="mamonova@cposo.ru" userId="" providerId="" clId="Web-{678C76AE-BB43-48EB-9A0B-ED84C01F48AA}" dt="2021-04-02T07:06:58.725" v="2"/>
          <pc:sldLayoutMkLst>
            <pc:docMk/>
            <pc:sldMasterMk cId="483982781" sldId="2147483774"/>
            <pc:sldLayoutMk cId="765410186" sldId="2147483776"/>
          </pc:sldLayoutMkLst>
        </pc:sldLayoutChg>
        <pc:sldLayoutChg chg="add del mod replId">
          <pc:chgData name="mamonova@cposo.ru" userId="" providerId="" clId="Web-{678C76AE-BB43-48EB-9A0B-ED84C01F48AA}" dt="2021-04-02T07:06:58.725" v="2"/>
          <pc:sldLayoutMkLst>
            <pc:docMk/>
            <pc:sldMasterMk cId="483982781" sldId="2147483774"/>
            <pc:sldLayoutMk cId="608919706" sldId="2147483777"/>
          </pc:sldLayoutMkLst>
        </pc:sldLayoutChg>
        <pc:sldLayoutChg chg="add del mod replId">
          <pc:chgData name="mamonova@cposo.ru" userId="" providerId="" clId="Web-{678C76AE-BB43-48EB-9A0B-ED84C01F48AA}" dt="2021-04-02T07:06:58.725" v="2"/>
          <pc:sldLayoutMkLst>
            <pc:docMk/>
            <pc:sldMasterMk cId="483982781" sldId="2147483774"/>
            <pc:sldLayoutMk cId="723268995" sldId="2147483778"/>
          </pc:sldLayoutMkLst>
        </pc:sldLayoutChg>
        <pc:sldLayoutChg chg="add del mod replId">
          <pc:chgData name="mamonova@cposo.ru" userId="" providerId="" clId="Web-{678C76AE-BB43-48EB-9A0B-ED84C01F48AA}" dt="2021-04-02T07:06:58.725" v="2"/>
          <pc:sldLayoutMkLst>
            <pc:docMk/>
            <pc:sldMasterMk cId="483982781" sldId="2147483774"/>
            <pc:sldLayoutMk cId="1503205883" sldId="2147483779"/>
          </pc:sldLayoutMkLst>
        </pc:sldLayoutChg>
        <pc:sldLayoutChg chg="add del mod replId">
          <pc:chgData name="mamonova@cposo.ru" userId="" providerId="" clId="Web-{678C76AE-BB43-48EB-9A0B-ED84C01F48AA}" dt="2021-04-02T07:06:58.725" v="2"/>
          <pc:sldLayoutMkLst>
            <pc:docMk/>
            <pc:sldMasterMk cId="483982781" sldId="2147483774"/>
            <pc:sldLayoutMk cId="1016847703" sldId="2147483780"/>
          </pc:sldLayoutMkLst>
        </pc:sldLayoutChg>
        <pc:sldLayoutChg chg="add del mod replId">
          <pc:chgData name="mamonova@cposo.ru" userId="" providerId="" clId="Web-{678C76AE-BB43-48EB-9A0B-ED84C01F48AA}" dt="2021-04-02T07:06:58.725" v="2"/>
          <pc:sldLayoutMkLst>
            <pc:docMk/>
            <pc:sldMasterMk cId="483982781" sldId="2147483774"/>
            <pc:sldLayoutMk cId="1284168900" sldId="2147483781"/>
          </pc:sldLayoutMkLst>
        </pc:sldLayoutChg>
        <pc:sldLayoutChg chg="add del mod replId">
          <pc:chgData name="mamonova@cposo.ru" userId="" providerId="" clId="Web-{678C76AE-BB43-48EB-9A0B-ED84C01F48AA}" dt="2021-04-02T07:06:58.725" v="2"/>
          <pc:sldLayoutMkLst>
            <pc:docMk/>
            <pc:sldMasterMk cId="483982781" sldId="2147483774"/>
            <pc:sldLayoutMk cId="1868985833" sldId="2147483782"/>
          </pc:sldLayoutMkLst>
        </pc:sldLayoutChg>
        <pc:sldLayoutChg chg="add del mod replId">
          <pc:chgData name="mamonova@cposo.ru" userId="" providerId="" clId="Web-{678C76AE-BB43-48EB-9A0B-ED84C01F48AA}" dt="2021-04-02T07:06:58.725" v="2"/>
          <pc:sldLayoutMkLst>
            <pc:docMk/>
            <pc:sldMasterMk cId="483982781" sldId="2147483774"/>
            <pc:sldLayoutMk cId="2185833946" sldId="2147483783"/>
          </pc:sldLayoutMkLst>
        </pc:sldLayoutChg>
        <pc:sldLayoutChg chg="add del mod replId">
          <pc:chgData name="mamonova@cposo.ru" userId="" providerId="" clId="Web-{678C76AE-BB43-48EB-9A0B-ED84C01F48AA}" dt="2021-04-02T07:06:58.725" v="2"/>
          <pc:sldLayoutMkLst>
            <pc:docMk/>
            <pc:sldMasterMk cId="483982781" sldId="2147483774"/>
            <pc:sldLayoutMk cId="4194482846" sldId="2147483784"/>
          </pc:sldLayoutMkLst>
        </pc:sldLayoutChg>
        <pc:sldLayoutChg chg="add del mod replId">
          <pc:chgData name="mamonova@cposo.ru" userId="" providerId="" clId="Web-{678C76AE-BB43-48EB-9A0B-ED84C01F48AA}" dt="2021-04-02T07:06:58.725" v="2"/>
          <pc:sldLayoutMkLst>
            <pc:docMk/>
            <pc:sldMasterMk cId="483982781" sldId="2147483774"/>
            <pc:sldLayoutMk cId="3319442357" sldId="2147483785"/>
          </pc:sldLayoutMkLst>
        </pc:sldLayoutChg>
        <pc:sldLayoutChg chg="add del mod replId">
          <pc:chgData name="mamonova@cposo.ru" userId="" providerId="" clId="Web-{678C76AE-BB43-48EB-9A0B-ED84C01F48AA}" dt="2021-04-02T07:06:58.725" v="2"/>
          <pc:sldLayoutMkLst>
            <pc:docMk/>
            <pc:sldMasterMk cId="483982781" sldId="2147483774"/>
            <pc:sldLayoutMk cId="1882187135" sldId="2147483786"/>
          </pc:sldLayoutMkLst>
        </pc:sldLayoutChg>
        <pc:sldLayoutChg chg="add del mod replId">
          <pc:chgData name="mamonova@cposo.ru" userId="" providerId="" clId="Web-{678C76AE-BB43-48EB-9A0B-ED84C01F48AA}" dt="2021-04-02T07:06:58.725" v="2"/>
          <pc:sldLayoutMkLst>
            <pc:docMk/>
            <pc:sldMasterMk cId="483982781" sldId="2147483774"/>
            <pc:sldLayoutMk cId="1725159428" sldId="2147483787"/>
          </pc:sldLayoutMkLst>
        </pc:sldLayoutChg>
        <pc:sldLayoutChg chg="add del mod replId">
          <pc:chgData name="mamonova@cposo.ru" userId="" providerId="" clId="Web-{678C76AE-BB43-48EB-9A0B-ED84C01F48AA}" dt="2021-04-02T07:06:58.725" v="2"/>
          <pc:sldLayoutMkLst>
            <pc:docMk/>
            <pc:sldMasterMk cId="483982781" sldId="2147483774"/>
            <pc:sldLayoutMk cId="91763127" sldId="2147483788"/>
          </pc:sldLayoutMkLst>
        </pc:sldLayoutChg>
        <pc:sldLayoutChg chg="add del mod replId">
          <pc:chgData name="mamonova@cposo.ru" userId="" providerId="" clId="Web-{678C76AE-BB43-48EB-9A0B-ED84C01F48AA}" dt="2021-04-02T07:06:58.725" v="2"/>
          <pc:sldLayoutMkLst>
            <pc:docMk/>
            <pc:sldMasterMk cId="483982781" sldId="2147483774"/>
            <pc:sldLayoutMk cId="456360220" sldId="2147483789"/>
          </pc:sldLayoutMkLst>
        </pc:sldLayoutChg>
        <pc:sldLayoutChg chg="add del mod replId">
          <pc:chgData name="mamonova@cposo.ru" userId="" providerId="" clId="Web-{678C76AE-BB43-48EB-9A0B-ED84C01F48AA}" dt="2021-04-02T07:06:58.725" v="2"/>
          <pc:sldLayoutMkLst>
            <pc:docMk/>
            <pc:sldMasterMk cId="483982781" sldId="2147483774"/>
            <pc:sldLayoutMk cId="853020051" sldId="2147483790"/>
          </pc:sldLayoutMkLst>
        </pc:sldLayoutChg>
        <pc:sldLayoutChg chg="add del mod replId">
          <pc:chgData name="mamonova@cposo.ru" userId="" providerId="" clId="Web-{678C76AE-BB43-48EB-9A0B-ED84C01F48AA}" dt="2021-04-02T07:06:58.725" v="2"/>
          <pc:sldLayoutMkLst>
            <pc:docMk/>
            <pc:sldMasterMk cId="483982781" sldId="2147483774"/>
            <pc:sldLayoutMk cId="1572748171" sldId="2147483791"/>
          </pc:sldLayoutMkLst>
        </pc:sldLayoutChg>
      </pc:sldMasterChg>
      <pc:sldMasterChg chg="add del addSldLayout delSldLayout modSldLayout">
        <pc:chgData name="mamonova@cposo.ru" userId="" providerId="" clId="Web-{678C76AE-BB43-48EB-9A0B-ED84C01F48AA}" dt="2021-04-02T07:07:15.569" v="5"/>
        <pc:sldMasterMkLst>
          <pc:docMk/>
          <pc:sldMasterMk cId="1396451221" sldId="2147483792"/>
        </pc:sldMasterMkLst>
        <pc:sldLayoutChg chg="add del mod replId">
          <pc:chgData name="mamonova@cposo.ru" userId="" providerId="" clId="Web-{678C76AE-BB43-48EB-9A0B-ED84C01F48AA}" dt="2021-04-02T07:07:15.569" v="5"/>
          <pc:sldLayoutMkLst>
            <pc:docMk/>
            <pc:sldMasterMk cId="1396451221" sldId="2147483792"/>
            <pc:sldLayoutMk cId="2594846468" sldId="2147483793"/>
          </pc:sldLayoutMkLst>
        </pc:sldLayoutChg>
        <pc:sldLayoutChg chg="add del mod replId">
          <pc:chgData name="mamonova@cposo.ru" userId="" providerId="" clId="Web-{678C76AE-BB43-48EB-9A0B-ED84C01F48AA}" dt="2021-04-02T07:07:15.569" v="5"/>
          <pc:sldLayoutMkLst>
            <pc:docMk/>
            <pc:sldMasterMk cId="1396451221" sldId="2147483792"/>
            <pc:sldLayoutMk cId="2911866929" sldId="2147483794"/>
          </pc:sldLayoutMkLst>
        </pc:sldLayoutChg>
        <pc:sldLayoutChg chg="add del mod replId">
          <pc:chgData name="mamonova@cposo.ru" userId="" providerId="" clId="Web-{678C76AE-BB43-48EB-9A0B-ED84C01F48AA}" dt="2021-04-02T07:07:15.569" v="5"/>
          <pc:sldLayoutMkLst>
            <pc:docMk/>
            <pc:sldMasterMk cId="1396451221" sldId="2147483792"/>
            <pc:sldLayoutMk cId="3079148683" sldId="2147483795"/>
          </pc:sldLayoutMkLst>
        </pc:sldLayoutChg>
        <pc:sldLayoutChg chg="add del mod replId">
          <pc:chgData name="mamonova@cposo.ru" userId="" providerId="" clId="Web-{678C76AE-BB43-48EB-9A0B-ED84C01F48AA}" dt="2021-04-02T07:07:15.569" v="5"/>
          <pc:sldLayoutMkLst>
            <pc:docMk/>
            <pc:sldMasterMk cId="1396451221" sldId="2147483792"/>
            <pc:sldLayoutMk cId="855478535" sldId="2147483796"/>
          </pc:sldLayoutMkLst>
        </pc:sldLayoutChg>
        <pc:sldLayoutChg chg="add del mod replId">
          <pc:chgData name="mamonova@cposo.ru" userId="" providerId="" clId="Web-{678C76AE-BB43-48EB-9A0B-ED84C01F48AA}" dt="2021-04-02T07:07:15.569" v="5"/>
          <pc:sldLayoutMkLst>
            <pc:docMk/>
            <pc:sldMasterMk cId="1396451221" sldId="2147483792"/>
            <pc:sldLayoutMk cId="3621745585" sldId="2147483797"/>
          </pc:sldLayoutMkLst>
        </pc:sldLayoutChg>
        <pc:sldLayoutChg chg="add del mod replId">
          <pc:chgData name="mamonova@cposo.ru" userId="" providerId="" clId="Web-{678C76AE-BB43-48EB-9A0B-ED84C01F48AA}" dt="2021-04-02T07:07:15.569" v="5"/>
          <pc:sldLayoutMkLst>
            <pc:docMk/>
            <pc:sldMasterMk cId="1396451221" sldId="2147483792"/>
            <pc:sldLayoutMk cId="4232912133" sldId="2147483798"/>
          </pc:sldLayoutMkLst>
        </pc:sldLayoutChg>
        <pc:sldLayoutChg chg="add del mod replId">
          <pc:chgData name="mamonova@cposo.ru" userId="" providerId="" clId="Web-{678C76AE-BB43-48EB-9A0B-ED84C01F48AA}" dt="2021-04-02T07:07:15.569" v="5"/>
          <pc:sldLayoutMkLst>
            <pc:docMk/>
            <pc:sldMasterMk cId="1396451221" sldId="2147483792"/>
            <pc:sldLayoutMk cId="2799959942" sldId="2147483799"/>
          </pc:sldLayoutMkLst>
        </pc:sldLayoutChg>
        <pc:sldLayoutChg chg="add del mod replId">
          <pc:chgData name="mamonova@cposo.ru" userId="" providerId="" clId="Web-{678C76AE-BB43-48EB-9A0B-ED84C01F48AA}" dt="2021-04-02T07:07:15.569" v="5"/>
          <pc:sldLayoutMkLst>
            <pc:docMk/>
            <pc:sldMasterMk cId="1396451221" sldId="2147483792"/>
            <pc:sldLayoutMk cId="978186354" sldId="2147483800"/>
          </pc:sldLayoutMkLst>
        </pc:sldLayoutChg>
        <pc:sldLayoutChg chg="add del mod replId">
          <pc:chgData name="mamonova@cposo.ru" userId="" providerId="" clId="Web-{678C76AE-BB43-48EB-9A0B-ED84C01F48AA}" dt="2021-04-02T07:07:15.569" v="5"/>
          <pc:sldLayoutMkLst>
            <pc:docMk/>
            <pc:sldMasterMk cId="1396451221" sldId="2147483792"/>
            <pc:sldLayoutMk cId="1333815907" sldId="2147483801"/>
          </pc:sldLayoutMkLst>
        </pc:sldLayoutChg>
        <pc:sldLayoutChg chg="add del mod replId">
          <pc:chgData name="mamonova@cposo.ru" userId="" providerId="" clId="Web-{678C76AE-BB43-48EB-9A0B-ED84C01F48AA}" dt="2021-04-02T07:07:15.569" v="5"/>
          <pc:sldLayoutMkLst>
            <pc:docMk/>
            <pc:sldMasterMk cId="1396451221" sldId="2147483792"/>
            <pc:sldLayoutMk cId="1854617234" sldId="2147483802"/>
          </pc:sldLayoutMkLst>
        </pc:sldLayoutChg>
        <pc:sldLayoutChg chg="add del mod replId">
          <pc:chgData name="mamonova@cposo.ru" userId="" providerId="" clId="Web-{678C76AE-BB43-48EB-9A0B-ED84C01F48AA}" dt="2021-04-02T07:07:15.569" v="5"/>
          <pc:sldLayoutMkLst>
            <pc:docMk/>
            <pc:sldMasterMk cId="1396451221" sldId="2147483792"/>
            <pc:sldLayoutMk cId="1966011002" sldId="2147483803"/>
          </pc:sldLayoutMkLst>
        </pc:sldLayoutChg>
      </pc:sldMasterChg>
      <pc:sldMasterChg chg="add del addSldLayout delSldLayout modSldLayout">
        <pc:chgData name="mamonova@cposo.ru" userId="" providerId="" clId="Web-{678C76AE-BB43-48EB-9A0B-ED84C01F48AA}" dt="2021-04-02T07:07:23.709" v="6"/>
        <pc:sldMasterMkLst>
          <pc:docMk/>
          <pc:sldMasterMk cId="3718753460" sldId="2147483804"/>
        </pc:sldMasterMkLst>
        <pc:sldLayoutChg chg="add del mod replId">
          <pc:chgData name="mamonova@cposo.ru" userId="" providerId="" clId="Web-{678C76AE-BB43-48EB-9A0B-ED84C01F48AA}" dt="2021-04-02T07:07:23.709" v="6"/>
          <pc:sldLayoutMkLst>
            <pc:docMk/>
            <pc:sldMasterMk cId="3718753460" sldId="2147483804"/>
            <pc:sldLayoutMk cId="1714311604" sldId="2147483805"/>
          </pc:sldLayoutMkLst>
        </pc:sldLayoutChg>
        <pc:sldLayoutChg chg="add del mod replId">
          <pc:chgData name="mamonova@cposo.ru" userId="" providerId="" clId="Web-{678C76AE-BB43-48EB-9A0B-ED84C01F48AA}" dt="2021-04-02T07:07:23.709" v="6"/>
          <pc:sldLayoutMkLst>
            <pc:docMk/>
            <pc:sldMasterMk cId="3718753460" sldId="2147483804"/>
            <pc:sldLayoutMk cId="3103938494" sldId="2147483806"/>
          </pc:sldLayoutMkLst>
        </pc:sldLayoutChg>
        <pc:sldLayoutChg chg="add del mod replId">
          <pc:chgData name="mamonova@cposo.ru" userId="" providerId="" clId="Web-{678C76AE-BB43-48EB-9A0B-ED84C01F48AA}" dt="2021-04-02T07:07:23.709" v="6"/>
          <pc:sldLayoutMkLst>
            <pc:docMk/>
            <pc:sldMasterMk cId="3718753460" sldId="2147483804"/>
            <pc:sldLayoutMk cId="3947552621" sldId="2147483807"/>
          </pc:sldLayoutMkLst>
        </pc:sldLayoutChg>
        <pc:sldLayoutChg chg="add del mod replId">
          <pc:chgData name="mamonova@cposo.ru" userId="" providerId="" clId="Web-{678C76AE-BB43-48EB-9A0B-ED84C01F48AA}" dt="2021-04-02T07:07:23.709" v="6"/>
          <pc:sldLayoutMkLst>
            <pc:docMk/>
            <pc:sldMasterMk cId="3718753460" sldId="2147483804"/>
            <pc:sldLayoutMk cId="4197566789" sldId="2147483808"/>
          </pc:sldLayoutMkLst>
        </pc:sldLayoutChg>
        <pc:sldLayoutChg chg="add del mod replId">
          <pc:chgData name="mamonova@cposo.ru" userId="" providerId="" clId="Web-{678C76AE-BB43-48EB-9A0B-ED84C01F48AA}" dt="2021-04-02T07:07:23.709" v="6"/>
          <pc:sldLayoutMkLst>
            <pc:docMk/>
            <pc:sldMasterMk cId="3718753460" sldId="2147483804"/>
            <pc:sldLayoutMk cId="2740611441" sldId="2147483809"/>
          </pc:sldLayoutMkLst>
        </pc:sldLayoutChg>
        <pc:sldLayoutChg chg="add del mod replId">
          <pc:chgData name="mamonova@cposo.ru" userId="" providerId="" clId="Web-{678C76AE-BB43-48EB-9A0B-ED84C01F48AA}" dt="2021-04-02T07:07:23.709" v="6"/>
          <pc:sldLayoutMkLst>
            <pc:docMk/>
            <pc:sldMasterMk cId="3718753460" sldId="2147483804"/>
            <pc:sldLayoutMk cId="3810898043" sldId="2147483810"/>
          </pc:sldLayoutMkLst>
        </pc:sldLayoutChg>
        <pc:sldLayoutChg chg="add del mod replId">
          <pc:chgData name="mamonova@cposo.ru" userId="" providerId="" clId="Web-{678C76AE-BB43-48EB-9A0B-ED84C01F48AA}" dt="2021-04-02T07:07:23.709" v="6"/>
          <pc:sldLayoutMkLst>
            <pc:docMk/>
            <pc:sldMasterMk cId="3718753460" sldId="2147483804"/>
            <pc:sldLayoutMk cId="1112212457" sldId="2147483811"/>
          </pc:sldLayoutMkLst>
        </pc:sldLayoutChg>
        <pc:sldLayoutChg chg="add del mod replId">
          <pc:chgData name="mamonova@cposo.ru" userId="" providerId="" clId="Web-{678C76AE-BB43-48EB-9A0B-ED84C01F48AA}" dt="2021-04-02T07:07:23.709" v="6"/>
          <pc:sldLayoutMkLst>
            <pc:docMk/>
            <pc:sldMasterMk cId="3718753460" sldId="2147483804"/>
            <pc:sldLayoutMk cId="3702970262" sldId="2147483812"/>
          </pc:sldLayoutMkLst>
        </pc:sldLayoutChg>
        <pc:sldLayoutChg chg="add del mod replId">
          <pc:chgData name="mamonova@cposo.ru" userId="" providerId="" clId="Web-{678C76AE-BB43-48EB-9A0B-ED84C01F48AA}" dt="2021-04-02T07:07:23.709" v="6"/>
          <pc:sldLayoutMkLst>
            <pc:docMk/>
            <pc:sldMasterMk cId="3718753460" sldId="2147483804"/>
            <pc:sldLayoutMk cId="1101542791" sldId="2147483813"/>
          </pc:sldLayoutMkLst>
        </pc:sldLayoutChg>
        <pc:sldLayoutChg chg="add del mod replId">
          <pc:chgData name="mamonova@cposo.ru" userId="" providerId="" clId="Web-{678C76AE-BB43-48EB-9A0B-ED84C01F48AA}" dt="2021-04-02T07:07:23.709" v="6"/>
          <pc:sldLayoutMkLst>
            <pc:docMk/>
            <pc:sldMasterMk cId="3718753460" sldId="2147483804"/>
            <pc:sldLayoutMk cId="2719449" sldId="2147483814"/>
          </pc:sldLayoutMkLst>
        </pc:sldLayoutChg>
        <pc:sldLayoutChg chg="add del mod replId">
          <pc:chgData name="mamonova@cposo.ru" userId="" providerId="" clId="Web-{678C76AE-BB43-48EB-9A0B-ED84C01F48AA}" dt="2021-04-02T07:07:23.709" v="6"/>
          <pc:sldLayoutMkLst>
            <pc:docMk/>
            <pc:sldMasterMk cId="3718753460" sldId="2147483804"/>
            <pc:sldLayoutMk cId="3310368141" sldId="2147483815"/>
          </pc:sldLayoutMkLst>
        </pc:sldLayoutChg>
      </pc:sldMasterChg>
      <pc:sldMasterChg chg="add addSldLayout modSldLayout">
        <pc:chgData name="mamonova@cposo.ru" userId="" providerId="" clId="Web-{678C76AE-BB43-48EB-9A0B-ED84C01F48AA}" dt="2021-04-02T07:07:23.709" v="6"/>
        <pc:sldMasterMkLst>
          <pc:docMk/>
          <pc:sldMasterMk cId="2735487756" sldId="2147483816"/>
        </pc:sldMasterMkLst>
        <pc:sldLayoutChg chg="add mod replId">
          <pc:chgData name="mamonova@cposo.ru" userId="" providerId="" clId="Web-{678C76AE-BB43-48EB-9A0B-ED84C01F48AA}" dt="2021-04-02T07:07:23.709" v="6"/>
          <pc:sldLayoutMkLst>
            <pc:docMk/>
            <pc:sldMasterMk cId="2735487756" sldId="2147483816"/>
            <pc:sldLayoutMk cId="3779682995" sldId="2147483817"/>
          </pc:sldLayoutMkLst>
        </pc:sldLayoutChg>
        <pc:sldLayoutChg chg="add mod replId">
          <pc:chgData name="mamonova@cposo.ru" userId="" providerId="" clId="Web-{678C76AE-BB43-48EB-9A0B-ED84C01F48AA}" dt="2021-04-02T07:07:23.709" v="6"/>
          <pc:sldLayoutMkLst>
            <pc:docMk/>
            <pc:sldMasterMk cId="2735487756" sldId="2147483816"/>
            <pc:sldLayoutMk cId="171454744" sldId="2147483818"/>
          </pc:sldLayoutMkLst>
        </pc:sldLayoutChg>
        <pc:sldLayoutChg chg="add mod replId">
          <pc:chgData name="mamonova@cposo.ru" userId="" providerId="" clId="Web-{678C76AE-BB43-48EB-9A0B-ED84C01F48AA}" dt="2021-04-02T07:07:23.709" v="6"/>
          <pc:sldLayoutMkLst>
            <pc:docMk/>
            <pc:sldMasterMk cId="2735487756" sldId="2147483816"/>
            <pc:sldLayoutMk cId="494052223" sldId="2147483819"/>
          </pc:sldLayoutMkLst>
        </pc:sldLayoutChg>
        <pc:sldLayoutChg chg="add mod replId">
          <pc:chgData name="mamonova@cposo.ru" userId="" providerId="" clId="Web-{678C76AE-BB43-48EB-9A0B-ED84C01F48AA}" dt="2021-04-02T07:07:23.709" v="6"/>
          <pc:sldLayoutMkLst>
            <pc:docMk/>
            <pc:sldMasterMk cId="2735487756" sldId="2147483816"/>
            <pc:sldLayoutMk cId="1882800070" sldId="2147483820"/>
          </pc:sldLayoutMkLst>
        </pc:sldLayoutChg>
        <pc:sldLayoutChg chg="add mod replId">
          <pc:chgData name="mamonova@cposo.ru" userId="" providerId="" clId="Web-{678C76AE-BB43-48EB-9A0B-ED84C01F48AA}" dt="2021-04-02T07:07:23.709" v="6"/>
          <pc:sldLayoutMkLst>
            <pc:docMk/>
            <pc:sldMasterMk cId="2735487756" sldId="2147483816"/>
            <pc:sldLayoutMk cId="3349109437" sldId="2147483821"/>
          </pc:sldLayoutMkLst>
        </pc:sldLayoutChg>
        <pc:sldLayoutChg chg="add mod replId">
          <pc:chgData name="mamonova@cposo.ru" userId="" providerId="" clId="Web-{678C76AE-BB43-48EB-9A0B-ED84C01F48AA}" dt="2021-04-02T07:07:23.709" v="6"/>
          <pc:sldLayoutMkLst>
            <pc:docMk/>
            <pc:sldMasterMk cId="2735487756" sldId="2147483816"/>
            <pc:sldLayoutMk cId="4265162995" sldId="2147483822"/>
          </pc:sldLayoutMkLst>
        </pc:sldLayoutChg>
        <pc:sldLayoutChg chg="add mod replId">
          <pc:chgData name="mamonova@cposo.ru" userId="" providerId="" clId="Web-{678C76AE-BB43-48EB-9A0B-ED84C01F48AA}" dt="2021-04-02T07:07:23.709" v="6"/>
          <pc:sldLayoutMkLst>
            <pc:docMk/>
            <pc:sldMasterMk cId="2735487756" sldId="2147483816"/>
            <pc:sldLayoutMk cId="2339265837" sldId="2147483823"/>
          </pc:sldLayoutMkLst>
        </pc:sldLayoutChg>
        <pc:sldLayoutChg chg="add mod replId">
          <pc:chgData name="mamonova@cposo.ru" userId="" providerId="" clId="Web-{678C76AE-BB43-48EB-9A0B-ED84C01F48AA}" dt="2021-04-02T07:07:23.709" v="6"/>
          <pc:sldLayoutMkLst>
            <pc:docMk/>
            <pc:sldMasterMk cId="2735487756" sldId="2147483816"/>
            <pc:sldLayoutMk cId="1159391277" sldId="2147483824"/>
          </pc:sldLayoutMkLst>
        </pc:sldLayoutChg>
        <pc:sldLayoutChg chg="add mod replId">
          <pc:chgData name="mamonova@cposo.ru" userId="" providerId="" clId="Web-{678C76AE-BB43-48EB-9A0B-ED84C01F48AA}" dt="2021-04-02T07:07:23.709" v="6"/>
          <pc:sldLayoutMkLst>
            <pc:docMk/>
            <pc:sldMasterMk cId="2735487756" sldId="2147483816"/>
            <pc:sldLayoutMk cId="3960765460" sldId="2147483825"/>
          </pc:sldLayoutMkLst>
        </pc:sldLayoutChg>
        <pc:sldLayoutChg chg="add mod replId">
          <pc:chgData name="mamonova@cposo.ru" userId="" providerId="" clId="Web-{678C76AE-BB43-48EB-9A0B-ED84C01F48AA}" dt="2021-04-02T07:07:23.709" v="6"/>
          <pc:sldLayoutMkLst>
            <pc:docMk/>
            <pc:sldMasterMk cId="2735487756" sldId="2147483816"/>
            <pc:sldLayoutMk cId="2839485628" sldId="2147483826"/>
          </pc:sldLayoutMkLst>
        </pc:sldLayoutChg>
        <pc:sldLayoutChg chg="add mod replId">
          <pc:chgData name="mamonova@cposo.ru" userId="" providerId="" clId="Web-{678C76AE-BB43-48EB-9A0B-ED84C01F48AA}" dt="2021-04-02T07:07:23.709" v="6"/>
          <pc:sldLayoutMkLst>
            <pc:docMk/>
            <pc:sldMasterMk cId="2735487756" sldId="2147483816"/>
            <pc:sldLayoutMk cId="3529093238" sldId="214748382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E5450-080E-4B00-B021-4D9A6FE34AE2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93087-435A-482C-A140-06D5B8C452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9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247341" y="-44546"/>
            <a:ext cx="9390148" cy="5194452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252405" y="890137"/>
            <a:ext cx="6638563" cy="3359487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9885" y="1557109"/>
            <a:ext cx="6512197" cy="1311952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9600" spc="-267"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9886" y="2930604"/>
            <a:ext cx="6507329" cy="99224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0">
                <a:solidFill>
                  <a:srgbClr val="FFFEFF"/>
                </a:solidFill>
              </a:defRPr>
            </a:lvl1pPr>
            <a:lvl2pPr marL="812810" indent="0" algn="ctr">
              <a:buNone/>
              <a:defRPr sz="3200"/>
            </a:lvl2pPr>
            <a:lvl3pPr marL="1625620" indent="0" algn="ctr">
              <a:buNone/>
              <a:defRPr sz="3200"/>
            </a:lvl3pPr>
            <a:lvl4pPr marL="2438430" indent="0" algn="ctr">
              <a:buNone/>
              <a:defRPr sz="2844"/>
            </a:lvl4pPr>
            <a:lvl5pPr marL="3251241" indent="0" algn="ctr">
              <a:buNone/>
              <a:defRPr sz="2844"/>
            </a:lvl5pPr>
            <a:lvl6pPr marL="4064051" indent="0" algn="ctr">
              <a:buNone/>
              <a:defRPr sz="2844"/>
            </a:lvl6pPr>
            <a:lvl7pPr marL="4876861" indent="0" algn="ctr">
              <a:buNone/>
              <a:defRPr sz="2844"/>
            </a:lvl7pPr>
            <a:lvl8pPr marL="5689671" indent="0" algn="ctr">
              <a:buNone/>
              <a:defRPr sz="2844"/>
            </a:lvl8pPr>
            <a:lvl9pPr marL="6502481" indent="0" algn="ctr">
              <a:buNone/>
              <a:defRPr sz="2844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713" y="240104"/>
            <a:ext cx="2744153" cy="240104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12/10/2021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3714" y="4671740"/>
            <a:ext cx="7944321" cy="240104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5137" y="240104"/>
            <a:ext cx="686038" cy="240104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682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313244" y="0"/>
            <a:ext cx="9441363" cy="5141515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600316" y="1275086"/>
            <a:ext cx="2756814" cy="2603619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05" y="1762988"/>
            <a:ext cx="2626809" cy="1842900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33819" y="596223"/>
            <a:ext cx="4707910" cy="3944035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485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9441363" cy="5141515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5791221" y="1275086"/>
            <a:ext cx="2756814" cy="2603619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57611" y="1762988"/>
            <a:ext cx="2626808" cy="1842900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2269" y="599018"/>
            <a:ext cx="4703099" cy="3944195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713" y="240104"/>
            <a:ext cx="2744153" cy="240104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3714" y="4671740"/>
            <a:ext cx="7944321" cy="24010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5137" y="240104"/>
            <a:ext cx="686038" cy="240104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093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6038" y="1598315"/>
            <a:ext cx="7775099" cy="110285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076" y="2915550"/>
            <a:ext cx="6403023" cy="13148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12/10/2021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1486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12/10/2021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2481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566" y="3306196"/>
            <a:ext cx="7775099" cy="102187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566" y="2180708"/>
            <a:ext cx="7775099" cy="11254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12/10/2021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454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361" y="900391"/>
            <a:ext cx="4041591" cy="254753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51405" y="900391"/>
            <a:ext cx="4041590" cy="254753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12/10/2021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5948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359" y="206043"/>
            <a:ext cx="8232458" cy="85751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361" y="1151690"/>
            <a:ext cx="4041591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361" y="1631661"/>
            <a:ext cx="4041591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6641" y="1151690"/>
            <a:ext cx="4043178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6641" y="1631661"/>
            <a:ext cx="4043178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12/10/2021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1556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12/10/2021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320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12/10/2021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3973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359" y="204853"/>
            <a:ext cx="3009358" cy="87180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6291" y="204851"/>
            <a:ext cx="5113525" cy="43911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359" y="1076659"/>
            <a:ext cx="3009358" cy="35193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12/10/2021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355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313244" y="0"/>
            <a:ext cx="9441363" cy="5141515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600316" y="1275086"/>
            <a:ext cx="2756814" cy="2603619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05" y="1762988"/>
            <a:ext cx="2625145" cy="1842900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168" y="602575"/>
            <a:ext cx="4713041" cy="3937682"/>
          </a:xfrm>
        </p:spPr>
        <p:txBody>
          <a:bodyPr anchor="ctr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547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910" y="3601561"/>
            <a:ext cx="5488305" cy="42518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910" y="459725"/>
            <a:ext cx="5488305" cy="30870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910" y="4026746"/>
            <a:ext cx="5488305" cy="6038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12/10/2021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1201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12/10/2021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517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34878" y="154830"/>
            <a:ext cx="2058114" cy="32930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359" y="154830"/>
            <a:ext cx="6025066" cy="329309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12/10/2021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342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247341" y="-44546"/>
            <a:ext cx="9390148" cy="5194452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2445508" y="890137"/>
            <a:ext cx="4251084" cy="3359487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033" y="1556528"/>
            <a:ext cx="4119098" cy="1267434"/>
          </a:xfrm>
        </p:spPr>
        <p:txBody>
          <a:bodyPr bIns="0" anchor="b">
            <a:normAutofit/>
          </a:bodyPr>
          <a:lstStyle>
            <a:lvl1pPr algn="ctr">
              <a:defRPr sz="7822"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9033" y="2886029"/>
            <a:ext cx="4119097" cy="1038148"/>
          </a:xfrm>
        </p:spPr>
        <p:txBody>
          <a:bodyPr tIns="0">
            <a:normAutofit/>
          </a:bodyPr>
          <a:lstStyle>
            <a:lvl1pPr marL="0" indent="0" algn="ctr">
              <a:buNone/>
              <a:defRPr sz="3200">
                <a:solidFill>
                  <a:srgbClr val="FFFEFF"/>
                </a:solidFill>
              </a:defRPr>
            </a:lvl1pPr>
            <a:lvl2pPr marL="81281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562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43843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4pPr>
            <a:lvl5pPr marL="325124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5pPr>
            <a:lvl6pPr marL="406405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6pPr>
            <a:lvl7pPr marL="487686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7pPr>
            <a:lvl8pPr marL="568967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8pPr>
            <a:lvl9pPr marL="650248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713" y="240104"/>
            <a:ext cx="2744153" cy="240104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3714" y="4671740"/>
            <a:ext cx="7944321" cy="240104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5137" y="240104"/>
            <a:ext cx="686038" cy="240104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052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313244" y="0"/>
            <a:ext cx="9441363" cy="5141515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600316" y="1275086"/>
            <a:ext cx="2756814" cy="2603619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981" y="1755294"/>
            <a:ext cx="2626533" cy="1853121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1992" y="602577"/>
            <a:ext cx="4703826" cy="178754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40168" y="2754972"/>
            <a:ext cx="4705650" cy="178824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3713" y="240104"/>
            <a:ext cx="2744153" cy="240104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3714" y="4671740"/>
            <a:ext cx="7944321" cy="24010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5137" y="240104"/>
            <a:ext cx="686038" cy="240104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800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313244" y="0"/>
            <a:ext cx="9441363" cy="5141515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600316" y="1275086"/>
            <a:ext cx="2756814" cy="2603619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982" y="1773484"/>
            <a:ext cx="2626533" cy="1845942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5187" y="602575"/>
            <a:ext cx="4700448" cy="514509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3911" b="0" cap="all" baseline="0">
                <a:solidFill>
                  <a:schemeClr val="accent1"/>
                </a:solidFill>
              </a:defRPr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45313" y="1117084"/>
            <a:ext cx="4699894" cy="127303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40323" y="2750264"/>
            <a:ext cx="4699942" cy="514509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3911" b="0" cap="all" baseline="0">
                <a:solidFill>
                  <a:schemeClr val="accent1"/>
                </a:solidFill>
              </a:defRPr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40168" y="3264773"/>
            <a:ext cx="4700823" cy="127844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3713" y="240104"/>
            <a:ext cx="2744153" cy="240104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3714" y="4671740"/>
            <a:ext cx="7944321" cy="24010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55137" y="240104"/>
            <a:ext cx="686038" cy="240104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10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13244" y="0"/>
            <a:ext cx="9441363" cy="5141515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600316" y="1275086"/>
            <a:ext cx="2756814" cy="2603619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05" y="1762988"/>
            <a:ext cx="2626809" cy="1842900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162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3713" y="240104"/>
            <a:ext cx="2744153" cy="240104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3714" y="4671740"/>
            <a:ext cx="7944321" cy="24010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55137" y="240104"/>
            <a:ext cx="686038" cy="240104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265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313244" y="0"/>
            <a:ext cx="9441363" cy="5141515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600316" y="1275086"/>
            <a:ext cx="2756814" cy="2603619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05" y="1764564"/>
            <a:ext cx="2626810" cy="917757"/>
          </a:xfrm>
        </p:spPr>
        <p:txBody>
          <a:bodyPr bIns="0" anchor="b">
            <a:noAutofit/>
          </a:bodyPr>
          <a:lstStyle>
            <a:lvl1pPr algn="ctr">
              <a:defRPr sz="5689"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3819" y="602292"/>
            <a:ext cx="4707910" cy="3938671"/>
          </a:xfrm>
        </p:spPr>
        <p:txBody>
          <a:bodyPr anchor="ctr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6705" y="2685968"/>
            <a:ext cx="2626810" cy="916156"/>
          </a:xfrm>
        </p:spPr>
        <p:txBody>
          <a:bodyPr/>
          <a:lstStyle>
            <a:lvl1pPr marL="0" indent="0" algn="ctr">
              <a:buNone/>
              <a:defRPr sz="2844">
                <a:solidFill>
                  <a:srgbClr val="FFFEFF"/>
                </a:solidFill>
              </a:defRPr>
            </a:lvl1pPr>
            <a:lvl2pPr marL="812810" indent="0">
              <a:buNone/>
              <a:defRPr sz="2489"/>
            </a:lvl2pPr>
            <a:lvl3pPr marL="1625620" indent="0">
              <a:buNone/>
              <a:defRPr sz="2133"/>
            </a:lvl3pPr>
            <a:lvl4pPr marL="2438430" indent="0">
              <a:buNone/>
              <a:defRPr sz="1778"/>
            </a:lvl4pPr>
            <a:lvl5pPr marL="3251241" indent="0">
              <a:buNone/>
              <a:defRPr sz="1778"/>
            </a:lvl5pPr>
            <a:lvl6pPr marL="4064051" indent="0">
              <a:buNone/>
              <a:defRPr sz="1778"/>
            </a:lvl6pPr>
            <a:lvl7pPr marL="4876861" indent="0">
              <a:buNone/>
              <a:defRPr sz="1778"/>
            </a:lvl7pPr>
            <a:lvl8pPr marL="5689671" indent="0">
              <a:buNone/>
              <a:defRPr sz="1778"/>
            </a:lvl8pPr>
            <a:lvl9pPr marL="6502481" indent="0">
              <a:buNone/>
              <a:defRPr sz="1778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391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247341" y="-44546"/>
            <a:ext cx="9390148" cy="5194452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604212" y="1274142"/>
            <a:ext cx="4457702" cy="2603619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59597" y="0"/>
            <a:ext cx="3487578" cy="5145088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5689"/>
            </a:lvl1pPr>
            <a:lvl2pPr marL="812810" indent="0">
              <a:buNone/>
              <a:defRPr sz="4978"/>
            </a:lvl2pPr>
            <a:lvl3pPr marL="1625620" indent="0">
              <a:buNone/>
              <a:defRPr sz="4267"/>
            </a:lvl3pPr>
            <a:lvl4pPr marL="2438430" indent="0">
              <a:buNone/>
              <a:defRPr sz="3556"/>
            </a:lvl4pPr>
            <a:lvl5pPr marL="3251241" indent="0">
              <a:buNone/>
              <a:defRPr sz="3556"/>
            </a:lvl5pPr>
            <a:lvl6pPr marL="4064051" indent="0">
              <a:buNone/>
              <a:defRPr sz="3556"/>
            </a:lvl6pPr>
            <a:lvl7pPr marL="4876861" indent="0">
              <a:buNone/>
              <a:defRPr sz="3556"/>
            </a:lvl7pPr>
            <a:lvl8pPr marL="5689671" indent="0">
              <a:buNone/>
              <a:defRPr sz="3556"/>
            </a:lvl8pPr>
            <a:lvl9pPr marL="6502481" indent="0">
              <a:buNone/>
              <a:defRPr sz="3556"/>
            </a:lvl9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313" y="1770738"/>
            <a:ext cx="4333989" cy="883797"/>
          </a:xfrm>
        </p:spPr>
        <p:txBody>
          <a:bodyPr bIns="0" anchor="b">
            <a:normAutofit/>
          </a:bodyPr>
          <a:lstStyle>
            <a:lvl1pPr>
              <a:defRPr sz="6400"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4313" y="2659580"/>
            <a:ext cx="4333989" cy="955944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FFFEFF"/>
                </a:solidFill>
              </a:defRPr>
            </a:lvl1pPr>
            <a:lvl2pPr marL="812810" indent="0">
              <a:buNone/>
              <a:defRPr sz="2489"/>
            </a:lvl2pPr>
            <a:lvl3pPr marL="1625620" indent="0">
              <a:buNone/>
              <a:defRPr sz="2133"/>
            </a:lvl3pPr>
            <a:lvl4pPr marL="2438430" indent="0">
              <a:buNone/>
              <a:defRPr sz="1778"/>
            </a:lvl4pPr>
            <a:lvl5pPr marL="3251241" indent="0">
              <a:buNone/>
              <a:defRPr sz="1778"/>
            </a:lvl5pPr>
            <a:lvl6pPr marL="4064051" indent="0">
              <a:buNone/>
              <a:defRPr sz="1778"/>
            </a:lvl6pPr>
            <a:lvl7pPr marL="4876861" indent="0">
              <a:buNone/>
              <a:defRPr sz="1778"/>
            </a:lvl7pPr>
            <a:lvl8pPr marL="5689671" indent="0">
              <a:buNone/>
              <a:defRPr sz="1778"/>
            </a:lvl8pPr>
            <a:lvl9pPr marL="6502481" indent="0">
              <a:buNone/>
              <a:defRPr sz="1778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3713" y="240104"/>
            <a:ext cx="2744153" cy="240104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3714" y="4671740"/>
            <a:ext cx="4458200" cy="24010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72801" y="240104"/>
            <a:ext cx="686038" cy="240104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765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8603" y="1769340"/>
            <a:ext cx="2624911" cy="1842933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7652" y="596223"/>
            <a:ext cx="4464076" cy="3944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3713" y="240104"/>
            <a:ext cx="2744153" cy="240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7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3714" y="4671740"/>
            <a:ext cx="7944321" cy="240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7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5137" y="240104"/>
            <a:ext cx="686038" cy="240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7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487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359" y="206043"/>
            <a:ext cx="8232458" cy="857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359" y="1200521"/>
            <a:ext cx="8232458" cy="3395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361" y="4768736"/>
            <a:ext cx="2134341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12/10/2021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5285" y="4768736"/>
            <a:ext cx="2896605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5475" y="4768736"/>
            <a:ext cx="2134341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686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reestrspo.ru/" TargetMode="Externa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8750" y="1695450"/>
            <a:ext cx="4464050" cy="3667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400"/>
              </a:lnSpc>
              <a:spcAft>
                <a:spcPts val="500"/>
              </a:spcAft>
              <a:defRPr/>
            </a:pPr>
            <a:r>
              <a:rPr lang="ru-RU" sz="1700" b="1" cap="all" dirty="0">
                <a:solidFill>
                  <a:schemeClr val="bg1"/>
                </a:solidFill>
                <a:latin typeface="Akrobat" panose="00000600000000000000" pitchFamily="50" charset="-52"/>
              </a:rPr>
              <a:t>Тема……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879976" y="1323499"/>
            <a:ext cx="3176588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800" b="1" cap="all" dirty="0" err="1" smtClean="0">
                <a:solidFill>
                  <a:srgbClr val="343434"/>
                </a:solidFill>
                <a:latin typeface="Akrobat" panose="00000600000000000000" pitchFamily="50" charset="-52"/>
              </a:rPr>
              <a:t>Сарокваша</a:t>
            </a:r>
            <a:r>
              <a:rPr lang="ru-RU" sz="1800" b="1" cap="all" dirty="0" smtClean="0">
                <a:solidFill>
                  <a:srgbClr val="343434"/>
                </a:solidFill>
                <a:latin typeface="Akrobat" panose="00000600000000000000" pitchFamily="50" charset="-52"/>
              </a:rPr>
              <a:t> Ольга </a:t>
            </a:r>
            <a:r>
              <a:rPr lang="ru-RU" sz="1800" b="1" cap="all" dirty="0" err="1" smtClean="0">
                <a:solidFill>
                  <a:srgbClr val="343434"/>
                </a:solidFill>
                <a:latin typeface="Akrobat" panose="00000600000000000000" pitchFamily="50" charset="-52"/>
              </a:rPr>
              <a:t>валерьевна</a:t>
            </a:r>
            <a:endParaRPr lang="ru-RU" sz="1800" b="1" cap="all" dirty="0">
              <a:solidFill>
                <a:srgbClr val="343434"/>
              </a:solidFill>
              <a:latin typeface="Akrobat" panose="00000600000000000000" pitchFamily="50" charset="-52"/>
            </a:endParaRPr>
          </a:p>
          <a:p>
            <a:pPr>
              <a:defRPr/>
            </a:pPr>
            <a:r>
              <a:rPr lang="ru-RU" sz="1800" dirty="0" smtClean="0">
                <a:solidFill>
                  <a:srgbClr val="343434"/>
                </a:solidFill>
                <a:latin typeface="Akrobat" panose="00000600000000000000" pitchFamily="50" charset="-52"/>
              </a:rPr>
              <a:t>Начальник отдела образовательных программ и технологий</a:t>
            </a:r>
            <a:endParaRPr lang="ru-RU" sz="1800" dirty="0">
              <a:solidFill>
                <a:srgbClr val="343434"/>
              </a:solidFill>
              <a:latin typeface="Akrobat" panose="00000600000000000000" pitchFamily="50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7963" y="4406900"/>
            <a:ext cx="1300162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cap="all" dirty="0" smtClean="0">
                <a:solidFill>
                  <a:srgbClr val="009B62"/>
                </a:solidFill>
                <a:latin typeface="Akrobat" panose="00000600000000000000" pitchFamily="50" charset="-52"/>
              </a:rPr>
              <a:t>13 </a:t>
            </a:r>
            <a:r>
              <a:rPr lang="ru-RU" sz="1400" b="1" cap="all" dirty="0" err="1" smtClean="0">
                <a:solidFill>
                  <a:srgbClr val="009B62"/>
                </a:solidFill>
                <a:latin typeface="Akrobat" panose="00000600000000000000" pitchFamily="50" charset="-52"/>
              </a:rPr>
              <a:t>дкабря</a:t>
            </a:r>
            <a:endParaRPr lang="ru-RU" sz="1400" b="1" cap="all" dirty="0" smtClean="0">
              <a:solidFill>
                <a:srgbClr val="009B62"/>
              </a:solidFill>
              <a:latin typeface="Akrobat" panose="00000600000000000000" pitchFamily="50" charset="-52"/>
            </a:endParaRPr>
          </a:p>
          <a:p>
            <a:pPr>
              <a:defRPr/>
            </a:pPr>
            <a:r>
              <a:rPr lang="ru-RU" sz="1400" b="1" cap="all" dirty="0" smtClean="0">
                <a:solidFill>
                  <a:srgbClr val="009B62"/>
                </a:solidFill>
                <a:latin typeface="Akrobat" panose="00000600000000000000" pitchFamily="50" charset="-52"/>
              </a:rPr>
              <a:t>2021</a:t>
            </a:r>
            <a:endParaRPr lang="ru-RU" sz="1400" b="1" cap="all" dirty="0">
              <a:solidFill>
                <a:srgbClr val="009B62"/>
              </a:solidFill>
              <a:latin typeface="Akrobat" panose="00000600000000000000" pitchFamily="50" charset="-52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521865"/>
              </p:ext>
            </p:extLst>
          </p:nvPr>
        </p:nvGraphicFramePr>
        <p:xfrm>
          <a:off x="46615" y="1810988"/>
          <a:ext cx="4471945" cy="99932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471945"/>
              </a:tblGrid>
              <a:tr h="9993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Методическое сопровождение реализации основных образовательных программ среднего профессионального образования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36" marR="48936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868" y="273928"/>
            <a:ext cx="8019831" cy="696731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ru-RU" sz="2800" dirty="0"/>
              <a:t>Пр. </a:t>
            </a:r>
            <a:r>
              <a:rPr lang="ru-RU" sz="2800" dirty="0" err="1"/>
              <a:t>МОиН</a:t>
            </a:r>
            <a:r>
              <a:rPr lang="ru-RU" sz="2800" dirty="0"/>
              <a:t> от 14.06.2013 №464 Порядок организации образовательной деятельности в СПО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869" y="1327150"/>
            <a:ext cx="7889438" cy="330700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>
              <a:buFont typeface="Arial" charset="0"/>
              <a:buNone/>
              <a:defRPr/>
            </a:pPr>
            <a:r>
              <a:rPr lang="ru-RU" sz="2100" dirty="0" smtClean="0">
                <a:solidFill>
                  <a:schemeClr val="tx2"/>
                </a:solidFill>
              </a:rPr>
              <a:t>27. </a:t>
            </a:r>
            <a:r>
              <a:rPr lang="ru-RU" sz="2100" dirty="0" smtClean="0">
                <a:solidFill>
                  <a:srgbClr val="00B050"/>
                </a:solidFill>
              </a:rPr>
              <a:t> </a:t>
            </a:r>
            <a:r>
              <a:rPr lang="ru-RU" sz="2100" dirty="0" smtClean="0">
                <a:solidFill>
                  <a:srgbClr val="0070C0"/>
                </a:solidFill>
              </a:rPr>
              <a:t>Объем</a:t>
            </a:r>
            <a:r>
              <a:rPr lang="ru-RU" sz="2100" dirty="0" smtClean="0">
                <a:solidFill>
                  <a:schemeClr val="tx2"/>
                </a:solidFill>
              </a:rPr>
              <a:t> образовательной программы среднего профессионального образования включает все виды учебной деятельности и устанавливается ФГОС СПО.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2100" dirty="0" smtClean="0">
                <a:solidFill>
                  <a:schemeClr val="tx2"/>
                </a:solidFill>
              </a:rPr>
              <a:t>28. Учебная деятельность обучающихся предусматривает </a:t>
            </a:r>
          </a:p>
          <a:p>
            <a:pPr marL="990600">
              <a:defRPr/>
            </a:pPr>
            <a:r>
              <a:rPr lang="ru-RU" sz="2100" dirty="0" smtClean="0">
                <a:solidFill>
                  <a:schemeClr val="tx2"/>
                </a:solidFill>
              </a:rPr>
              <a:t>учебные занятия (урок, практическое занятие, </a:t>
            </a:r>
            <a:r>
              <a:rPr lang="ru-RU" sz="2100" dirty="0" smtClean="0">
                <a:solidFill>
                  <a:srgbClr val="00B050"/>
                </a:solidFill>
              </a:rPr>
              <a:t>лабораторное занятие</a:t>
            </a:r>
            <a:r>
              <a:rPr lang="ru-RU" sz="2100" dirty="0" smtClean="0">
                <a:solidFill>
                  <a:schemeClr val="tx2"/>
                </a:solidFill>
              </a:rPr>
              <a:t>, </a:t>
            </a:r>
            <a:r>
              <a:rPr lang="ru-RU" sz="2100" dirty="0" smtClean="0">
                <a:solidFill>
                  <a:srgbClr val="00B050"/>
                </a:solidFill>
              </a:rPr>
              <a:t>консультация</a:t>
            </a:r>
            <a:r>
              <a:rPr lang="ru-RU" sz="2100" dirty="0" smtClean="0">
                <a:solidFill>
                  <a:schemeClr val="tx2"/>
                </a:solidFill>
              </a:rPr>
              <a:t>, лекция, семинар), </a:t>
            </a:r>
          </a:p>
          <a:p>
            <a:pPr marL="990600">
              <a:defRPr/>
            </a:pPr>
            <a:r>
              <a:rPr lang="ru-RU" sz="2100" dirty="0" smtClean="0">
                <a:solidFill>
                  <a:schemeClr val="tx2"/>
                </a:solidFill>
              </a:rPr>
              <a:t>самостоятельную работу, </a:t>
            </a:r>
          </a:p>
          <a:p>
            <a:pPr marL="990600">
              <a:defRPr/>
            </a:pPr>
            <a:r>
              <a:rPr lang="ru-RU" sz="2100" dirty="0" smtClean="0">
                <a:solidFill>
                  <a:schemeClr val="tx2"/>
                </a:solidFill>
              </a:rPr>
              <a:t>выполнение курсового проекта (работы) (при освоении программ подготовки специалистов среднего звена), </a:t>
            </a:r>
          </a:p>
          <a:p>
            <a:pPr marL="990600">
              <a:defRPr/>
            </a:pPr>
            <a:r>
              <a:rPr lang="ru-RU" sz="2100" dirty="0" smtClean="0">
                <a:solidFill>
                  <a:schemeClr val="tx2"/>
                </a:solidFill>
              </a:rPr>
              <a:t>практику, а также </a:t>
            </a:r>
          </a:p>
          <a:p>
            <a:pPr marL="990600">
              <a:defRPr/>
            </a:pPr>
            <a:r>
              <a:rPr lang="ru-RU" sz="2100" dirty="0" smtClean="0">
                <a:solidFill>
                  <a:schemeClr val="tx2"/>
                </a:solidFill>
              </a:rPr>
              <a:t>другие виды учебной деятельности, определенные учебным планом.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2100" dirty="0" smtClean="0">
                <a:solidFill>
                  <a:schemeClr val="tx2"/>
                </a:solidFill>
              </a:rPr>
              <a:t>Для всех видов аудиторных занятий академический час устанавливается продолжительностью 45 минут.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2100" dirty="0" smtClean="0">
                <a:solidFill>
                  <a:schemeClr val="tx2"/>
                </a:solidFill>
              </a:rPr>
              <a:t>Объем учебных занятий и практики  не должен превышать   </a:t>
            </a:r>
            <a:r>
              <a:rPr lang="ru-RU" sz="2100" dirty="0" smtClean="0">
                <a:solidFill>
                  <a:srgbClr val="C00000"/>
                </a:solidFill>
              </a:rPr>
              <a:t>36 академических часов в неделю</a:t>
            </a:r>
            <a:r>
              <a:rPr lang="ru-RU" sz="2100" dirty="0" smtClean="0">
                <a:solidFill>
                  <a:schemeClr val="tx2"/>
                </a:solidFill>
              </a:rPr>
              <a:t>.</a:t>
            </a:r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781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57359" y="206043"/>
            <a:ext cx="8232458" cy="956007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altLang="ru-RU" sz="3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Однако  ФГОС по ТОП 50 и новые стандарты ППКРС предусматривают </a:t>
            </a:r>
          </a:p>
        </p:txBody>
      </p:sp>
      <p:sp>
        <p:nvSpPr>
          <p:cNvPr id="11267" name="Объект 2"/>
          <p:cNvSpPr>
            <a:spLocks noGrp="1"/>
          </p:cNvSpPr>
          <p:nvPr>
            <p:ph idx="1"/>
          </p:nvPr>
        </p:nvSpPr>
        <p:spPr>
          <a:xfrm>
            <a:off x="457359" y="1530349"/>
            <a:ext cx="8232458" cy="3065691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ru-RU" altLang="ru-RU" dirty="0" smtClean="0"/>
              <a:t>2.4. В общепрофессиональном и профессиональном циклах (далее - учебные циклы) образовательной программы </a:t>
            </a:r>
            <a:r>
              <a:rPr lang="ru-RU" altLang="ru-RU" dirty="0" smtClean="0">
                <a:solidFill>
                  <a:srgbClr val="FF0000"/>
                </a:solidFill>
              </a:rPr>
              <a:t>выделяется объем работы обучающихся во взаимодействии с преподавателем по видам учебных занятий </a:t>
            </a:r>
            <a:r>
              <a:rPr lang="ru-RU" altLang="ru-RU" dirty="0" smtClean="0"/>
              <a:t>(урок, практическое занятие, лабораторное занятие, консультация, лекция, семинар), практики (в профессиональном цикле) </a:t>
            </a:r>
            <a:r>
              <a:rPr lang="ru-RU" altLang="ru-RU" dirty="0" smtClean="0">
                <a:solidFill>
                  <a:srgbClr val="FF0000"/>
                </a:solidFill>
              </a:rPr>
              <a:t>и самостоятельной работы обучающихся.</a:t>
            </a:r>
          </a:p>
        </p:txBody>
      </p:sp>
    </p:spTree>
    <p:extLst>
      <p:ext uri="{BB962C8B-B14F-4D97-AF65-F5344CB8AC3E}">
        <p14:creationId xmlns:p14="http://schemas.microsoft.com/office/powerpoint/2010/main" val="387348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868" y="273929"/>
            <a:ext cx="8178582" cy="79915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ru-RU" sz="2800" b="1" dirty="0" smtClean="0"/>
              <a:t>Пр. </a:t>
            </a:r>
            <a:r>
              <a:rPr lang="ru-RU" sz="2800" b="1" dirty="0" err="1" smtClean="0"/>
              <a:t>МОиН</a:t>
            </a:r>
            <a:r>
              <a:rPr lang="ru-RU" sz="2800" b="1" dirty="0" smtClean="0"/>
              <a:t> от 14.06.2013 №464 Порядок организации образовательной деятельности в СПО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869" y="1384300"/>
            <a:ext cx="7889438" cy="354879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algn="just">
              <a:defRPr/>
            </a:pPr>
            <a:r>
              <a:rPr lang="ru-RU" dirty="0" smtClean="0">
                <a:solidFill>
                  <a:schemeClr val="tx2"/>
                </a:solidFill>
              </a:rPr>
              <a:t>30. Освоение образовательной программы среднего профессионального образования, в том числе отдельной части или всего объема учебного предмета, курса, дисциплины (модуля) образовательной программы, сопровождается текущим контролем успеваемости и промежуточной аттестацией обучающихся. </a:t>
            </a:r>
            <a:r>
              <a:rPr lang="ru-RU" dirty="0" smtClean="0">
                <a:solidFill>
                  <a:srgbClr val="C00000"/>
                </a:solidFill>
              </a:rPr>
              <a:t>Формы, периодичность и порядок проведения текущего контроля успеваемости и промежуточной аттестации обучающихся определяются образовательной организацией </a:t>
            </a:r>
            <a:r>
              <a:rPr lang="ru-RU" b="1" dirty="0" smtClean="0">
                <a:solidFill>
                  <a:srgbClr val="C00000"/>
                </a:solidFill>
              </a:rPr>
              <a:t>самостоятельно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</a:p>
          <a:p>
            <a:pPr>
              <a:defRPr/>
            </a:pPr>
            <a:endParaRPr lang="ru-RU" dirty="0" smtClean="0">
              <a:solidFill>
                <a:srgbClr val="C00000"/>
              </a:solidFill>
            </a:endParaRPr>
          </a:p>
          <a:p>
            <a:pPr marL="0" indent="0">
              <a:buFont typeface="Arial" charset="0"/>
              <a:buNone/>
              <a:defRPr/>
            </a:pPr>
            <a:r>
              <a:rPr lang="ru-RU" i="1" dirty="0" smtClean="0"/>
              <a:t>	</a:t>
            </a: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 образовательной организации должен быть локальный акт определяющий </a:t>
            </a:r>
            <a:r>
              <a:rPr lang="ru-RU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ф</a:t>
            </a:r>
            <a:r>
              <a:rPr lang="ru-RU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ормы, периодичность и порядок проведения текущего контроля успеваемости и промежуточной аттестации обучающихся </a:t>
            </a:r>
            <a:endParaRPr lang="ru-RU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77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358" y="206043"/>
            <a:ext cx="8331041" cy="857515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ru-RU" sz="2800" dirty="0"/>
              <a:t>Пр. </a:t>
            </a:r>
            <a:r>
              <a:rPr lang="ru-RU" sz="2800" dirty="0" err="1"/>
              <a:t>МОиН</a:t>
            </a:r>
            <a:r>
              <a:rPr lang="ru-RU" sz="2800" dirty="0"/>
              <a:t> от 14.06.2013 №464 Порядок организации образовательной деятельности в СПО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359" y="1333499"/>
            <a:ext cx="8232458" cy="3262541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>
              <a:buFont typeface="Arial" charset="0"/>
              <a:buNone/>
              <a:defRPr/>
            </a:pPr>
            <a:r>
              <a:rPr lang="ru-RU" dirty="0" smtClean="0">
                <a:solidFill>
                  <a:schemeClr val="tx2"/>
                </a:solidFill>
              </a:rPr>
              <a:t>31. Образовательная организация </a:t>
            </a:r>
            <a:r>
              <a:rPr lang="ru-RU" b="1" dirty="0" smtClean="0">
                <a:solidFill>
                  <a:schemeClr val="tx2"/>
                </a:solidFill>
              </a:rPr>
              <a:t>самостоятельно</a:t>
            </a:r>
            <a:r>
              <a:rPr lang="ru-RU" dirty="0" smtClean="0">
                <a:solidFill>
                  <a:schemeClr val="tx2"/>
                </a:solidFill>
              </a:rPr>
              <a:t> устанавливает </a:t>
            </a:r>
            <a:r>
              <a:rPr lang="ru-RU" b="1" dirty="0" smtClean="0">
                <a:solidFill>
                  <a:schemeClr val="tx2"/>
                </a:solidFill>
              </a:rPr>
              <a:t>систему оценок</a:t>
            </a:r>
            <a:r>
              <a:rPr lang="ru-RU" dirty="0" smtClean="0">
                <a:solidFill>
                  <a:schemeClr val="tx2"/>
                </a:solidFill>
              </a:rPr>
              <a:t> при промежуточной аттестации.</a:t>
            </a:r>
          </a:p>
          <a:p>
            <a:pPr marL="0" indent="0">
              <a:buFont typeface="Arial" charset="0"/>
              <a:buNone/>
              <a:defRPr/>
            </a:pPr>
            <a:r>
              <a:rPr lang="ru-RU" dirty="0" smtClean="0">
                <a:solidFill>
                  <a:schemeClr val="tx2"/>
                </a:solidFill>
              </a:rPr>
              <a:t>32. Количество экзаменов в процессе промежуточной аттестации обучающихся не должно превышать </a:t>
            </a:r>
            <a:r>
              <a:rPr lang="ru-RU" dirty="0" smtClean="0">
                <a:solidFill>
                  <a:srgbClr val="C00000"/>
                </a:solidFill>
              </a:rPr>
              <a:t>8 экзаменов </a:t>
            </a:r>
            <a:r>
              <a:rPr lang="ru-RU" dirty="0" smtClean="0">
                <a:solidFill>
                  <a:schemeClr val="tx2"/>
                </a:solidFill>
              </a:rPr>
              <a:t>в учебном году, а </a:t>
            </a:r>
            <a:r>
              <a:rPr lang="ru-RU" dirty="0" smtClean="0">
                <a:solidFill>
                  <a:srgbClr val="C00000"/>
                </a:solidFill>
              </a:rPr>
              <a:t>количество зачетов - 10</a:t>
            </a:r>
            <a:r>
              <a:rPr lang="ru-RU" dirty="0" smtClean="0">
                <a:solidFill>
                  <a:schemeClr val="tx2"/>
                </a:solidFill>
              </a:rPr>
              <a:t>. В указанное количество </a:t>
            </a:r>
            <a:r>
              <a:rPr lang="ru-RU" dirty="0" smtClean="0">
                <a:solidFill>
                  <a:srgbClr val="FF0000"/>
                </a:solidFill>
              </a:rPr>
              <a:t>не входят экзамены и зачеты по физической культуре </a:t>
            </a:r>
            <a:r>
              <a:rPr lang="ru-RU" dirty="0" smtClean="0">
                <a:solidFill>
                  <a:schemeClr val="tx2"/>
                </a:solidFill>
              </a:rPr>
              <a:t>и факультативным учебным курсам, дисциплинам (модулям).</a:t>
            </a:r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711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altLang="ru-RU" dirty="0" smtClean="0"/>
              <a:t>ФГОС – ТОП 50 ППКРС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869" y="1314450"/>
            <a:ext cx="7889438" cy="331970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pPr>
              <a:defRPr/>
            </a:pPr>
            <a:r>
              <a:rPr lang="ru-RU" sz="4200" dirty="0"/>
              <a:t>2.7. Профессиональный цикл образовательной программы включает профессиональные модули, которые формируются в соответствии с основными видами деятельности, предусмотренными настоящим ФГОС СПО.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4200" dirty="0" smtClean="0"/>
              <a:t>	В </a:t>
            </a:r>
            <a:r>
              <a:rPr lang="ru-RU" sz="4200" dirty="0"/>
              <a:t>профессиональный цикл образовательной программы входят следующие виды практик: </a:t>
            </a:r>
            <a:r>
              <a:rPr lang="ru-RU" sz="4200" dirty="0">
                <a:solidFill>
                  <a:srgbClr val="FF0000"/>
                </a:solidFill>
              </a:rPr>
              <a:t>учебная практика и производственная практика</a:t>
            </a:r>
            <a:r>
              <a:rPr lang="ru-RU" sz="4200" dirty="0"/>
              <a:t>.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4200" dirty="0" smtClean="0"/>
              <a:t>	</a:t>
            </a:r>
            <a:r>
              <a:rPr lang="ru-RU" sz="4200" dirty="0" smtClean="0">
                <a:solidFill>
                  <a:srgbClr val="FF0000"/>
                </a:solidFill>
              </a:rPr>
              <a:t>Учебная </a:t>
            </a:r>
            <a:r>
              <a:rPr lang="ru-RU" sz="4200" dirty="0">
                <a:solidFill>
                  <a:srgbClr val="FF0000"/>
                </a:solidFill>
              </a:rPr>
              <a:t>и производственная практики проводятся </a:t>
            </a:r>
            <a:r>
              <a:rPr lang="ru-RU" sz="4200" dirty="0"/>
              <a:t>при освоении обучающимися профессиональных компетенций </a:t>
            </a:r>
            <a:r>
              <a:rPr lang="ru-RU" sz="4200" dirty="0">
                <a:solidFill>
                  <a:srgbClr val="FF0000"/>
                </a:solidFill>
              </a:rPr>
              <a:t>в рамках профессиональных модулей</a:t>
            </a:r>
            <a:r>
              <a:rPr lang="ru-RU" sz="4200" dirty="0"/>
              <a:t> и </a:t>
            </a:r>
            <a:r>
              <a:rPr lang="ru-RU" sz="4200" dirty="0">
                <a:solidFill>
                  <a:srgbClr val="FF0000"/>
                </a:solidFill>
              </a:rPr>
              <a:t>реализовываются как в несколько периодов, так и рассредоточено</a:t>
            </a:r>
            <a:r>
              <a:rPr lang="ru-RU" sz="4200" dirty="0"/>
              <a:t>, чередуясь с теоретическими занятиями в рамках профессиональных модулей.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4200" dirty="0" smtClean="0"/>
              <a:t>	</a:t>
            </a:r>
            <a:r>
              <a:rPr lang="ru-RU" sz="4200" dirty="0" smtClean="0">
                <a:solidFill>
                  <a:srgbClr val="FF0000"/>
                </a:solidFill>
              </a:rPr>
              <a:t>Часть </a:t>
            </a:r>
            <a:r>
              <a:rPr lang="ru-RU" sz="4200" dirty="0">
                <a:solidFill>
                  <a:srgbClr val="FF0000"/>
                </a:solidFill>
              </a:rPr>
              <a:t>профессионального цикла </a:t>
            </a:r>
            <a:r>
              <a:rPr lang="ru-RU" sz="4200" dirty="0"/>
              <a:t>образовательной программы, </a:t>
            </a:r>
            <a:r>
              <a:rPr lang="ru-RU" sz="4200" dirty="0">
                <a:solidFill>
                  <a:srgbClr val="FF0000"/>
                </a:solidFill>
              </a:rPr>
              <a:t>выделяемого на проведение практик</a:t>
            </a:r>
            <a:r>
              <a:rPr lang="ru-RU" sz="4200" dirty="0"/>
              <a:t>, определяется образовательной организацией </a:t>
            </a:r>
            <a:r>
              <a:rPr lang="ru-RU" sz="4200" dirty="0">
                <a:solidFill>
                  <a:srgbClr val="FF0000"/>
                </a:solidFill>
              </a:rPr>
              <a:t>в объеме не менее 25 процентов </a:t>
            </a:r>
            <a:r>
              <a:rPr lang="ru-RU" sz="4200" dirty="0"/>
              <a:t>от профессионального цикла образовательной программы.</a:t>
            </a:r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112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ru-RU" sz="2800" dirty="0" smtClean="0"/>
              <a:t> </a:t>
            </a:r>
            <a:br>
              <a:rPr lang="ru-RU" sz="2800" dirty="0" smtClean="0"/>
            </a:br>
            <a:r>
              <a:rPr lang="ru-RU" sz="2800" dirty="0" smtClean="0"/>
              <a:t>Пр. </a:t>
            </a:r>
            <a:r>
              <a:rPr lang="ru-RU" sz="2800" dirty="0" err="1" smtClean="0"/>
              <a:t>МОиН</a:t>
            </a:r>
            <a:r>
              <a:rPr lang="ru-RU" sz="2800" dirty="0" smtClean="0"/>
              <a:t> от 16.08.2013 №968 </a:t>
            </a:r>
            <a:br>
              <a:rPr lang="ru-RU" sz="2800" dirty="0" smtClean="0"/>
            </a:br>
            <a:r>
              <a:rPr lang="ru-RU" sz="2800" dirty="0" smtClean="0"/>
              <a:t>Порядок проведения ГИА СПО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just">
              <a:buFont typeface="Arial" charset="0"/>
              <a:buNone/>
              <a:defRPr/>
            </a:pPr>
            <a:r>
              <a:rPr lang="ru-RU" dirty="0">
                <a:solidFill>
                  <a:schemeClr val="tx2"/>
                </a:solidFill>
              </a:rPr>
              <a:t>10. </a:t>
            </a:r>
            <a:r>
              <a:rPr lang="ru-RU" dirty="0">
                <a:solidFill>
                  <a:srgbClr val="FF0000"/>
                </a:solidFill>
              </a:rPr>
              <a:t>Формами</a:t>
            </a:r>
            <a:r>
              <a:rPr lang="ru-RU" dirty="0">
                <a:solidFill>
                  <a:schemeClr val="tx2"/>
                </a:solidFill>
              </a:rPr>
              <a:t> государственной итоговой аттестации по образовательным программам среднего профессионального образования в соответствии с федеральными государственными образовательными стандартами среднего профессионального образования являются </a:t>
            </a:r>
          </a:p>
          <a:p>
            <a:pPr indent="484188" algn="just">
              <a:buFont typeface="Arial" charset="0"/>
              <a:buNone/>
              <a:defRPr/>
            </a:pPr>
            <a:r>
              <a:rPr lang="ru-RU" dirty="0">
                <a:solidFill>
                  <a:schemeClr val="tx2"/>
                </a:solidFill>
              </a:rPr>
              <a:t>защита выпускной квалификационной работы </a:t>
            </a:r>
          </a:p>
          <a:p>
            <a:pPr indent="484188" algn="just">
              <a:buFont typeface="Arial" charset="0"/>
              <a:buNone/>
              <a:defRPr/>
            </a:pPr>
            <a:r>
              <a:rPr lang="ru-RU" dirty="0">
                <a:solidFill>
                  <a:schemeClr val="tx2"/>
                </a:solidFill>
              </a:rPr>
              <a:t>и (или) государственный(</a:t>
            </a:r>
            <a:r>
              <a:rPr lang="ru-RU" dirty="0" err="1">
                <a:solidFill>
                  <a:schemeClr val="tx2"/>
                </a:solidFill>
              </a:rPr>
              <a:t>ые</a:t>
            </a:r>
            <a:r>
              <a:rPr lang="ru-RU" dirty="0">
                <a:solidFill>
                  <a:schemeClr val="tx2"/>
                </a:solidFill>
              </a:rPr>
              <a:t>) экзамен(ы), </a:t>
            </a:r>
          </a:p>
          <a:p>
            <a:pPr indent="484188" algn="just">
              <a:buFont typeface="Arial" charset="0"/>
              <a:buNone/>
              <a:defRPr/>
            </a:pPr>
            <a:r>
              <a:rPr lang="ru-RU" b="1" dirty="0">
                <a:solidFill>
                  <a:schemeClr val="tx2"/>
                </a:solidFill>
              </a:rPr>
              <a:t>в том числе в виде демонстрационного экзамена.</a:t>
            </a:r>
          </a:p>
          <a:p>
            <a:pPr>
              <a:defRPr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1253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457359" y="206042"/>
            <a:ext cx="8232458" cy="63837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altLang="ru-RU" dirty="0" smtClean="0">
                <a:solidFill>
                  <a:srgbClr val="FF0000"/>
                </a:solidFill>
              </a:rPr>
              <a:t>Промежуточная аттестация</a:t>
            </a:r>
            <a:endParaRPr lang="ru-RU" altLang="ru-RU" dirty="0" smtClean="0"/>
          </a:p>
        </p:txBody>
      </p:sp>
      <p:sp>
        <p:nvSpPr>
          <p:cNvPr id="3891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b="1" smtClean="0"/>
              <a:t>Каждый семестр</a:t>
            </a:r>
            <a:r>
              <a:rPr lang="ru-RU" altLang="ru-RU" smtClean="0"/>
              <a:t> </a:t>
            </a:r>
            <a:r>
              <a:rPr lang="ru-RU" altLang="ru-RU" b="1" smtClean="0"/>
              <a:t>по дисциплине, МДК имеет форму промежуточной аттестации</a:t>
            </a:r>
          </a:p>
          <a:p>
            <a:r>
              <a:rPr lang="ru-RU" altLang="ru-RU" smtClean="0"/>
              <a:t>Наличие в учебном плане консультаций Консультации могут быть за счет часов дисциплины, МДК.</a:t>
            </a:r>
          </a:p>
          <a:p>
            <a:endParaRPr lang="ru-RU" altLang="ru-RU" smtClean="0"/>
          </a:p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05317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altLang="ru-RU" dirty="0" smtClean="0">
                <a:solidFill>
                  <a:srgbClr val="FF0000"/>
                </a:solidFill>
              </a:rPr>
              <a:t>Промежуточная аттестация</a:t>
            </a:r>
            <a:endParaRPr lang="ru-RU" altLang="ru-RU" dirty="0" smtClean="0"/>
          </a:p>
        </p:txBody>
      </p:sp>
      <p:sp>
        <p:nvSpPr>
          <p:cNvPr id="37891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/>
            <a:r>
              <a:rPr lang="ru-RU" altLang="ru-RU" dirty="0" smtClean="0"/>
              <a:t>	Формы промежуточной аттестации, в том числе по профессиональным модулям, </a:t>
            </a:r>
            <a:r>
              <a:rPr lang="ru-RU" altLang="ru-RU" u="sng" dirty="0" smtClean="0"/>
              <a:t>названы</a:t>
            </a:r>
            <a:r>
              <a:rPr lang="ru-RU" altLang="ru-RU" dirty="0" smtClean="0"/>
              <a:t> корректно в соответствии с локальными нормативными актами образовательной организации</a:t>
            </a:r>
          </a:p>
          <a:p>
            <a:pPr lvl="1"/>
            <a:r>
              <a:rPr lang="ru-RU" altLang="ru-RU" dirty="0" smtClean="0"/>
              <a:t>	Комплексные формы промежуточной аттестации распределены корректно</a:t>
            </a:r>
          </a:p>
          <a:p>
            <a:pPr lvl="1"/>
            <a:r>
              <a:rPr lang="ru-RU" altLang="ru-RU" dirty="0" smtClean="0"/>
              <a:t>	Каждый семестр по дисциплине, МДК имеет форму промежуточной аттестации</a:t>
            </a:r>
          </a:p>
        </p:txBody>
      </p:sp>
    </p:spTree>
    <p:extLst>
      <p:ext uri="{BB962C8B-B14F-4D97-AF65-F5344CB8AC3E}">
        <p14:creationId xmlns:p14="http://schemas.microsoft.com/office/powerpoint/2010/main" val="385138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869" y="273928"/>
            <a:ext cx="7889438" cy="602371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dirty="0" smtClean="0"/>
              <a:t>Примерные </a:t>
            </a:r>
            <a:r>
              <a:rPr lang="ru-RU" sz="3000" dirty="0"/>
              <a:t>образовательные программы</a:t>
            </a:r>
            <a:br>
              <a:rPr lang="ru-RU" sz="3000" dirty="0"/>
            </a:br>
            <a:endParaRPr lang="ru-RU" sz="3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Font typeface="Arial" charset="0"/>
              <a:buNone/>
              <a:defRPr/>
            </a:pPr>
            <a:r>
              <a:rPr lang="ru-RU" dirty="0" smtClean="0">
                <a:solidFill>
                  <a:schemeClr val="tx2"/>
                </a:solidFill>
              </a:rPr>
              <a:t>Федеральный реестр примерных </a:t>
            </a:r>
          </a:p>
          <a:p>
            <a:pPr marL="0" indent="0">
              <a:buFont typeface="Arial" charset="0"/>
              <a:buNone/>
              <a:defRPr/>
            </a:pPr>
            <a:r>
              <a:rPr lang="ru-RU" dirty="0" smtClean="0">
                <a:solidFill>
                  <a:schemeClr val="tx2"/>
                </a:solidFill>
              </a:rPr>
              <a:t>образовательных </a:t>
            </a:r>
            <a:r>
              <a:rPr lang="ru-RU" dirty="0">
                <a:solidFill>
                  <a:schemeClr val="tx2"/>
                </a:solidFill>
              </a:rPr>
              <a:t>программ СПО </a:t>
            </a:r>
          </a:p>
          <a:p>
            <a:pPr marL="0" indent="0">
              <a:buFont typeface="Arial" charset="0"/>
              <a:buNone/>
              <a:defRPr/>
            </a:pPr>
            <a:r>
              <a:rPr lang="ru-RU" dirty="0">
                <a:solidFill>
                  <a:schemeClr val="tx2"/>
                </a:solidFill>
              </a:rPr>
              <a:t>Министерства образования и науки </a:t>
            </a:r>
          </a:p>
          <a:p>
            <a:pPr marL="0" indent="0">
              <a:buFont typeface="Arial" charset="0"/>
              <a:buNone/>
              <a:defRPr/>
            </a:pPr>
            <a:r>
              <a:rPr lang="ru-RU" dirty="0">
                <a:solidFill>
                  <a:schemeClr val="tx2"/>
                </a:solidFill>
              </a:rPr>
              <a:t>Российской Федерации</a:t>
            </a:r>
          </a:p>
          <a:p>
            <a:pPr marL="0" indent="0">
              <a:buFont typeface="Arial" charset="0"/>
              <a:buNone/>
              <a:defRPr/>
            </a:pPr>
            <a:r>
              <a:rPr lang="ru-RU" dirty="0">
                <a:solidFill>
                  <a:schemeClr val="tx2"/>
                </a:solidFill>
              </a:rPr>
              <a:t>сайт: </a:t>
            </a:r>
            <a:r>
              <a:rPr lang="ru-RU" dirty="0">
                <a:solidFill>
                  <a:schemeClr val="tx2"/>
                </a:solidFill>
                <a:hlinkClick r:id="rId2"/>
              </a:rPr>
              <a:t>http://reestrspo.ru</a:t>
            </a:r>
            <a:r>
              <a:rPr lang="ru-RU" dirty="0">
                <a:solidFill>
                  <a:schemeClr val="tx2"/>
                </a:solidFill>
              </a:rPr>
              <a:t>  </a:t>
            </a:r>
          </a:p>
          <a:p>
            <a:pPr marL="0" indent="0">
              <a:buFont typeface="Arial" charset="0"/>
              <a:buNone/>
              <a:defRPr/>
            </a:pPr>
            <a:r>
              <a:rPr lang="ru-RU" dirty="0">
                <a:solidFill>
                  <a:schemeClr val="tx2"/>
                </a:solidFill>
              </a:rPr>
              <a:t>в информационно-телекоммуникационной </a:t>
            </a:r>
          </a:p>
          <a:p>
            <a:pPr marL="0" indent="0">
              <a:buFont typeface="Arial" charset="0"/>
              <a:buNone/>
              <a:defRPr/>
            </a:pPr>
            <a:r>
              <a:rPr lang="ru-RU" dirty="0">
                <a:solidFill>
                  <a:schemeClr val="tx2"/>
                </a:solidFill>
              </a:rPr>
              <a:t>сети «Интернет»</a:t>
            </a:r>
          </a:p>
          <a:p>
            <a:pPr marL="0" indent="0">
              <a:buFont typeface="Arial" charset="0"/>
              <a:buNone/>
              <a:defRPr/>
            </a:pPr>
            <a:endParaRPr lang="ru-RU" dirty="0">
              <a:solidFill>
                <a:schemeClr val="tx2"/>
              </a:solidFill>
            </a:endParaRPr>
          </a:p>
          <a:p>
            <a:pPr>
              <a:defRPr/>
            </a:pPr>
            <a:endParaRPr lang="ru-RU" dirty="0"/>
          </a:p>
        </p:txBody>
      </p:sp>
      <p:pic>
        <p:nvPicPr>
          <p:cNvPr id="16388" name="Рисунок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" t="12692" r="33904" b="5908"/>
          <a:stretch>
            <a:fillRect/>
          </a:stretch>
        </p:blipFill>
        <p:spPr bwMode="auto">
          <a:xfrm>
            <a:off x="4714925" y="965896"/>
            <a:ext cx="4028885" cy="389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622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936950" y="204851"/>
            <a:ext cx="7673463" cy="99447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altLang="ru-RU" sz="3200" dirty="0" smtClean="0"/>
              <a:t>Примерные образовательные программы</a:t>
            </a:r>
          </a:p>
        </p:txBody>
      </p:sp>
      <p:sp>
        <p:nvSpPr>
          <p:cNvPr id="17411" name="Объект 2"/>
          <p:cNvSpPr>
            <a:spLocks noGrp="1"/>
          </p:cNvSpPr>
          <p:nvPr>
            <p:ph idx="1"/>
          </p:nvPr>
        </p:nvSpPr>
        <p:spPr>
          <a:xfrm>
            <a:off x="333491" y="1369642"/>
            <a:ext cx="8184816" cy="3264511"/>
          </a:xfrm>
        </p:spPr>
        <p:txBody>
          <a:bodyPr>
            <a:normAutofit lnSpcReduction="10000"/>
          </a:bodyPr>
          <a:lstStyle/>
          <a:p>
            <a:pPr marL="0" indent="0">
              <a:buFont typeface="Arial" charset="0"/>
              <a:buNone/>
            </a:pPr>
            <a:r>
              <a:rPr lang="ru-RU" altLang="ru-RU" sz="2400" dirty="0" smtClean="0">
                <a:solidFill>
                  <a:schemeClr val="tx2"/>
                </a:solidFill>
              </a:rPr>
              <a:t>В содержании примерной </a:t>
            </a:r>
          </a:p>
          <a:p>
            <a:pPr marL="0" indent="0">
              <a:buFont typeface="Arial" charset="0"/>
              <a:buNone/>
            </a:pPr>
            <a:r>
              <a:rPr lang="ru-RU" altLang="ru-RU" sz="2400" dirty="0" smtClean="0">
                <a:solidFill>
                  <a:schemeClr val="tx2"/>
                </a:solidFill>
              </a:rPr>
              <a:t>образовательной программы </a:t>
            </a:r>
          </a:p>
          <a:p>
            <a:pPr marL="0" indent="0">
              <a:buFont typeface="Arial" charset="0"/>
              <a:buNone/>
            </a:pPr>
            <a:r>
              <a:rPr lang="ru-RU" altLang="ru-RU" sz="2400" dirty="0" smtClean="0">
                <a:solidFill>
                  <a:schemeClr val="tx2"/>
                </a:solidFill>
              </a:rPr>
              <a:t>учёт </a:t>
            </a:r>
            <a:r>
              <a:rPr lang="ru-RU" altLang="ru-RU" sz="2400" b="1" dirty="0" smtClean="0">
                <a:solidFill>
                  <a:schemeClr val="tx2"/>
                </a:solidFill>
              </a:rPr>
              <a:t>раздела 5 Примерная</a:t>
            </a:r>
          </a:p>
          <a:p>
            <a:pPr marL="0" indent="0">
              <a:buFont typeface="Arial" charset="0"/>
              <a:buNone/>
            </a:pPr>
            <a:r>
              <a:rPr lang="ru-RU" altLang="ru-RU" sz="2400" b="1" dirty="0" smtClean="0">
                <a:solidFill>
                  <a:schemeClr val="tx2"/>
                </a:solidFill>
              </a:rPr>
              <a:t>структура образовательной</a:t>
            </a:r>
          </a:p>
          <a:p>
            <a:pPr marL="0" indent="0">
              <a:buFont typeface="Arial" charset="0"/>
              <a:buNone/>
            </a:pPr>
            <a:r>
              <a:rPr lang="ru-RU" altLang="ru-RU" sz="2400" b="1" dirty="0" smtClean="0">
                <a:solidFill>
                  <a:schemeClr val="tx2"/>
                </a:solidFill>
              </a:rPr>
              <a:t>программы:</a:t>
            </a:r>
          </a:p>
          <a:p>
            <a:pPr marL="0" indent="0">
              <a:buFont typeface="Arial" charset="0"/>
              <a:buNone/>
            </a:pPr>
            <a:r>
              <a:rPr lang="ru-RU" altLang="ru-RU" sz="2400" b="1" dirty="0" smtClean="0">
                <a:solidFill>
                  <a:schemeClr val="tx2"/>
                </a:solidFill>
              </a:rPr>
              <a:t>5.1. Примерный учебный план</a:t>
            </a:r>
          </a:p>
          <a:p>
            <a:pPr marL="0" indent="0">
              <a:buFont typeface="Arial" charset="0"/>
              <a:buNone/>
            </a:pPr>
            <a:r>
              <a:rPr lang="ru-RU" altLang="ru-RU" sz="2400" b="1" dirty="0" smtClean="0">
                <a:solidFill>
                  <a:schemeClr val="tx2"/>
                </a:solidFill>
              </a:rPr>
              <a:t>5.2. Примерный календарный </a:t>
            </a:r>
          </a:p>
          <a:p>
            <a:pPr marL="0" indent="0">
              <a:buFont typeface="Arial" charset="0"/>
              <a:buNone/>
            </a:pPr>
            <a:r>
              <a:rPr lang="ru-RU" altLang="ru-RU" sz="2400" b="1" dirty="0" smtClean="0">
                <a:solidFill>
                  <a:schemeClr val="tx2"/>
                </a:solidFill>
              </a:rPr>
              <a:t>учебный график</a:t>
            </a:r>
          </a:p>
        </p:txBody>
      </p:sp>
      <p:pic>
        <p:nvPicPr>
          <p:cNvPr id="17412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8" t="8972" r="55321" b="27789"/>
          <a:stretch>
            <a:fillRect/>
          </a:stretch>
        </p:blipFill>
        <p:spPr bwMode="auto">
          <a:xfrm>
            <a:off x="4533940" y="1009462"/>
            <a:ext cx="2553586" cy="3153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Рисунок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06" t="30515" r="28033" b="11765"/>
          <a:stretch>
            <a:fillRect/>
          </a:stretch>
        </p:blipFill>
        <p:spPr bwMode="auto">
          <a:xfrm>
            <a:off x="5712221" y="1547790"/>
            <a:ext cx="3296794" cy="2615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Рисунок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8" t="22060" r="24725" b="31618"/>
          <a:stretch>
            <a:fillRect/>
          </a:stretch>
        </p:blipFill>
        <p:spPr bwMode="auto">
          <a:xfrm>
            <a:off x="6194988" y="3026313"/>
            <a:ext cx="2814027" cy="1906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021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9869272"/>
              </p:ext>
            </p:extLst>
          </p:nvPr>
        </p:nvGraphicFramePr>
        <p:xfrm>
          <a:off x="1511300" y="584198"/>
          <a:ext cx="7024688" cy="394970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380564"/>
                <a:gridCol w="4644124"/>
              </a:tblGrid>
              <a:tr h="3367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Дата и время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36" marR="489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План мероприятий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36" marR="48936" marT="0" marB="0"/>
                </a:tc>
              </a:tr>
              <a:tr h="10102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13.12.2021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12.00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36" marR="489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Методическое сопровождение реализации основных образовательных программ среднего профессионального образования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36" marR="48936" marT="0" marB="0" anchor="ctr"/>
                </a:tc>
              </a:tr>
              <a:tr h="8675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14.12.2021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12.00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36" marR="489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Проектирование урока теоретического обучения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36" marR="48936" marT="0" marB="0" anchor="ctr"/>
                </a:tc>
              </a:tr>
              <a:tr h="8675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20.12.2021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12.00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36" marR="489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Проектное обучение в профессиональном образовании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36" marR="48936" marT="0" marB="0" anchor="ctr"/>
                </a:tc>
              </a:tr>
              <a:tr h="8675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21.12.2021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12.00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36" marR="489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Проектирование урока производственного обучения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36" marR="48936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26505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962" y="206042"/>
            <a:ext cx="8365854" cy="47520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400" b="1" dirty="0" smtClean="0"/>
              <a:t/>
            </a:r>
            <a:br>
              <a:rPr lang="ru-RU" sz="3400" b="1" dirty="0" smtClean="0"/>
            </a:br>
            <a:r>
              <a:rPr lang="ru-RU" sz="3400" b="1" dirty="0" smtClean="0"/>
              <a:t>Анализ титульного листа учебного плана</a:t>
            </a:r>
            <a:r>
              <a:rPr lang="ru-RU" sz="3400" dirty="0" smtClean="0"/>
              <a:t/>
            </a:r>
            <a:br>
              <a:rPr lang="ru-RU" sz="3400" dirty="0" smtClean="0"/>
            </a:br>
            <a:endParaRPr lang="ru-RU" sz="3400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614654" y="776929"/>
            <a:ext cx="7851325" cy="421373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>
            <a:normAutofit fontScale="400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4200" b="1" dirty="0" smtClean="0"/>
              <a:t>Титульный лист</a:t>
            </a:r>
            <a:r>
              <a:rPr lang="ru-RU" sz="4200" dirty="0" smtClean="0"/>
              <a:t>: </a:t>
            </a:r>
          </a:p>
          <a:p>
            <a:pPr algn="just">
              <a:defRPr/>
            </a:pPr>
            <a:r>
              <a:rPr lang="ru-RU" sz="4200" dirty="0" smtClean="0"/>
              <a:t>Реквизиты </a:t>
            </a:r>
            <a:r>
              <a:rPr lang="ru-RU" sz="4200" dirty="0"/>
              <a:t>утверждения учебного плана: кем и когда (дата</a:t>
            </a:r>
            <a:r>
              <a:rPr lang="ru-RU" sz="4200" dirty="0" smtClean="0"/>
              <a:t>), № </a:t>
            </a:r>
            <a:r>
              <a:rPr lang="ru-RU" sz="4200" dirty="0"/>
              <a:t>приказа.</a:t>
            </a:r>
          </a:p>
          <a:p>
            <a:pPr algn="just">
              <a:defRPr/>
            </a:pPr>
            <a:r>
              <a:rPr lang="ru-RU" sz="4200" dirty="0"/>
              <a:t>Должность указана верно, фамилия, инициалы. Заверено печатью</a:t>
            </a:r>
            <a:endParaRPr lang="ru-RU" sz="4200" dirty="0" smtClean="0"/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4200" dirty="0"/>
              <a:t>Наименование образовательной организации и организационно-правовая форма соответствует Уставу, лицензии и свидетельству о государственной </a:t>
            </a:r>
            <a:r>
              <a:rPr lang="ru-RU" sz="4200" dirty="0" smtClean="0"/>
              <a:t>аккредитации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4200" dirty="0"/>
              <a:t>Код и полное наименование </a:t>
            </a:r>
            <a:r>
              <a:rPr lang="ru-RU" sz="4200" dirty="0" smtClean="0"/>
              <a:t>профессии соответствует </a:t>
            </a:r>
            <a:r>
              <a:rPr lang="ru-RU" sz="4200" dirty="0"/>
              <a:t>ФГОС </a:t>
            </a:r>
            <a:r>
              <a:rPr lang="ru-RU" sz="4200" dirty="0" smtClean="0"/>
              <a:t>СПО (п 1.1 ФГОС)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4200" dirty="0" smtClean="0"/>
              <a:t> </a:t>
            </a:r>
            <a:r>
              <a:rPr lang="ru-RU" sz="4200" dirty="0"/>
              <a:t>образовательная база приема: предыдущий уровень образования </a:t>
            </a:r>
            <a:r>
              <a:rPr lang="ru-RU" sz="4200" dirty="0" smtClean="0"/>
              <a:t> (п. 1.10 ФГОС)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4200" dirty="0"/>
              <a:t>Форма получения </a:t>
            </a:r>
            <a:r>
              <a:rPr lang="ru-RU" sz="4200" dirty="0" smtClean="0"/>
              <a:t>образования</a:t>
            </a:r>
            <a:r>
              <a:rPr lang="ru-RU" sz="4200" dirty="0"/>
              <a:t> </a:t>
            </a:r>
            <a:r>
              <a:rPr lang="ru-RU" sz="4200" dirty="0" smtClean="0"/>
              <a:t>(п.1.5 ФГОС)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4200" dirty="0"/>
              <a:t>Срок </a:t>
            </a:r>
            <a:r>
              <a:rPr lang="ru-RU" sz="4200" dirty="0" smtClean="0"/>
              <a:t>получения образования (п 1.9 </a:t>
            </a:r>
            <a:r>
              <a:rPr lang="ru-RU" sz="4200" dirty="0"/>
              <a:t>ФГОС</a:t>
            </a:r>
            <a:r>
              <a:rPr lang="ru-RU" sz="4200" dirty="0" smtClean="0"/>
              <a:t>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4200" dirty="0" smtClean="0"/>
              <a:t>Профиль </a:t>
            </a:r>
            <a:r>
              <a:rPr lang="ru-RU" sz="4200" dirty="0"/>
              <a:t>получаемого образования </a:t>
            </a:r>
            <a:r>
              <a:rPr lang="ru-RU" sz="4200" dirty="0" smtClean="0"/>
              <a:t> (</a:t>
            </a:r>
            <a:r>
              <a:rPr lang="ru-RU" dirty="0" smtClean="0"/>
              <a:t>ПИСЬМО МО РФ от </a:t>
            </a:r>
            <a:r>
              <a:rPr lang="ru-RU" dirty="0"/>
              <a:t>17 марта 2015 г. N </a:t>
            </a:r>
            <a:r>
              <a:rPr lang="ru-RU" dirty="0" smtClean="0"/>
              <a:t>06-259)</a:t>
            </a:r>
            <a:endParaRPr lang="ru-RU" sz="4200" dirty="0" smtClean="0"/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4200" dirty="0"/>
              <a:t>Соответствие присваиваемой квалификации требованиям ФГОС СПО </a:t>
            </a:r>
            <a:r>
              <a:rPr lang="ru-RU" sz="4200" dirty="0" smtClean="0"/>
              <a:t> (п.1.11 ФГОС)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4200" dirty="0"/>
              <a:t>Реквизиты ФГОС 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4200" dirty="0"/>
              <a:t>Год начала подготовки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42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68073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320769" y="372114"/>
            <a:ext cx="8415084" cy="219143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defRPr/>
            </a:pPr>
            <a:r>
              <a:rPr lang="ru-RU" alt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структуре образовательной программы (ППССЗ)</a:t>
            </a:r>
            <a:r>
              <a:rPr lang="ru-RU" sz="1500" dirty="0"/>
              <a:t>  Таблица 1 ФГОС</a:t>
            </a:r>
            <a:r>
              <a:rPr lang="en-US" sz="1500" dirty="0"/>
              <a:t> </a:t>
            </a:r>
            <a:r>
              <a:rPr lang="ru-RU" sz="1500" dirty="0"/>
              <a:t> ППССЗ</a:t>
            </a:r>
            <a:br>
              <a:rPr lang="ru-RU" sz="1500" dirty="0"/>
            </a:br>
            <a:endParaRPr lang="ru-RU" altLang="ru-RU" sz="1800" dirty="0"/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840080" y="1004007"/>
            <a:ext cx="7662347" cy="202469"/>
          </a:xfrm>
        </p:spPr>
        <p:txBody>
          <a:bodyPr>
            <a:normAutofit fontScale="25000" lnSpcReduction="20000"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ru-RU" altLang="ru-RU" dirty="0"/>
              <a:t>Структура и объем образовательной программы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ru-RU" alt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11352" y="6706480"/>
          <a:ext cx="5582002" cy="22505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1001">
                  <a:extLst>
                    <a:ext uri="{9D8B030D-6E8A-4147-A177-3AD203B41FA5}"/>
                  </a:extLst>
                </a:gridCol>
                <a:gridCol w="94983">
                  <a:extLst>
                    <a:ext uri="{9D8B030D-6E8A-4147-A177-3AD203B41FA5}"/>
                  </a:extLst>
                </a:gridCol>
                <a:gridCol w="2696018">
                  <a:extLst>
                    <a:ext uri="{9D8B030D-6E8A-4147-A177-3AD203B41FA5}"/>
                  </a:extLst>
                </a:gridCol>
              </a:tblGrid>
              <a:tr h="20748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9532" marR="29532" marT="36447" marB="36447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9532" marR="29532" marT="36447" marB="36447"/>
                </a:tc>
                <a:extLst>
                  <a:ext uri="{0D108BD9-81ED-4DB2-BD59-A6C34878D82A}"/>
                </a:extLst>
              </a:tr>
              <a:tr h="256413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9532" marR="29532" marT="36447" marB="36447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9532" marR="29532" marT="36447" marB="36447"/>
                </a:tc>
                <a:extLst>
                  <a:ext uri="{0D108BD9-81ED-4DB2-BD59-A6C34878D82A}"/>
                </a:extLst>
              </a:tr>
              <a:tr h="256413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9532" marR="29532" marT="36447" marB="36447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9532" marR="29532" marT="36447" marB="36447"/>
                </a:tc>
                <a:extLst>
                  <a:ext uri="{0D108BD9-81ED-4DB2-BD59-A6C34878D82A}"/>
                </a:extLst>
              </a:tr>
              <a:tr h="24417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9532" marR="29532" marT="36447" marB="36447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29532" marR="29532" marT="36447" marB="36447"/>
                </a:tc>
                <a:extLst>
                  <a:ext uri="{0D108BD9-81ED-4DB2-BD59-A6C34878D82A}"/>
                </a:extLst>
              </a:tr>
              <a:tr h="256413">
                <a:tc gridSpan="2"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29532" marR="29532" marT="36447" marB="36447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9532" marR="29532" marT="36447" marB="36447"/>
                </a:tc>
                <a:extLst>
                  <a:ext uri="{0D108BD9-81ED-4DB2-BD59-A6C34878D82A}"/>
                </a:extLst>
              </a:tr>
              <a:tr h="256413">
                <a:tc gridSpan="2"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29532" marR="29532" marT="36447" marB="36447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9532" marR="29532" marT="36447" marB="36447"/>
                </a:tc>
                <a:extLst>
                  <a:ext uri="{0D108BD9-81ED-4DB2-BD59-A6C34878D82A}"/>
                </a:extLst>
              </a:tr>
              <a:tr h="244170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9532" marR="29532" marT="36447" marB="36447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564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9532" marR="29532" marT="36447" marB="36447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9532" marR="29532" marT="36447" marB="36447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564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9532" marR="29532" marT="36447" marB="36447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9532" marR="29532" marT="36447" marB="36447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38302" y="1206476"/>
          <a:ext cx="8348386" cy="3175746"/>
        </p:xfrm>
        <a:graphic>
          <a:graphicData uri="http://schemas.openxmlformats.org/drawingml/2006/table">
            <a:tbl>
              <a:tblPr/>
              <a:tblGrid>
                <a:gridCol w="5582001"/>
                <a:gridCol w="163569"/>
                <a:gridCol w="2415426"/>
                <a:gridCol w="187390"/>
              </a:tblGrid>
              <a:tr h="3030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Структура образовательной программы</a:t>
                      </a:r>
                    </a:p>
                  </a:txBody>
                  <a:tcPr marL="68604" marR="68604" marT="25729" marB="2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Объем образовательной программы ППССЗ в академических часах</a:t>
                      </a:r>
                      <a:endParaRPr kumimoji="0" lang="ru-RU" alt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604" marR="68604" marT="25729" marB="2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604" marR="68604" marT="25729" marB="2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15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Общий гуманитарный и социально-экономический цикл 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731" marR="3573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не менее 468 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731" marR="3573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604" marR="68604" marT="25729" marB="2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179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Математический и общий естественнонаучный цикл 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731" marR="3573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не менее 144 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731" marR="3573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604" marR="68604" marT="25729" marB="2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441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Общепрофессиональный цикл 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731" marR="3573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не менее 612 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731" marR="3573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29538" marR="29538" marT="36450" marB="3645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597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Профессиональный цикл 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731" marR="3573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не менее 1728 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731" marR="3573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9538" marR="29538" marT="36450" marB="3645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329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Государственная итоговая аттестация: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731" marR="3573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216 </a:t>
                      </a:r>
                    </a:p>
                  </a:txBody>
                  <a:tcPr marL="68604" marR="68604" marT="25729" marB="2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9538" marR="29538" marT="36450" marB="3645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44191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на базе среднего общего образования</a:t>
                      </a:r>
                    </a:p>
                  </a:txBody>
                  <a:tcPr marL="29538" marR="29538" marT="36450" marB="3645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29538" marR="29538" marT="36450" marB="3645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44191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на базе основного общего образования</a:t>
                      </a:r>
                    </a:p>
                  </a:txBody>
                  <a:tcPr marL="29538" marR="29538" marT="36450" marB="3645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29538" marR="29538" marT="36450" marB="3645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93088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</a:t>
                      </a: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Общий объем образовательной программы: 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9538" marR="29538" marT="36450" marB="3645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604" marR="68604" marT="25729" marB="2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604" marR="68604" marT="25729" marB="2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44191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на базе среднего общего образования</a:t>
                      </a:r>
                    </a:p>
                  </a:txBody>
                  <a:tcPr marL="29538" marR="29538" marT="36450" marB="3645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4464 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731" marR="3573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604" marR="68604" marT="25729" marB="2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16910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на базе ООО, включая получение СОО в соответствии с требованиями ФГОС СОО</a:t>
                      </a:r>
                    </a:p>
                  </a:txBody>
                  <a:tcPr marL="29538" marR="29538" marT="36450" marB="3645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5940 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731" marR="3573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604" marR="68604" marT="25729" marB="2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062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457359" y="206043"/>
            <a:ext cx="8232458" cy="421611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altLang="ru-RU" sz="4000" dirty="0" smtClean="0"/>
              <a:t>Учебный план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57359" y="736034"/>
          <a:ext cx="8232458" cy="39922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6229"/>
                <a:gridCol w="4116229"/>
              </a:tblGrid>
              <a:tr h="5259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Проверяемый пункт</a:t>
                      </a:r>
                    </a:p>
                    <a:p>
                      <a:endParaRPr lang="ru-RU" sz="1500" dirty="0"/>
                    </a:p>
                  </a:txBody>
                  <a:tcPr marL="91472" marR="91472" marT="34303" marB="3430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Требования</a:t>
                      </a:r>
                    </a:p>
                    <a:p>
                      <a:pPr algn="ctr"/>
                      <a:endParaRPr lang="ru-RU" sz="1500" dirty="0"/>
                    </a:p>
                  </a:txBody>
                  <a:tcPr marL="91472" marR="91472" marT="34303" marB="34303"/>
                </a:tc>
              </a:tr>
              <a:tr h="754670">
                <a:tc>
                  <a:txBody>
                    <a:bodyPr/>
                    <a:lstStyle/>
                    <a:p>
                      <a:r>
                        <a:rPr lang="ru-RU" sz="15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Объем   учебной нагрузки  в неделю (аудиторной и самостоятельной)</a:t>
                      </a:r>
                      <a:endParaRPr lang="ru-RU" sz="15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2" marR="91472" marT="34303" marB="34303"/>
                </a:tc>
                <a:tc>
                  <a:txBody>
                    <a:bodyPr/>
                    <a:lstStyle/>
                    <a:p>
                      <a:r>
                        <a:rPr lang="ru-RU" sz="15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Объем аудиторной и самостоятельной учебной нагрузки  36 час</a:t>
                      </a:r>
                      <a:endParaRPr lang="ru-RU" sz="15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2" marR="91472" marT="34303" marB="34303"/>
                </a:tc>
              </a:tr>
              <a:tr h="525982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Выполнение курсового проекта (работы) 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04" marR="68604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 ФГОС  предусмотрено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04" marR="68604" marT="0" marB="0"/>
                </a:tc>
              </a:tr>
              <a:tr h="788974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Соблюдение предельного количества зачетов и экзаменов 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04" marR="68604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 </a:t>
                      </a:r>
                      <a:r>
                        <a:rPr lang="ru-RU" sz="15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более 8 экзаменов и 10 зачетов в год, не включая экзамены и зачеты по физической культуре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04" marR="68604" marT="0" marB="0"/>
                </a:tc>
              </a:tr>
              <a:tr h="525982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Праздничные дни 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04" marR="68604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компенсированы самостоятельной работой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04" marR="68604" marT="0" marB="0"/>
                </a:tc>
              </a:tr>
              <a:tr h="344635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Адаптационные дисциплины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04" marR="68604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Присутствуют ?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04" marR="68604" marT="0" marB="0"/>
                </a:tc>
              </a:tr>
              <a:tr h="525982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Практические занятия 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04" marR="68604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Предусмотрены </a:t>
                      </a:r>
                      <a:r>
                        <a:rPr lang="ru-RU" sz="15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 каждому предмету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04" marR="6860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293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875" y="201278"/>
            <a:ext cx="7889438" cy="131637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ru-RU" sz="3000" dirty="0" smtClean="0">
                <a:solidFill>
                  <a:schemeClr val="tx2"/>
                </a:solidFill>
              </a:rPr>
              <a:t>рабочие программы </a:t>
            </a:r>
            <a:r>
              <a:rPr lang="ru-RU" sz="3000" dirty="0">
                <a:solidFill>
                  <a:schemeClr val="tx2"/>
                </a:solidFill>
              </a:rPr>
              <a:t>учебных предметов, курсов, дисциплин (модулей), иных компонентов</a:t>
            </a:r>
            <a:endParaRPr lang="ru-RU" sz="3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869" y="1682750"/>
            <a:ext cx="7889438" cy="330036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ru-RU" dirty="0" smtClean="0"/>
              <a:t>Документ, разработанный преподавателем на основе данных учебного плана в соответствии с примерными программами по дисциплинам СОО и в соответствии с ФГОС</a:t>
            </a:r>
          </a:p>
          <a:p>
            <a:pPr>
              <a:defRPr/>
            </a:pPr>
            <a:r>
              <a:rPr lang="ru-RU" dirty="0" smtClean="0"/>
              <a:t>Отражает </a:t>
            </a:r>
          </a:p>
          <a:p>
            <a:pPr>
              <a:defRPr/>
            </a:pPr>
            <a:r>
              <a:rPr lang="ru-RU" dirty="0"/>
              <a:t>-</a:t>
            </a:r>
            <a:r>
              <a:rPr lang="ru-RU" dirty="0" smtClean="0"/>
              <a:t>количество часов</a:t>
            </a:r>
          </a:p>
          <a:p>
            <a:pPr>
              <a:defRPr/>
            </a:pPr>
            <a:r>
              <a:rPr lang="ru-RU" dirty="0" smtClean="0"/>
              <a:t>-виды занятий (теоретические, практические лабораторные)</a:t>
            </a:r>
          </a:p>
          <a:p>
            <a:pPr>
              <a:defRPr/>
            </a:pPr>
            <a:r>
              <a:rPr lang="ru-RU" dirty="0" smtClean="0"/>
              <a:t>- тематику занятий (тематика и аудиторных занятий и самостоятельной работы)</a:t>
            </a:r>
          </a:p>
          <a:p>
            <a:pPr>
              <a:defRPr/>
            </a:pPr>
            <a:r>
              <a:rPr lang="ru-RU" dirty="0" smtClean="0"/>
              <a:t>-указывается форма контроля по дисциплине (текущий и итоговый контроль)</a:t>
            </a:r>
          </a:p>
        </p:txBody>
      </p:sp>
    </p:spTree>
    <p:extLst>
      <p:ext uri="{BB962C8B-B14F-4D97-AF65-F5344CB8AC3E}">
        <p14:creationId xmlns:p14="http://schemas.microsoft.com/office/powerpoint/2010/main" val="419525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0769" y="654050"/>
            <a:ext cx="7889438" cy="3581400"/>
          </a:xfrm>
        </p:spPr>
        <p:txBody>
          <a:bodyPr>
            <a:normAutofit/>
          </a:bodyPr>
          <a:lstStyle/>
          <a:p>
            <a:pPr marL="0" indent="0" algn="ctr">
              <a:buFont typeface="Arial" charset="0"/>
              <a:buNone/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внимание!</a:t>
            </a:r>
          </a:p>
          <a:p>
            <a:pPr marL="0" indent="0" algn="ctr">
              <a:buFont typeface="Arial" charset="0"/>
              <a:buNone/>
              <a:defRPr/>
            </a:pPr>
            <a:endParaRPr lang="ru-RU" dirty="0"/>
          </a:p>
          <a:p>
            <a:pPr marL="0" indent="0" algn="ctr">
              <a:buFont typeface="Arial" charset="0"/>
              <a:buNone/>
              <a:defRPr/>
            </a:pP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Следующий семинар 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14 декабря 2021 года в 12.00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«Проектирование урока теоретического обучения»</a:t>
            </a:r>
          </a:p>
          <a:p>
            <a:pPr marL="0" indent="0" algn="ctr">
              <a:buFont typeface="Arial" charset="0"/>
              <a:buNone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373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869" y="273929"/>
            <a:ext cx="7889438" cy="48473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ru-RU" sz="3400" dirty="0"/>
              <a:t>Перечень нормативных документов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869" y="1035049"/>
            <a:ext cx="7889438" cy="359910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>
              <a:defRPr/>
            </a:pPr>
            <a:r>
              <a:rPr lang="ru-RU" dirty="0">
                <a:solidFill>
                  <a:schemeClr val="tx2"/>
                </a:solidFill>
              </a:rPr>
              <a:t>Закон об образовании в Российской Федерации от 29.12.2012 № </a:t>
            </a:r>
            <a:r>
              <a:rPr lang="ru-RU" dirty="0" smtClean="0">
                <a:solidFill>
                  <a:schemeClr val="tx2"/>
                </a:solidFill>
              </a:rPr>
              <a:t>273-ФЗ</a:t>
            </a:r>
          </a:p>
          <a:p>
            <a:pPr>
              <a:defRPr/>
            </a:pPr>
            <a:r>
              <a:rPr lang="ru-RU" dirty="0">
                <a:solidFill>
                  <a:schemeClr val="tx2"/>
                </a:solidFill>
              </a:rPr>
              <a:t>Пр. МОН от 14.06.2013 №464 Порядок организации образовательной деятельности в СПО </a:t>
            </a:r>
            <a:r>
              <a:rPr lang="ru-RU" dirty="0">
                <a:solidFill>
                  <a:srgbClr val="FF0000"/>
                </a:solidFill>
              </a:rPr>
              <a:t>Пр. МИНОБРНАУКИ РОССИИ и МИНПРОСВЕЩЕНИЯ РОССИИ от 05.08.2020 №885 /390 О практической подготовке </a:t>
            </a:r>
            <a:r>
              <a:rPr lang="ru-RU" dirty="0" smtClean="0">
                <a:solidFill>
                  <a:srgbClr val="FF0000"/>
                </a:solidFill>
              </a:rPr>
              <a:t>обучающихся</a:t>
            </a:r>
            <a:endParaRPr lang="ru-RU" dirty="0">
              <a:solidFill>
                <a:schemeClr val="tx2"/>
              </a:solidFill>
            </a:endParaRPr>
          </a:p>
          <a:p>
            <a:pPr>
              <a:defRPr/>
            </a:pPr>
            <a:r>
              <a:rPr lang="ru-RU" dirty="0" smtClean="0">
                <a:solidFill>
                  <a:srgbClr val="FF0000"/>
                </a:solidFill>
              </a:rPr>
              <a:t>ФГОС </a:t>
            </a:r>
            <a:r>
              <a:rPr lang="ru-RU" dirty="0" smtClean="0">
                <a:solidFill>
                  <a:srgbClr val="FF0000"/>
                </a:solidFill>
              </a:rPr>
              <a:t>СПО (ТОП-50 и актуализированных</a:t>
            </a:r>
            <a:r>
              <a:rPr lang="ru-RU" dirty="0" smtClean="0">
                <a:solidFill>
                  <a:srgbClr val="FF0000"/>
                </a:solidFill>
              </a:rPr>
              <a:t>) -  </a:t>
            </a:r>
            <a:r>
              <a:rPr lang="ru-RU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Действующая редакция</a:t>
            </a:r>
            <a:endParaRPr lang="ru-RU" u="sng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ru-RU" dirty="0" smtClean="0">
                <a:solidFill>
                  <a:schemeClr val="tx2"/>
                </a:solidFill>
              </a:rPr>
              <a:t>Примерные образовательные программы</a:t>
            </a:r>
            <a:endParaRPr lang="ru-RU" dirty="0" smtClean="0">
              <a:solidFill>
                <a:schemeClr val="tx2"/>
              </a:solidFill>
            </a:endParaRPr>
          </a:p>
          <a:p>
            <a:pPr>
              <a:defRPr/>
            </a:pPr>
            <a:r>
              <a:rPr lang="ru-RU" dirty="0" smtClean="0">
                <a:solidFill>
                  <a:schemeClr val="tx2"/>
                </a:solidFill>
              </a:rPr>
              <a:t>ФГОС среднего общего </a:t>
            </a:r>
            <a:r>
              <a:rPr lang="ru-RU" dirty="0" smtClean="0">
                <a:solidFill>
                  <a:schemeClr val="tx2"/>
                </a:solidFill>
              </a:rPr>
              <a:t>образования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dirty="0" smtClean="0">
                <a:solidFill>
                  <a:schemeClr val="tx2"/>
                </a:solidFill>
              </a:rPr>
              <a:t>Пр</a:t>
            </a:r>
            <a:r>
              <a:rPr lang="ru-RU" dirty="0" smtClean="0">
                <a:solidFill>
                  <a:schemeClr val="tx2"/>
                </a:solidFill>
              </a:rPr>
              <a:t>. МОН от 16.08.2013 №968 Порядок проведения ГИА СПО (с изменениями)</a:t>
            </a:r>
          </a:p>
          <a:p>
            <a:pPr>
              <a:defRPr/>
            </a:pPr>
            <a:r>
              <a:rPr lang="ru-RU" dirty="0" smtClean="0">
                <a:solidFill>
                  <a:schemeClr val="tx2"/>
                </a:solidFill>
              </a:rPr>
              <a:t> Пр. МОН от 25.10.2013 №</a:t>
            </a:r>
            <a:r>
              <a:rPr lang="en-US" dirty="0" smtClean="0">
                <a:solidFill>
                  <a:schemeClr val="tx2"/>
                </a:solidFill>
              </a:rPr>
              <a:t> 1186</a:t>
            </a:r>
            <a:r>
              <a:rPr lang="ru-RU" dirty="0" smtClean="0">
                <a:solidFill>
                  <a:schemeClr val="tx2"/>
                </a:solidFill>
              </a:rPr>
              <a:t> Порядок заполнения, учета и выдачи дипломов о среднем профессиональном образовании и их дубликатов (с изменениями)</a:t>
            </a:r>
          </a:p>
        </p:txBody>
      </p:sp>
    </p:spTree>
    <p:extLst>
      <p:ext uri="{BB962C8B-B14F-4D97-AF65-F5344CB8AC3E}">
        <p14:creationId xmlns:p14="http://schemas.microsoft.com/office/powerpoint/2010/main" val="109665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869" y="273929"/>
            <a:ext cx="7889438" cy="535947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ru-RU" sz="3400" dirty="0" smtClean="0">
                <a:solidFill>
                  <a:schemeClr val="bg1"/>
                </a:solidFill>
              </a:rPr>
              <a:t>Закон об образовании в РФ (273-ФЗ)</a:t>
            </a:r>
            <a:br>
              <a:rPr lang="ru-RU" sz="3400" dirty="0" smtClean="0">
                <a:solidFill>
                  <a:schemeClr val="bg1"/>
                </a:solidFill>
              </a:rPr>
            </a:br>
            <a:r>
              <a:rPr lang="ru-RU" sz="3400" dirty="0" smtClean="0">
                <a:solidFill>
                  <a:schemeClr val="bg1"/>
                </a:solidFill>
              </a:rPr>
              <a:t/>
            </a:r>
            <a:br>
              <a:rPr lang="ru-RU" sz="3400" dirty="0" smtClean="0">
                <a:solidFill>
                  <a:schemeClr val="bg1"/>
                </a:solidFill>
              </a:rPr>
            </a:br>
            <a:r>
              <a:rPr lang="ru-RU" sz="3400" dirty="0" smtClean="0"/>
              <a:t>Закон об образовании в РФ (273-ФЗ)</a:t>
            </a:r>
            <a:br>
              <a:rPr lang="ru-RU" sz="3400" dirty="0" smtClean="0"/>
            </a:br>
            <a:r>
              <a:rPr lang="ru-RU" sz="3400" dirty="0" smtClean="0"/>
              <a:t> </a:t>
            </a:r>
            <a:br>
              <a:rPr lang="ru-RU" sz="3400" dirty="0" smtClean="0"/>
            </a:br>
            <a:endParaRPr lang="ru-RU" sz="3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869" y="1142999"/>
            <a:ext cx="7889438" cy="349115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indent="0">
              <a:buFont typeface="Arial" charset="0"/>
              <a:buNone/>
              <a:defRPr/>
            </a:pPr>
            <a:r>
              <a:rPr lang="ru-RU" dirty="0" smtClean="0">
                <a:solidFill>
                  <a:schemeClr val="tx2"/>
                </a:solidFill>
              </a:rPr>
              <a:t>Статья 2. Основные понятия, используемые в настоящем Федеральном законе</a:t>
            </a:r>
          </a:p>
          <a:p>
            <a:pPr marL="0" indent="0">
              <a:buFont typeface="Arial" charset="0"/>
              <a:buNone/>
              <a:defRPr/>
            </a:pPr>
            <a:r>
              <a:rPr lang="ru-RU" dirty="0" smtClean="0">
                <a:solidFill>
                  <a:schemeClr val="tx2"/>
                </a:solidFill>
              </a:rPr>
              <a:t>9) </a:t>
            </a:r>
            <a:r>
              <a:rPr lang="ru-RU" dirty="0" smtClean="0">
                <a:solidFill>
                  <a:srgbClr val="FF0000"/>
                </a:solidFill>
              </a:rPr>
              <a:t>образовательная программа </a:t>
            </a:r>
            <a:r>
              <a:rPr lang="ru-RU" dirty="0" smtClean="0">
                <a:solidFill>
                  <a:schemeClr val="tx2"/>
                </a:solidFill>
              </a:rPr>
              <a:t>- комплекс основных характеристик образования (объем, содержание, планируемые результаты), организационно-педагогических условий и в случаях, предусмотренных настоящим Федеральным законом, форм аттестации, который представлен в виде </a:t>
            </a:r>
          </a:p>
          <a:p>
            <a:pPr marL="0" indent="0">
              <a:buFont typeface="Arial" charset="0"/>
              <a:buNone/>
              <a:defRPr/>
            </a:pPr>
            <a:r>
              <a:rPr lang="ru-RU" dirty="0" smtClean="0">
                <a:solidFill>
                  <a:srgbClr val="FF0000"/>
                </a:solidFill>
              </a:rPr>
              <a:t>учебного плана, </a:t>
            </a:r>
          </a:p>
          <a:p>
            <a:pPr marL="0" indent="0">
              <a:buFont typeface="Arial" charset="0"/>
              <a:buNone/>
              <a:defRPr/>
            </a:pPr>
            <a:r>
              <a:rPr lang="ru-RU" dirty="0" smtClean="0">
                <a:solidFill>
                  <a:srgbClr val="FF0000"/>
                </a:solidFill>
              </a:rPr>
              <a:t>Графика учебного процесса</a:t>
            </a:r>
            <a:r>
              <a:rPr lang="ru-RU" dirty="0" smtClean="0">
                <a:solidFill>
                  <a:schemeClr val="tx2"/>
                </a:solidFill>
              </a:rPr>
              <a:t>, </a:t>
            </a:r>
            <a:endParaRPr lang="ru-RU" dirty="0" smtClean="0">
              <a:solidFill>
                <a:schemeClr val="tx2"/>
              </a:solidFill>
            </a:endParaRPr>
          </a:p>
          <a:p>
            <a:pPr marL="0" indent="0">
              <a:buFont typeface="Arial" charset="0"/>
              <a:buNone/>
              <a:defRPr/>
            </a:pPr>
            <a:r>
              <a:rPr lang="ru-RU" u="sng" dirty="0" smtClean="0">
                <a:solidFill>
                  <a:srgbClr val="FF0000"/>
                </a:solidFill>
              </a:rPr>
              <a:t>рабочих программ учебных предметов, курсов, дисциплин (модулей), иных компонентов, </a:t>
            </a:r>
          </a:p>
          <a:p>
            <a:pPr marL="0" indent="0">
              <a:buFont typeface="Arial" charset="0"/>
              <a:buNone/>
              <a:defRPr/>
            </a:pPr>
            <a:r>
              <a:rPr lang="ru-RU" u="sng" dirty="0" smtClean="0">
                <a:solidFill>
                  <a:srgbClr val="FF0000"/>
                </a:solidFill>
              </a:rPr>
              <a:t>а также оценочных и методических материалов</a:t>
            </a:r>
            <a:r>
              <a:rPr lang="ru-RU" dirty="0" smtClean="0">
                <a:solidFill>
                  <a:srgbClr val="FF0000"/>
                </a:solidFill>
              </a:rPr>
              <a:t>;</a:t>
            </a:r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057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869" y="273929"/>
            <a:ext cx="7889438" cy="48473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ru-RU" sz="3400" dirty="0" smtClean="0"/>
              <a:t>Закон об образовании в РФ (273-ФЗ)</a:t>
            </a:r>
            <a:endParaRPr lang="ru-RU" sz="3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869" y="952500"/>
            <a:ext cx="7889438" cy="368165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>
              <a:buFont typeface="Arial" charset="0"/>
              <a:buNone/>
              <a:defRPr/>
            </a:pPr>
            <a:r>
              <a:rPr lang="ru-RU" dirty="0" smtClean="0">
                <a:solidFill>
                  <a:schemeClr val="tx2"/>
                </a:solidFill>
              </a:rPr>
              <a:t>Статья 2. Основные понятия, используемые в настоящем Федеральном законе</a:t>
            </a:r>
          </a:p>
          <a:p>
            <a:pPr marL="0" indent="0">
              <a:buFont typeface="Arial" charset="0"/>
              <a:buNone/>
              <a:defRPr/>
            </a:pPr>
            <a:r>
              <a:rPr lang="ru-RU" dirty="0" smtClean="0">
                <a:solidFill>
                  <a:schemeClr val="tx2"/>
                </a:solidFill>
              </a:rPr>
              <a:t>22) </a:t>
            </a:r>
            <a:r>
              <a:rPr lang="ru-RU" dirty="0" smtClean="0">
                <a:solidFill>
                  <a:srgbClr val="FF0000"/>
                </a:solidFill>
              </a:rPr>
              <a:t>учебный план </a:t>
            </a:r>
            <a:r>
              <a:rPr lang="ru-RU" dirty="0" smtClean="0">
                <a:solidFill>
                  <a:schemeClr val="tx2"/>
                </a:solidFill>
              </a:rPr>
              <a:t>- документ, который определяет </a:t>
            </a:r>
          </a:p>
          <a:p>
            <a:pPr marL="354013" indent="-354013">
              <a:defRPr/>
            </a:pPr>
            <a:r>
              <a:rPr lang="ru-RU" dirty="0" smtClean="0">
                <a:solidFill>
                  <a:schemeClr val="tx2"/>
                </a:solidFill>
              </a:rPr>
              <a:t>перечень, </a:t>
            </a:r>
          </a:p>
          <a:p>
            <a:pPr marL="354013" indent="-354013">
              <a:defRPr/>
            </a:pPr>
            <a:r>
              <a:rPr lang="ru-RU" dirty="0" smtClean="0">
                <a:solidFill>
                  <a:schemeClr val="tx2"/>
                </a:solidFill>
              </a:rPr>
              <a:t>трудоемкость, </a:t>
            </a:r>
          </a:p>
          <a:p>
            <a:pPr marL="354013" indent="-354013">
              <a:defRPr/>
            </a:pPr>
            <a:r>
              <a:rPr lang="ru-RU" dirty="0" smtClean="0">
                <a:solidFill>
                  <a:schemeClr val="tx2"/>
                </a:solidFill>
              </a:rPr>
              <a:t>последовательность и </a:t>
            </a:r>
          </a:p>
          <a:p>
            <a:pPr>
              <a:defRPr/>
            </a:pPr>
            <a:r>
              <a:rPr lang="ru-RU" dirty="0" smtClean="0">
                <a:solidFill>
                  <a:schemeClr val="tx2"/>
                </a:solidFill>
              </a:rPr>
              <a:t>распределение по периодам обучения учебных предметов, курсов, дисциплин (модулей), практики, иных видов учебной деятельности и, если иное не установлено настоящим Федеральным законом,</a:t>
            </a:r>
          </a:p>
          <a:p>
            <a:pPr>
              <a:defRPr/>
            </a:pPr>
            <a:r>
              <a:rPr lang="ru-RU" dirty="0" smtClean="0">
                <a:solidFill>
                  <a:schemeClr val="tx2"/>
                </a:solidFill>
              </a:rPr>
              <a:t> формы промежуточной аттестации обучающихся;</a:t>
            </a:r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031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869" y="273929"/>
            <a:ext cx="7889438" cy="47044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ru-RU" sz="3400" dirty="0" smtClean="0"/>
              <a:t/>
            </a:r>
            <a:br>
              <a:rPr lang="ru-RU" sz="3400" dirty="0" smtClean="0"/>
            </a:br>
            <a:r>
              <a:rPr lang="ru-RU" sz="3400" dirty="0" smtClean="0"/>
              <a:t>Закон об образовании в РФ (273-ФЗ)</a:t>
            </a:r>
            <a:br>
              <a:rPr lang="ru-RU" sz="3400" dirty="0" smtClean="0"/>
            </a:br>
            <a:endParaRPr lang="ru-RU" sz="3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869" y="1058793"/>
            <a:ext cx="7889438" cy="357536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Font typeface="Arial" charset="0"/>
              <a:buNone/>
              <a:defRPr/>
            </a:pPr>
            <a:r>
              <a:rPr lang="ru-RU" sz="3600" dirty="0" smtClean="0">
                <a:solidFill>
                  <a:schemeClr val="tx2"/>
                </a:solidFill>
              </a:rPr>
              <a:t>Статья </a:t>
            </a:r>
            <a:r>
              <a:rPr lang="ru-RU" sz="3600" dirty="0" smtClean="0">
                <a:solidFill>
                  <a:srgbClr val="002060"/>
                </a:solidFill>
              </a:rPr>
              <a:t>2. </a:t>
            </a:r>
          </a:p>
          <a:p>
            <a:pPr marL="0" indent="0" algn="just">
              <a:buFont typeface="Arial" charset="0"/>
              <a:buNone/>
              <a:defRPr/>
            </a:pPr>
            <a:r>
              <a:rPr lang="ru-RU" sz="3600" dirty="0">
                <a:solidFill>
                  <a:srgbClr val="002060"/>
                </a:solidFill>
              </a:rPr>
              <a:t>23) </a:t>
            </a:r>
            <a:r>
              <a:rPr lang="ru-RU" sz="3600" dirty="0">
                <a:solidFill>
                  <a:srgbClr val="FF0000"/>
                </a:solidFill>
              </a:rPr>
              <a:t>индивидуальный учебный план </a:t>
            </a:r>
            <a:r>
              <a:rPr lang="ru-RU" sz="3600" dirty="0">
                <a:solidFill>
                  <a:srgbClr val="002060"/>
                </a:solidFill>
              </a:rPr>
              <a:t>- учебный </a:t>
            </a:r>
            <a:r>
              <a:rPr lang="ru-RU" sz="3600" dirty="0" smtClean="0">
                <a:solidFill>
                  <a:srgbClr val="002060"/>
                </a:solidFill>
              </a:rPr>
              <a:t>план</a:t>
            </a:r>
            <a:r>
              <a:rPr lang="ru-RU" sz="3600" dirty="0">
                <a:solidFill>
                  <a:srgbClr val="002060"/>
                </a:solidFill>
              </a:rPr>
              <a:t>, обеспечивающий освоение образовательной программы </a:t>
            </a:r>
            <a:r>
              <a:rPr lang="ru-RU" sz="3600" dirty="0">
                <a:solidFill>
                  <a:srgbClr val="FF0000"/>
                </a:solidFill>
              </a:rPr>
              <a:t>на основе индивидуализации ее содержания</a:t>
            </a:r>
            <a:r>
              <a:rPr lang="ru-RU" sz="3600" dirty="0">
                <a:solidFill>
                  <a:srgbClr val="002060"/>
                </a:solidFill>
              </a:rPr>
              <a:t> с </a:t>
            </a:r>
            <a:r>
              <a:rPr lang="ru-RU" sz="3600" dirty="0">
                <a:solidFill>
                  <a:srgbClr val="FF0000"/>
                </a:solidFill>
              </a:rPr>
              <a:t>учетом особенностей </a:t>
            </a:r>
            <a:r>
              <a:rPr lang="ru-RU" sz="3600" dirty="0">
                <a:solidFill>
                  <a:srgbClr val="002060"/>
                </a:solidFill>
              </a:rPr>
              <a:t>и образовательных потребностей конкретного обучающегося</a:t>
            </a:r>
            <a:endParaRPr lang="ru-RU" sz="3600" dirty="0" smtClean="0">
              <a:solidFill>
                <a:srgbClr val="002060"/>
              </a:solidFill>
            </a:endParaRPr>
          </a:p>
          <a:p>
            <a:pPr>
              <a:defRPr/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01816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ru-RU" sz="2800" dirty="0" smtClean="0"/>
              <a:t>Пр. </a:t>
            </a:r>
            <a:r>
              <a:rPr lang="ru-RU" sz="2800" dirty="0" err="1" smtClean="0"/>
              <a:t>МОиН</a:t>
            </a:r>
            <a:r>
              <a:rPr lang="ru-RU" sz="2800" dirty="0" smtClean="0"/>
              <a:t> от 14.06.2013 №464 Порядок организации образовательной деятельности в СПО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359" y="1390649"/>
            <a:ext cx="8232458" cy="3205391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>
              <a:buFont typeface="Arial" charset="0"/>
              <a:buNone/>
              <a:defRPr/>
            </a:pPr>
            <a:r>
              <a:rPr lang="ru-RU" b="1" dirty="0" smtClean="0">
                <a:solidFill>
                  <a:schemeClr val="tx2"/>
                </a:solidFill>
              </a:rPr>
              <a:t>23</a:t>
            </a:r>
            <a:r>
              <a:rPr lang="ru-RU" dirty="0" smtClean="0">
                <a:solidFill>
                  <a:schemeClr val="tx2"/>
                </a:solidFill>
              </a:rPr>
              <a:t>. Получение среднего профессионального образования </a:t>
            </a:r>
            <a:r>
              <a:rPr lang="ru-RU" b="1" dirty="0" smtClean="0">
                <a:solidFill>
                  <a:srgbClr val="C00000"/>
                </a:solidFill>
              </a:rPr>
              <a:t>на базе основного общего образования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осуществляется с </a:t>
            </a:r>
            <a:r>
              <a:rPr lang="ru-RU" b="1" dirty="0" smtClean="0">
                <a:solidFill>
                  <a:srgbClr val="C00000"/>
                </a:solidFill>
              </a:rPr>
              <a:t>одновременным получением обучающимися среднего общего образования </a:t>
            </a:r>
            <a:r>
              <a:rPr lang="ru-RU" b="1" dirty="0" smtClean="0">
                <a:solidFill>
                  <a:srgbClr val="00B050"/>
                </a:solidFill>
              </a:rPr>
              <a:t>в пределах </a:t>
            </a:r>
            <a:r>
              <a:rPr lang="ru-RU" dirty="0" smtClean="0">
                <a:solidFill>
                  <a:schemeClr val="tx2"/>
                </a:solidFill>
              </a:rPr>
              <a:t>соответствующей образовательной программы среднего профессионального образования.</a:t>
            </a:r>
          </a:p>
          <a:p>
            <a:pPr marL="0" indent="0">
              <a:buFont typeface="Arial" charset="0"/>
              <a:buNone/>
              <a:defRPr/>
            </a:pPr>
            <a:r>
              <a:rPr lang="ru-RU" b="1" dirty="0" smtClean="0">
                <a:solidFill>
                  <a:srgbClr val="C00000"/>
                </a:solidFill>
              </a:rPr>
              <a:t>Период изучения общеобразовательных предметов </a:t>
            </a:r>
            <a:r>
              <a:rPr lang="ru-RU" dirty="0" smtClean="0">
                <a:solidFill>
                  <a:schemeClr val="tx2"/>
                </a:solidFill>
              </a:rPr>
              <a:t>в течение срока освоения соответствующей образовательной программы среднего профессионального образования </a:t>
            </a:r>
            <a:r>
              <a:rPr lang="ru-RU" b="1" dirty="0" smtClean="0">
                <a:solidFill>
                  <a:srgbClr val="C00000"/>
                </a:solidFill>
              </a:rPr>
              <a:t>определяется</a:t>
            </a:r>
            <a:r>
              <a:rPr lang="ru-RU" dirty="0" smtClean="0">
                <a:solidFill>
                  <a:schemeClr val="tx2"/>
                </a:solidFill>
              </a:rPr>
              <a:t> образовательной организацией </a:t>
            </a:r>
            <a:r>
              <a:rPr lang="ru-RU" b="1" dirty="0" smtClean="0">
                <a:solidFill>
                  <a:srgbClr val="C00000"/>
                </a:solidFill>
              </a:rPr>
              <a:t>самостоятельно</a:t>
            </a:r>
            <a:r>
              <a:rPr lang="ru-RU" dirty="0" smtClean="0">
                <a:solidFill>
                  <a:schemeClr val="tx2"/>
                </a:solidFill>
              </a:rPr>
              <a:t>;</a:t>
            </a:r>
          </a:p>
          <a:p>
            <a:pPr marL="0" indent="0">
              <a:buFont typeface="Arial" charset="0"/>
              <a:buNone/>
              <a:defRPr/>
            </a:pPr>
            <a:endParaRPr lang="ru-RU" dirty="0" smtClean="0">
              <a:solidFill>
                <a:schemeClr val="tx2"/>
              </a:solidFill>
            </a:endParaRPr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868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ru-RU" sz="2800" dirty="0"/>
              <a:t>Пр. </a:t>
            </a:r>
            <a:r>
              <a:rPr lang="ru-RU" sz="2800" dirty="0" err="1"/>
              <a:t>МОиН</a:t>
            </a:r>
            <a:r>
              <a:rPr lang="ru-RU" sz="2800" dirty="0"/>
              <a:t> от 14.06.2013 №464 Порядок организации образовательной деятельности в СПО</a:t>
            </a:r>
          </a:p>
        </p:txBody>
      </p:sp>
      <p:sp>
        <p:nvSpPr>
          <p:cNvPr id="8195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ru-RU" altLang="ru-RU" dirty="0" smtClean="0">
                <a:solidFill>
                  <a:schemeClr val="tx2"/>
                </a:solidFill>
              </a:rPr>
              <a:t>25. </a:t>
            </a:r>
            <a:r>
              <a:rPr lang="ru-RU" altLang="ru-RU" b="1" dirty="0" smtClean="0">
                <a:solidFill>
                  <a:srgbClr val="C00000"/>
                </a:solidFill>
              </a:rPr>
              <a:t>Учебный год </a:t>
            </a:r>
            <a:r>
              <a:rPr lang="ru-RU" altLang="ru-RU" dirty="0" smtClean="0">
                <a:solidFill>
                  <a:schemeClr val="tx2"/>
                </a:solidFill>
              </a:rPr>
              <a:t>в образовательных организациях </a:t>
            </a:r>
            <a:r>
              <a:rPr lang="ru-RU" altLang="ru-RU" dirty="0" smtClean="0">
                <a:solidFill>
                  <a:srgbClr val="C00000"/>
                </a:solidFill>
              </a:rPr>
              <a:t>начинается 1 сентября</a:t>
            </a:r>
            <a:r>
              <a:rPr lang="ru-RU" altLang="ru-RU" dirty="0" smtClean="0">
                <a:solidFill>
                  <a:schemeClr val="tx2"/>
                </a:solidFill>
              </a:rPr>
              <a:t> и заканчивается в соответствии с учебным планом соответствующей образовательной программы. Начало учебного года может переноситься образовательной организацией при реализации образовательной программы среднего профессионального образования </a:t>
            </a:r>
            <a:r>
              <a:rPr lang="ru-RU" altLang="ru-RU" dirty="0" smtClean="0">
                <a:solidFill>
                  <a:srgbClr val="C00000"/>
                </a:solidFill>
              </a:rPr>
              <a:t>в очно-заочной форме </a:t>
            </a:r>
            <a:r>
              <a:rPr lang="ru-RU" altLang="ru-RU" dirty="0" smtClean="0">
                <a:solidFill>
                  <a:schemeClr val="tx2"/>
                </a:solidFill>
              </a:rPr>
              <a:t>обучения </a:t>
            </a:r>
            <a:r>
              <a:rPr lang="ru-RU" altLang="ru-RU" dirty="0" smtClean="0">
                <a:solidFill>
                  <a:srgbClr val="C00000"/>
                </a:solidFill>
              </a:rPr>
              <a:t>не более чем на один месяц</a:t>
            </a:r>
            <a:r>
              <a:rPr lang="ru-RU" altLang="ru-RU" dirty="0" smtClean="0">
                <a:solidFill>
                  <a:schemeClr val="tx2"/>
                </a:solidFill>
              </a:rPr>
              <a:t>.</a:t>
            </a:r>
          </a:p>
          <a:p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81226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ru-RU" sz="2800" dirty="0"/>
              <a:t>Пр. </a:t>
            </a:r>
            <a:r>
              <a:rPr lang="ru-RU" sz="2800" dirty="0" err="1"/>
              <a:t>МОиН</a:t>
            </a:r>
            <a:r>
              <a:rPr lang="ru-RU" sz="2800" dirty="0"/>
              <a:t> от 14.06.2013 №464 Порядок организации образовательной деятельности в СПО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indent="0">
              <a:buFont typeface="Arial" charset="0"/>
              <a:buNone/>
              <a:defRPr/>
            </a:pPr>
            <a:r>
              <a:rPr lang="ru-RU" dirty="0" smtClean="0">
                <a:solidFill>
                  <a:schemeClr val="tx2"/>
                </a:solidFill>
              </a:rPr>
              <a:t>26. В процессе освоения образовательных программ среднего профессионального образования обучающимся предоставляются каникулы.</a:t>
            </a:r>
          </a:p>
          <a:p>
            <a:pPr marL="0" indent="0">
              <a:buFont typeface="Arial" charset="0"/>
              <a:buNone/>
              <a:defRPr/>
            </a:pPr>
            <a:r>
              <a:rPr lang="ru-RU" b="1" dirty="0" smtClean="0">
                <a:solidFill>
                  <a:srgbClr val="C00000"/>
                </a:solidFill>
              </a:rPr>
              <a:t>Продолжительность каникул, </a:t>
            </a:r>
            <a:r>
              <a:rPr lang="ru-RU" dirty="0" smtClean="0">
                <a:solidFill>
                  <a:schemeClr val="tx2"/>
                </a:solidFill>
              </a:rPr>
              <a:t>предоставляемых обучающимся в процессе освоения ими программ подготовки квалифицированных рабочих, служащих </a:t>
            </a:r>
            <a:r>
              <a:rPr lang="ru-RU" dirty="0" smtClean="0">
                <a:solidFill>
                  <a:srgbClr val="C00000"/>
                </a:solidFill>
              </a:rPr>
              <a:t>(</a:t>
            </a:r>
            <a:r>
              <a:rPr lang="ru-RU" u="sng" dirty="0" smtClean="0">
                <a:solidFill>
                  <a:srgbClr val="C00000"/>
                </a:solidFill>
              </a:rPr>
              <a:t>ППКРС</a:t>
            </a:r>
            <a:r>
              <a:rPr lang="ru-RU" dirty="0" smtClean="0">
                <a:solidFill>
                  <a:srgbClr val="C00000"/>
                </a:solidFill>
              </a:rPr>
              <a:t>)</a:t>
            </a:r>
            <a:r>
              <a:rPr lang="ru-RU" dirty="0" smtClean="0">
                <a:solidFill>
                  <a:schemeClr val="tx2"/>
                </a:solidFill>
              </a:rPr>
              <a:t>, составляет </a:t>
            </a:r>
            <a:r>
              <a:rPr lang="ru-RU" dirty="0" smtClean="0">
                <a:solidFill>
                  <a:srgbClr val="C00000"/>
                </a:solidFill>
              </a:rPr>
              <a:t>не менее двух недель в зимний период </a:t>
            </a:r>
            <a:r>
              <a:rPr lang="ru-RU" dirty="0" smtClean="0">
                <a:solidFill>
                  <a:schemeClr val="tx2"/>
                </a:solidFill>
              </a:rPr>
              <a:t>при сроке получения среднего профессионального образования один год и </a:t>
            </a:r>
            <a:r>
              <a:rPr lang="ru-RU" u="sng" dirty="0" smtClean="0">
                <a:solidFill>
                  <a:srgbClr val="C00000"/>
                </a:solidFill>
              </a:rPr>
              <a:t>не менее десяти недель </a:t>
            </a:r>
            <a:r>
              <a:rPr lang="ru-RU" dirty="0" smtClean="0">
                <a:solidFill>
                  <a:srgbClr val="C00000"/>
                </a:solidFill>
              </a:rPr>
              <a:t>в учебном году</a:t>
            </a:r>
            <a:r>
              <a:rPr lang="ru-RU" dirty="0" smtClean="0">
                <a:solidFill>
                  <a:schemeClr val="tx2"/>
                </a:solidFill>
              </a:rPr>
              <a:t>, в том числе не менее двух недель в зимний период, - при сроке получения среднего профессионального образования более одного года.</a:t>
            </a:r>
          </a:p>
          <a:p>
            <a:pPr marL="0" indent="0">
              <a:buFont typeface="Arial" charset="0"/>
              <a:buNone/>
              <a:defRPr/>
            </a:pPr>
            <a:r>
              <a:rPr lang="ru-RU" dirty="0" smtClean="0">
                <a:solidFill>
                  <a:schemeClr val="tx2"/>
                </a:solidFill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943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3960F"/>
      </a:accent1>
      <a:accent2>
        <a:srgbClr val="E04116"/>
      </a:accent2>
      <a:accent3>
        <a:srgbClr val="9D4DE7"/>
      </a:accent3>
      <a:accent4>
        <a:srgbClr val="449EF3"/>
      </a:accent4>
      <a:accent5>
        <a:srgbClr val="39C6BE"/>
      </a:accent5>
      <a:accent6>
        <a:srgbClr val="88C933"/>
      </a:accent6>
      <a:hlink>
        <a:srgbClr val="EBB41F"/>
      </a:hlink>
      <a:folHlink>
        <a:srgbClr val="E1D676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tlas" id="{5156B0E4-0EB1-49FE-A26B-15F6F698AEC6}" vid="{29B3952A-A5A2-4E72-A5C9-A88B41734E0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</TotalTime>
  <Words>1341</Words>
  <Application>Microsoft Office PowerPoint</Application>
  <PresentationFormat>Произвольный</PresentationFormat>
  <Paragraphs>173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Atlas</vt:lpstr>
      <vt:lpstr>Тема Office</vt:lpstr>
      <vt:lpstr>Презентация PowerPoint</vt:lpstr>
      <vt:lpstr>Презентация PowerPoint</vt:lpstr>
      <vt:lpstr>Перечень нормативных документов</vt:lpstr>
      <vt:lpstr>Закон об образовании в РФ (273-ФЗ)  Закон об образовании в РФ (273-ФЗ)   </vt:lpstr>
      <vt:lpstr>Закон об образовании в РФ (273-ФЗ)</vt:lpstr>
      <vt:lpstr> Закон об образовании в РФ (273-ФЗ) </vt:lpstr>
      <vt:lpstr>Пр. МОиН от 14.06.2013 №464 Порядок организации образовательной деятельности в СПО</vt:lpstr>
      <vt:lpstr>Пр. МОиН от 14.06.2013 №464 Порядок организации образовательной деятельности в СПО</vt:lpstr>
      <vt:lpstr>Пр. МОиН от 14.06.2013 №464 Порядок организации образовательной деятельности в СПО</vt:lpstr>
      <vt:lpstr>Пр. МОиН от 14.06.2013 №464 Порядок организации образовательной деятельности в СПО</vt:lpstr>
      <vt:lpstr>Однако  ФГОС по ТОП 50 и новые стандарты ППКРС предусматривают </vt:lpstr>
      <vt:lpstr>Пр. МОиН от 14.06.2013 №464 Порядок организации образовательной деятельности в СПО</vt:lpstr>
      <vt:lpstr>Пр. МОиН от 14.06.2013 №464 Порядок организации образовательной деятельности в СПО</vt:lpstr>
      <vt:lpstr>ФГОС – ТОП 50 ППКРС</vt:lpstr>
      <vt:lpstr>  Пр. МОиН от 16.08.2013 №968  Порядок проведения ГИА СПО </vt:lpstr>
      <vt:lpstr>Промежуточная аттестация</vt:lpstr>
      <vt:lpstr>Промежуточная аттестация</vt:lpstr>
      <vt:lpstr> Примерные образовательные программы </vt:lpstr>
      <vt:lpstr>Примерные образовательные программы</vt:lpstr>
      <vt:lpstr> Анализ титульного листа учебного плана </vt:lpstr>
      <vt:lpstr> Требования к структуре образовательной программы (ППССЗ)  Таблица 1 ФГОС  ППССЗ </vt:lpstr>
      <vt:lpstr>Учебный план</vt:lpstr>
      <vt:lpstr>рабочие программы учебных предметов, курсов, дисциплин (модулей), иных компонентов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Петропавловская</dc:creator>
  <cp:lastModifiedBy>Admin</cp:lastModifiedBy>
  <cp:revision>26</cp:revision>
  <dcterms:created xsi:type="dcterms:W3CDTF">2021-03-04T10:46:44Z</dcterms:created>
  <dcterms:modified xsi:type="dcterms:W3CDTF">2021-12-10T07:26:42Z</dcterms:modified>
</cp:coreProperties>
</file>