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75" r:id="rId2"/>
    <p:sldId id="304" r:id="rId3"/>
    <p:sldId id="283" r:id="rId4"/>
    <p:sldId id="284" r:id="rId5"/>
    <p:sldId id="286" r:id="rId6"/>
    <p:sldId id="285" r:id="rId7"/>
    <p:sldId id="305" r:id="rId8"/>
    <p:sldId id="288" r:id="rId9"/>
    <p:sldId id="290" r:id="rId10"/>
    <p:sldId id="291" r:id="rId11"/>
    <p:sldId id="292" r:id="rId12"/>
    <p:sldId id="280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</p:sldIdLst>
  <p:sldSz cx="9147175" cy="5145088"/>
  <p:notesSz cx="6858000" cy="9144000"/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440"/>
    <a:srgbClr val="019A62"/>
    <a:srgbClr val="008656"/>
    <a:srgbClr val="009B62"/>
    <a:srgbClr val="008A59"/>
    <a:srgbClr val="343434"/>
    <a:srgbClr val="FE5B4C"/>
    <a:srgbClr val="33395B"/>
    <a:srgbClr val="FE1527"/>
    <a:srgbClr val="0031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-594" y="-10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72FE9-0F11-4566-8908-1E0AB17DA086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02E56-BF2A-42E5-80A8-676B4A40B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7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3" name="Google Shape;1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" name="Google Shape;3582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3" name="Google Shape;4183;p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4" name="Google Shape;4184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9" name="Google Shape;3219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4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D9EB-6DA6-4B7C-A80A-61C2CEFB30FC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DC14-5F54-41C2-B32A-E2F05FC6A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38249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4CF8-AE5C-4582-B014-AD86E26C45D2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320C-05FE-4E99-A3DB-2CB947636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006488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70" y="273928"/>
            <a:ext cx="5802739" cy="43602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1A2A-5C83-4AA4-9595-1F4D40F174E3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78D9-143E-4F8F-B205-DCCBE5C39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7378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 31">
  <p:cSld name="L 3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4"/>
          <p:cNvSpPr>
            <a:spLocks noGrp="1"/>
          </p:cNvSpPr>
          <p:nvPr>
            <p:ph type="pic" idx="2"/>
          </p:nvPr>
        </p:nvSpPr>
        <p:spPr>
          <a:xfrm>
            <a:off x="686038" y="899259"/>
            <a:ext cx="3346706" cy="334657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52" tIns="45714" rIns="91452" bIns="91452" anchor="b" anchorCtr="0">
            <a:noAutofit/>
          </a:bodyPr>
          <a:lstStyle>
            <a:lvl1pPr marR="0" lvl="0" algn="ctr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S2">
  <p:cSld name="30_S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1"/>
          <p:cNvSpPr>
            <a:spLocks noGrp="1"/>
          </p:cNvSpPr>
          <p:nvPr>
            <p:ph type="pic" idx="2"/>
          </p:nvPr>
        </p:nvSpPr>
        <p:spPr>
          <a:xfrm>
            <a:off x="0" y="1748457"/>
            <a:ext cx="4649814" cy="265345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0" tIns="0" rIns="0" bIns="274382" anchor="b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5B5B5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31"/>
          <p:cNvSpPr>
            <a:spLocks noGrp="1"/>
          </p:cNvSpPr>
          <p:nvPr>
            <p:ph type="pic" idx="3"/>
          </p:nvPr>
        </p:nvSpPr>
        <p:spPr>
          <a:xfrm>
            <a:off x="1206502" y="1956820"/>
            <a:ext cx="2236810" cy="2236724"/>
          </a:xfrm>
          <a:prstGeom prst="rect">
            <a:avLst/>
          </a:prstGeom>
          <a:solidFill>
            <a:srgbClr val="E8E8E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274382" anchor="b" anchorCtr="0">
            <a:noAutofit/>
          </a:bodyPr>
          <a:lstStyle>
            <a:lvl1pPr marR="0" lvl="0" algn="ctr" rtl="0">
              <a:spcBef>
                <a:spcPts val="180"/>
              </a:spcBef>
              <a:spcAft>
                <a:spcPts val="0"/>
              </a:spcAft>
              <a:buClr>
                <a:srgbClr val="5B5B5B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5" name="Google Shape;155;p231"/>
          <p:cNvSpPr txBox="1">
            <a:spLocks noGrp="1"/>
          </p:cNvSpPr>
          <p:nvPr>
            <p:ph type="body" idx="1"/>
          </p:nvPr>
        </p:nvSpPr>
        <p:spPr>
          <a:xfrm>
            <a:off x="381133" y="884094"/>
            <a:ext cx="8371269" cy="1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337" marR="0" lvl="0" indent="-228669" algn="ctr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674" marR="0" lvl="1" indent="-228669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2011" marR="0" lvl="2" indent="-228669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9349" marR="0" lvl="3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686" marR="0" lvl="4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4023" marR="0" lvl="5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1360" marR="0" lvl="6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8697" marR="0" lvl="7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6034" marR="0" lvl="8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" name="Google Shape;156;p231"/>
          <p:cNvSpPr txBox="1">
            <a:spLocks noGrp="1"/>
          </p:cNvSpPr>
          <p:nvPr>
            <p:ph type="title"/>
          </p:nvPr>
        </p:nvSpPr>
        <p:spPr>
          <a:xfrm>
            <a:off x="381133" y="34141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S2">
  <p:cSld name="33_S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4"/>
          <p:cNvSpPr txBox="1">
            <a:spLocks noGrp="1"/>
          </p:cNvSpPr>
          <p:nvPr>
            <p:ph type="body" idx="1"/>
          </p:nvPr>
        </p:nvSpPr>
        <p:spPr>
          <a:xfrm>
            <a:off x="381133" y="884094"/>
            <a:ext cx="8371269" cy="1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337" marR="0" lvl="0" indent="-228669" algn="ctr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674" marR="0" lvl="1" indent="-228669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2011" marR="0" lvl="2" indent="-228669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9349" marR="0" lvl="3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686" marR="0" lvl="4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4023" marR="0" lvl="5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1360" marR="0" lvl="6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8697" marR="0" lvl="7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6034" marR="0" lvl="8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214"/>
          <p:cNvSpPr txBox="1">
            <a:spLocks noGrp="1"/>
          </p:cNvSpPr>
          <p:nvPr>
            <p:ph type="title"/>
          </p:nvPr>
        </p:nvSpPr>
        <p:spPr>
          <a:xfrm>
            <a:off x="381133" y="34141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31">
  <p:cSld name="6_S3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7"/>
          <p:cNvSpPr>
            <a:spLocks noGrp="1"/>
          </p:cNvSpPr>
          <p:nvPr>
            <p:ph type="pic" idx="2"/>
          </p:nvPr>
        </p:nvSpPr>
        <p:spPr>
          <a:xfrm>
            <a:off x="4573587" y="0"/>
            <a:ext cx="4573588" cy="51450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52" tIns="45714" rIns="91452" bIns="457337" anchor="b" anchorCtr="0">
            <a:noAutofit/>
          </a:bodyPr>
          <a:lstStyle>
            <a:lvl1pPr marR="0" lvl="0" algn="ctr" rtl="0">
              <a:spcBef>
                <a:spcPts val="24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" name="Google Shape;85;p217"/>
          <p:cNvSpPr txBox="1">
            <a:spLocks noGrp="1"/>
          </p:cNvSpPr>
          <p:nvPr>
            <p:ph type="body" idx="1"/>
          </p:nvPr>
        </p:nvSpPr>
        <p:spPr>
          <a:xfrm>
            <a:off x="381133" y="884094"/>
            <a:ext cx="8371269" cy="1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337" marR="0" lvl="0" indent="-228669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674" marR="0" lvl="1" indent="-228669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2011" marR="0" lvl="2" indent="-228669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9349" marR="0" lvl="3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686" marR="0" lvl="4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4023" marR="0" lvl="5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1360" marR="0" lvl="6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8697" marR="0" lvl="7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6034" marR="0" lvl="8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" name="Google Shape;86;p217"/>
          <p:cNvSpPr txBox="1">
            <a:spLocks noGrp="1"/>
          </p:cNvSpPr>
          <p:nvPr>
            <p:ph type="title"/>
          </p:nvPr>
        </p:nvSpPr>
        <p:spPr>
          <a:xfrm>
            <a:off x="381133" y="34141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IMG">
  <p:cSld name="32_IMG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49"/>
          <p:cNvSpPr>
            <a:spLocks noGrp="1"/>
          </p:cNvSpPr>
          <p:nvPr>
            <p:ph type="pic" idx="2"/>
          </p:nvPr>
        </p:nvSpPr>
        <p:spPr>
          <a:xfrm>
            <a:off x="3432760" y="1270392"/>
            <a:ext cx="5326462" cy="359991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52" tIns="91452" rIns="91452" bIns="640267" anchor="b" anchorCtr="0">
            <a:noAutofit/>
          </a:bodyPr>
          <a:lstStyle>
            <a:lvl1pPr marR="0" lvl="0" algn="ctr" rtl="0">
              <a:spcBef>
                <a:spcPts val="220"/>
              </a:spcBef>
              <a:spcAft>
                <a:spcPts val="0"/>
              </a:spcAft>
              <a:buClr>
                <a:srgbClr val="5B5B5B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5" name="Google Shape;975;p249"/>
          <p:cNvSpPr txBox="1">
            <a:spLocks noGrp="1"/>
          </p:cNvSpPr>
          <p:nvPr>
            <p:ph type="body" idx="1"/>
          </p:nvPr>
        </p:nvSpPr>
        <p:spPr>
          <a:xfrm>
            <a:off x="381133" y="884094"/>
            <a:ext cx="8371269" cy="1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337" marR="0" lvl="0" indent="-228669" algn="ctr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674" marR="0" lvl="1" indent="-228669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2011" marR="0" lvl="2" indent="-228669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9349" marR="0" lvl="3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686" marR="0" lvl="4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4023" marR="0" lvl="5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1360" marR="0" lvl="6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8697" marR="0" lvl="7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6034" marR="0" lvl="8" indent="-22866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6" name="Google Shape;976;p249"/>
          <p:cNvSpPr txBox="1">
            <a:spLocks noGrp="1"/>
          </p:cNvSpPr>
          <p:nvPr>
            <p:ph type="title"/>
          </p:nvPr>
        </p:nvSpPr>
        <p:spPr>
          <a:xfrm>
            <a:off x="381133" y="34141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31">
  <p:cSld name="9_S3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8"/>
          <p:cNvSpPr>
            <a:spLocks noGrp="1"/>
          </p:cNvSpPr>
          <p:nvPr>
            <p:ph type="pic" idx="2"/>
          </p:nvPr>
        </p:nvSpPr>
        <p:spPr>
          <a:xfrm>
            <a:off x="4573587" y="0"/>
            <a:ext cx="4573588" cy="5145088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52" tIns="45714" rIns="91452" bIns="457337" anchor="b" anchorCtr="0">
            <a:noAutofit/>
          </a:bodyPr>
          <a:lstStyle>
            <a:lvl1pPr marR="0" lvl="0" algn="ctr" rtl="0">
              <a:spcBef>
                <a:spcPts val="24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31">
  <p:cSld name="7_S3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6"/>
          <p:cNvSpPr>
            <a:spLocks noGrp="1"/>
          </p:cNvSpPr>
          <p:nvPr>
            <p:ph type="pic" idx="2"/>
          </p:nvPr>
        </p:nvSpPr>
        <p:spPr>
          <a:xfrm>
            <a:off x="2" y="0"/>
            <a:ext cx="3811321" cy="5145088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52" tIns="45714" rIns="91452" bIns="457337" anchor="b" anchorCtr="0">
            <a:noAutofit/>
          </a:bodyPr>
          <a:lstStyle>
            <a:lvl1pPr marR="0" lvl="0" algn="ctr" rtl="0">
              <a:spcBef>
                <a:spcPts val="24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1F8BF-B651-4D64-B885-EA1A7B631705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F79B-9B9B-480B-ADD3-8795E1B33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00869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2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03E2-179A-4989-B779-1DA6C10264E3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4C98-B7D6-442E-9CB8-848C3F889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889104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60" y="1369642"/>
            <a:ext cx="3887549" cy="3264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E981-D345-4285-909F-4341F35B5BAB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A0DE-B5F0-4618-A551-D7D25E141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969020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31"/>
            <a:ext cx="7889438" cy="9944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2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2" y="1879386"/>
            <a:ext cx="3869683" cy="27642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9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9" y="1879386"/>
            <a:ext cx="3888741" cy="27642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2529-8B99-4068-9493-FCA511C08B94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EA221-1038-4C1A-8B52-3E5EC9B36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50080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C647-02F2-443D-986B-5EA8D33D88F4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CCDD-A657-4CF9-96A7-00FC2B52E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26968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>
            <a:off x="8651815" y="4649725"/>
            <a:ext cx="234883" cy="755837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" y="38616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ый треугольник 8"/>
          <p:cNvSpPr/>
          <p:nvPr userDrawn="1"/>
        </p:nvSpPr>
        <p:spPr>
          <a:xfrm rot="16200000">
            <a:off x="8625178" y="4707681"/>
            <a:ext cx="140940" cy="733874"/>
          </a:xfrm>
          <a:prstGeom prst="rtTriangle">
            <a:avLst/>
          </a:prstGeom>
          <a:solidFill>
            <a:srgbClr val="009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885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8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3" y="740800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5C83-3571-4FDE-8780-7FC85B45FD28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9102-4E63-4823-8B0B-FC308D1E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9918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8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3" y="740800"/>
            <a:ext cx="4630757" cy="3656347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C2E8-16C5-4FE9-A998-F6B98920B5D4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99F4-C4B1-4BED-9CEE-46D6A86BC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02208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9"/>
            <a:ext cx="78898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98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4768850"/>
            <a:ext cx="20589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C34594-A88A-4743-B1D3-B4C6F41FFB51}" type="datetimeFigureOut">
              <a:rPr lang="ru-RU"/>
              <a:pPr>
                <a:defRPr/>
              </a:pPr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540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40" y="4768850"/>
            <a:ext cx="2058987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96255F-5E89-4150-9DF7-A7B8906DD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p:transition spd="slow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671145" cy="80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78330"/>
            <a:ext cx="4419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Aft>
                <a:spcPts val="500"/>
              </a:spcAft>
              <a:defRPr/>
            </a:pPr>
            <a:r>
              <a:rPr lang="ru-R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классного руководителя в учреждении СПО</a:t>
            </a:r>
            <a:endParaRPr lang="ru-RU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0466" y="1686825"/>
            <a:ext cx="355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</a:t>
            </a:r>
            <a:endParaRPr lang="ru-RU" sz="1400" b="1" cap="all" dirty="0" smtClean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cap="all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классных руководителей </a:t>
            </a:r>
            <a:endParaRPr lang="ru-RU" sz="1400" dirty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229" y="3631238"/>
            <a:ext cx="2075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 smtClean="0">
                <a:solidFill>
                  <a:srgbClr val="009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апреля </a:t>
            </a:r>
            <a:r>
              <a:rPr lang="ru-RU" sz="1400" b="1" cap="all" dirty="0">
                <a:solidFill>
                  <a:srgbClr val="009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36"/>
            <a:ext cx="8965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440"/>
                </a:solidFill>
                <a:latin typeface="Arial" pitchFamily="34" charset="0"/>
                <a:cs typeface="Arial" pitchFamily="34" charset="0"/>
              </a:rPr>
              <a:t>МИНИСТЕРСТВО ОБРАЗОВАНИЯ И </a:t>
            </a:r>
            <a:r>
              <a:rPr lang="ru-RU" sz="1000" b="1" dirty="0">
                <a:solidFill>
                  <a:srgbClr val="006440"/>
                </a:solidFill>
                <a:latin typeface="Arial" pitchFamily="34" charset="0"/>
                <a:cs typeface="Arial" pitchFamily="34" charset="0"/>
              </a:rPr>
              <a:t>НАУКИ САМАРСКОЙ ОБЛАСТИ</a:t>
            </a:r>
          </a:p>
          <a:p>
            <a:pPr algn="ctr"/>
            <a:endParaRPr lang="ru-RU" sz="1000" b="1" dirty="0">
              <a:solidFill>
                <a:srgbClr val="00644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006440"/>
                </a:solidFill>
                <a:latin typeface="Arial" pitchFamily="34" charset="0"/>
                <a:cs typeface="Arial" pitchFamily="34" charset="0"/>
              </a:rPr>
              <a:t>ГОСУДАРСТВЕННОЕ </a:t>
            </a:r>
            <a:r>
              <a:rPr lang="ru-RU" sz="1000" b="1" dirty="0">
                <a:solidFill>
                  <a:srgbClr val="006440"/>
                </a:solidFill>
                <a:latin typeface="Arial" pitchFamily="34" charset="0"/>
                <a:cs typeface="Arial" pitchFamily="34" charset="0"/>
              </a:rPr>
              <a:t>БЮДЖЕТНОЕ УЧРЕЖДЕНИЕ ДОПОЛНИТЕЛЬНОГО П</a:t>
            </a:r>
            <a:r>
              <a:rPr lang="ru-RU" sz="1000" b="1" dirty="0" smtClean="0">
                <a:solidFill>
                  <a:srgbClr val="006440"/>
                </a:solidFill>
                <a:latin typeface="Arial" pitchFamily="34" charset="0"/>
                <a:cs typeface="Arial" pitchFamily="34" charset="0"/>
              </a:rPr>
              <a:t>РОФЕССИОНАЛЬНОГО </a:t>
            </a:r>
            <a:r>
              <a:rPr lang="ru-RU" sz="1000" b="1" dirty="0">
                <a:solidFill>
                  <a:srgbClr val="006440"/>
                </a:solidFill>
                <a:latin typeface="Arial" pitchFamily="34" charset="0"/>
                <a:cs typeface="Arial" pitchFamily="34" charset="0"/>
              </a:rPr>
              <a:t>ОБРАЗОВАНИЯ САМАРСКОЙ </a:t>
            </a:r>
            <a:r>
              <a:rPr lang="ru-RU" sz="1000" b="1" dirty="0" smtClean="0">
                <a:solidFill>
                  <a:srgbClr val="006440"/>
                </a:solidFill>
                <a:latin typeface="Arial" pitchFamily="34" charset="0"/>
                <a:cs typeface="Arial" pitchFamily="34" charset="0"/>
              </a:rPr>
              <a:t>ОБЛАСТИ </a:t>
            </a:r>
          </a:p>
          <a:p>
            <a:pPr algn="ctr"/>
            <a:r>
              <a:rPr lang="ru-RU" sz="1000" b="1" dirty="0" smtClean="0">
                <a:solidFill>
                  <a:srgbClr val="006440"/>
                </a:solidFill>
                <a:latin typeface="Arial" pitchFamily="34" charset="0"/>
                <a:cs typeface="Arial" pitchFamily="34" charset="0"/>
              </a:rPr>
              <a:t>ЦЕНТР </a:t>
            </a:r>
            <a:r>
              <a:rPr lang="ru-RU" sz="1000" b="1" dirty="0">
                <a:solidFill>
                  <a:srgbClr val="006440"/>
                </a:solidFill>
                <a:latin typeface="Arial" pitchFamily="34" charset="0"/>
                <a:cs typeface="Arial" pitchFamily="34" charset="0"/>
              </a:rPr>
              <a:t>ПРОФЕССИОНАЛЬНОГО </a:t>
            </a:r>
            <a:r>
              <a:rPr lang="ru-RU" sz="1000" b="1" dirty="0" smtClean="0">
                <a:solidFill>
                  <a:srgbClr val="006440"/>
                </a:solidFill>
                <a:latin typeface="Arial" pitchFamily="34" charset="0"/>
                <a:cs typeface="Arial" pitchFamily="34" charset="0"/>
              </a:rPr>
              <a:t>ОБРАЗОВАНИЯ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38853" y="1046831"/>
            <a:ext cx="6115964" cy="491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Личностное и профессионально-личностное развитие человека выступает смысловым центром образования в СПО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979" y="485790"/>
            <a:ext cx="8529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НАИБОЛЕЕ ЗНАЧИМЫЕ ЦЕННОСТИ СРЕДНЕГО ПРОФЕССИОНАЛЬНОГО ОБРАЗОВАНИЯ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781" y="1046831"/>
            <a:ext cx="2424746" cy="491918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Ценность самоопределения и самореализации в образовании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38853" y="1728232"/>
            <a:ext cx="6115964" cy="10658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Высокая социальная значимость профессиональной квалификации и профессиональной компетентности, подготовленности к выполнению профессиональных задач. Непрерывное самообразование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саморазвитие и профессиональная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мобильность в быстро меняющемся мире под влиянием цифровой трансформации, экономическая самостоятельность 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7531" y="1728232"/>
            <a:ext cx="2424746" cy="1065827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Ценность профессионализма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38853" y="3011191"/>
            <a:ext cx="6115964" cy="5770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системы социального партнёрства между различными социальными институтами. Развитие системы сетевого взаимодействия в подготовке кадров.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1225" y="3011191"/>
            <a:ext cx="2424746" cy="577031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Ценность социального доверия и партнерства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38853" y="3797274"/>
            <a:ext cx="6115964" cy="9350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Признание высокой значимости  для образования социально-экономических и культурных особенностей региона. Направленность образования на развитие каждого человека с учетом его  выраженной индивидуальности, возможности выбора образовательной траектории, расширение возможности обучения по ИУП 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3837" y="3797274"/>
            <a:ext cx="2424746" cy="935094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Ценность многообразия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31078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14643" y="35563"/>
            <a:ext cx="7553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ПРИНЦИПЫ  ПОСТРОЕНИЯ ПРОЦЕССА ВОСПИТАНИЯ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ПРОФЕССИОНАЛЬНОЙ ОБРАЗОВАТЕЛЬНОЙ ОРГАНИЗАЦИИ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9174" y="718912"/>
            <a:ext cx="2594051" cy="441441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Принцип общественной направленности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7618" y="1258116"/>
            <a:ext cx="2594051" cy="759887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Принцип </a:t>
            </a:r>
            <a:r>
              <a:rPr lang="ru-RU" sz="11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субъектности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7618" y="2140956"/>
            <a:ext cx="2594051" cy="495041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Принцип соблюдения законности и прав студента и его семьи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05281" y="3537805"/>
            <a:ext cx="6062156" cy="7188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Организация воспитательного процесса через социально значимую и личностно значимую совместную деятельность обучающихся и педагогов, создание условий для получения выпускником необходимого опыта. Приоритет активных и интерактивных методов воспитания, проектной деятельности, самоуправления и т.д.</a:t>
            </a:r>
            <a:endParaRPr lang="ru-RU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3924" y="3537805"/>
            <a:ext cx="2594051" cy="71887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Опора на личностно-ориентированный и </a:t>
            </a:r>
            <a:r>
              <a:rPr lang="ru-RU" sz="11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деятельностный</a:t>
            </a:r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подходы в воспитании 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06337" y="2730598"/>
            <a:ext cx="6062156" cy="713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Организация образовательного процесса на основе уважения к личности студента,  создание условий по расширению профессиональных квалификаций, формирование умения учиться самостоятельно в процессе всей жизни, формирование потребности в непрерывном образовании</a:t>
            </a:r>
            <a:endParaRPr lang="ru-RU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674" y="2730598"/>
            <a:ext cx="2594051" cy="713636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Принцип создания в ПОО психологически комфортной практико-ориентированной среды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06337" y="718912"/>
            <a:ext cx="6062156" cy="4414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Соответствие  характера и содержания воспитания социокультурным потребностям, интересам страны и народа</a:t>
            </a:r>
            <a:endParaRPr lang="ru-RU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06337" y="1258116"/>
            <a:ext cx="6062156" cy="759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способности студента, выпускника осознавать себя во взаимоотношениях с людьми и миром, оценивать свои действия и предвидеть их последствия. Отстаивать свою нравственную, гражданскую позицию, противостоять внешнему негативному влиянию</a:t>
            </a:r>
            <a:endParaRPr lang="ru-RU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06337" y="2140956"/>
            <a:ext cx="6062156" cy="4950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Соблюдение конфиденциальности информации о студенте и семье, приоритета безопасности студента при нахождении в образовательной организации</a:t>
            </a:r>
            <a:endParaRPr lang="ru-RU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05280" y="4337931"/>
            <a:ext cx="6062156" cy="7188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Непосредственное участие в воспитательном процессе представителей работодателей – носителей корпоративной культуры, использование при организации воспитательного процесса ресурсного потенциала организаций ДО, общественных организаций и т.д.</a:t>
            </a:r>
            <a:endParaRPr lang="ru-RU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4980" y="4346029"/>
            <a:ext cx="2594051" cy="71887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Принцип социального и сетевого партнерства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5132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83806" y="520728"/>
            <a:ext cx="1141890" cy="37815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273-ФЗ, 304-ФЗ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Указы президента</a:t>
            </a:r>
            <a:endParaRPr lang="ru-RU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07542" y="412682"/>
            <a:ext cx="8788024" cy="810340"/>
          </a:xfrm>
          <a:prstGeom prst="downArrow">
            <a:avLst>
              <a:gd name="adj1" fmla="val 90763"/>
              <a:gd name="adj2" fmla="val 3131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82231" y="520728"/>
            <a:ext cx="1222731" cy="37815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ФГОС СПО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 работодателей</a:t>
            </a:r>
            <a:endParaRPr lang="ru-RU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9166" y="514018"/>
            <a:ext cx="1758652" cy="37011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Федеральные проекты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НП «Образования» и «Демография»</a:t>
            </a:r>
            <a:endParaRPr lang="ru-RU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9853" y="520727"/>
            <a:ext cx="1512693" cy="37011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Стратегия развития воспитания РФ на период до 2025 г</a:t>
            </a:r>
            <a:endParaRPr lang="ru-RU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90727" y="520727"/>
            <a:ext cx="1600610" cy="37011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Государственные программы (РФ и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Самарской области)</a:t>
            </a:r>
            <a:endParaRPr lang="ru-RU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257915" y="4021276"/>
            <a:ext cx="8643959" cy="972408"/>
          </a:xfrm>
          <a:prstGeom prst="upArrow">
            <a:avLst>
              <a:gd name="adj1" fmla="val 92780"/>
              <a:gd name="adj2" fmla="val 4025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30773" y="4507479"/>
            <a:ext cx="1154358" cy="37815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Материально-технические ресурсы ПОО</a:t>
            </a:r>
            <a:endParaRPr lang="ru-RU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7365" y="4507479"/>
            <a:ext cx="1080495" cy="37815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Кадровые ресурсы ПОО</a:t>
            </a:r>
            <a:endParaRPr lang="ru-RU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15910" y="4515525"/>
            <a:ext cx="1404645" cy="37011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Информационные ресурсы ПОО</a:t>
            </a:r>
            <a:endParaRPr lang="ru-RU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00637" y="4507480"/>
            <a:ext cx="2269039" cy="37011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Сетевые ресурсы социальных партнеров, в том числе работодателей</a:t>
            </a:r>
            <a:endParaRPr lang="ru-RU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113" y="4507479"/>
            <a:ext cx="1298424" cy="37815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Инфраструктура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ПОО</a:t>
            </a:r>
            <a:endParaRPr lang="ru-RU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85578" y="1374756"/>
            <a:ext cx="8071945" cy="2566626"/>
            <a:chOff x="257915" y="1469346"/>
            <a:chExt cx="8637651" cy="256662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7915" y="1469346"/>
              <a:ext cx="8637651" cy="25666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4354869" y="1690822"/>
              <a:ext cx="469844" cy="1133106"/>
              <a:chOff x="2784450" y="159288"/>
              <a:chExt cx="233382" cy="1137092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819791" y="159288"/>
                <a:ext cx="158806" cy="288032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" name="Равнобедренный треугольник 25"/>
              <p:cNvSpPr/>
              <p:nvPr/>
            </p:nvSpPr>
            <p:spPr>
              <a:xfrm rot="10800000">
                <a:off x="2784450" y="477825"/>
                <a:ext cx="233382" cy="818555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5698949" y="1817732"/>
              <a:ext cx="2498102" cy="769337"/>
            </a:xfrm>
            <a:prstGeom prst="roundRect">
              <a:avLst/>
            </a:prstGeom>
            <a:noFill/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000" kern="1200" dirty="0" err="1">
                  <a:solidFill>
                    <a:srgbClr val="FF0000"/>
                  </a:solidFill>
                  <a:effectLst/>
                  <a:latin typeface="Arial"/>
                  <a:ea typeface="Calibri"/>
                </a:rPr>
                <a:t>HardSkills</a:t>
              </a:r>
              <a:endParaRPr lang="ru-RU" sz="1200" dirty="0">
                <a:effectLst/>
                <a:latin typeface="Times New Roman"/>
                <a:ea typeface="Calibri"/>
              </a:endParaRPr>
            </a:p>
            <a:p>
              <a:pPr marL="176213" indent="-176213">
                <a:lnSpc>
                  <a:spcPct val="107000"/>
                </a:lnSpc>
                <a:spcAft>
                  <a:spcPts val="0"/>
                </a:spcAft>
                <a:buFont typeface="Arial" pitchFamily="34" charset="0"/>
                <a:buChar char="•"/>
                <a:tabLst>
                  <a:tab pos="271463" algn="l"/>
                </a:tabLst>
              </a:pPr>
              <a:r>
                <a:rPr lang="ru-RU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навыки по выбранной профессии;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176213" indent="-176213">
                <a:lnSpc>
                  <a:spcPct val="107000"/>
                </a:lnSpc>
                <a:spcAft>
                  <a:spcPts val="0"/>
                </a:spcAft>
                <a:buFont typeface="Arial" pitchFamily="34" charset="0"/>
                <a:buChar char="•"/>
                <a:tabLst>
                  <a:tab pos="271463" algn="l"/>
                </a:tabLst>
              </a:pPr>
              <a:r>
                <a:rPr lang="ru-RU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дополнительные квалификации;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176213" indent="-176213">
                <a:lnSpc>
                  <a:spcPct val="107000"/>
                </a:lnSpc>
                <a:spcAft>
                  <a:spcPts val="0"/>
                </a:spcAft>
                <a:buFont typeface="Arial" pitchFamily="34" charset="0"/>
                <a:buChar char="•"/>
                <a:tabLst>
                  <a:tab pos="271463" algn="l"/>
                </a:tabLst>
              </a:pPr>
              <a:r>
                <a:rPr lang="ru-RU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опыт участия в </a:t>
              </a:r>
              <a:r>
                <a:rPr lang="en-US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WSR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101875" y="1817732"/>
              <a:ext cx="2498102" cy="769337"/>
            </a:xfrm>
            <a:prstGeom prst="roundRect">
              <a:avLst/>
            </a:prstGeom>
            <a:noFill/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000" kern="1200" dirty="0" err="1">
                  <a:solidFill>
                    <a:srgbClr val="FF0000"/>
                  </a:solidFill>
                  <a:effectLst/>
                  <a:latin typeface="Arial"/>
                  <a:ea typeface="Calibri"/>
                </a:rPr>
                <a:t>SoftSkills</a:t>
              </a:r>
              <a:endParaRPr lang="ru-RU" sz="1200" dirty="0">
                <a:effectLst/>
                <a:latin typeface="Times New Roman"/>
                <a:ea typeface="Calibri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ru-RU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коммуникативные умения;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ru-RU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личностные умения;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ru-RU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навыки самоорганизации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980358" y="2969951"/>
              <a:ext cx="2737375" cy="933587"/>
            </a:xfrm>
            <a:prstGeom prst="roundRect">
              <a:avLst/>
            </a:prstGeom>
            <a:noFill/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000" kern="1200" dirty="0" err="1">
                  <a:solidFill>
                    <a:srgbClr val="FF0000"/>
                  </a:solidFill>
                  <a:effectLst/>
                  <a:latin typeface="Arial"/>
                  <a:ea typeface="Calibri"/>
                </a:rPr>
                <a:t>MetaSkills</a:t>
              </a:r>
              <a:endParaRPr lang="ru-RU" sz="1200" dirty="0">
                <a:effectLst/>
                <a:latin typeface="Times New Roman"/>
                <a:ea typeface="Calibri"/>
              </a:endParaRPr>
            </a:p>
            <a:p>
              <a:pPr marL="228600" indent="-228600">
                <a:lnSpc>
                  <a:spcPct val="107000"/>
                </a:lnSpc>
                <a:spcAft>
                  <a:spcPts val="0"/>
                </a:spcAft>
                <a:buFont typeface="Arial" pitchFamily="34" charset="0"/>
                <a:buChar char="•"/>
                <a:tabLst>
                  <a:tab pos="228600" algn="l"/>
                </a:tabLst>
              </a:pPr>
              <a:r>
                <a:rPr lang="ru-RU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повышение социокультурного уровня;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228600" indent="-228600">
                <a:lnSpc>
                  <a:spcPct val="107000"/>
                </a:lnSpc>
                <a:spcAft>
                  <a:spcPts val="0"/>
                </a:spcAft>
                <a:buFont typeface="Arial" pitchFamily="34" charset="0"/>
                <a:buChar char="•"/>
                <a:tabLst>
                  <a:tab pos="228600" algn="l"/>
                </a:tabLst>
              </a:pPr>
              <a:r>
                <a:rPr lang="ru-RU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осознанность, креативное мышление,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228600" indent="-228600">
                <a:lnSpc>
                  <a:spcPct val="107000"/>
                </a:lnSpc>
                <a:spcAft>
                  <a:spcPts val="0"/>
                </a:spcAft>
                <a:buFont typeface="Arial" pitchFamily="34" charset="0"/>
                <a:buChar char="•"/>
                <a:tabLst>
                  <a:tab pos="228600" algn="l"/>
                </a:tabLst>
              </a:pPr>
              <a:r>
                <a:rPr lang="ru-RU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позитивное </a:t>
              </a:r>
              <a:r>
                <a:rPr lang="ru-RU" sz="800" kern="1200" dirty="0" smtClean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восприятие;</a:t>
              </a:r>
            </a:p>
            <a:p>
              <a:pPr marL="228600" indent="-228600">
                <a:lnSpc>
                  <a:spcPct val="107000"/>
                </a:lnSpc>
                <a:spcAft>
                  <a:spcPts val="0"/>
                </a:spcAft>
                <a:buFont typeface="Arial" pitchFamily="34" charset="0"/>
                <a:buChar char="•"/>
                <a:tabLst>
                  <a:tab pos="228600" algn="l"/>
                </a:tabLst>
              </a:pPr>
              <a:r>
                <a:rPr lang="ru-RU" sz="800" dirty="0" smtClean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личная </a:t>
              </a:r>
              <a:r>
                <a:rPr lang="ru-RU" sz="800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ответственность перед обществом за результаты своей деятельности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61588" y="2969951"/>
              <a:ext cx="2584113" cy="951244"/>
            </a:xfrm>
            <a:prstGeom prst="roundRect">
              <a:avLst/>
            </a:prstGeom>
            <a:noFill/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000" kern="1200" dirty="0" err="1">
                  <a:solidFill>
                    <a:srgbClr val="FF0000"/>
                  </a:solidFill>
                  <a:effectLst/>
                  <a:latin typeface="Arial"/>
                  <a:ea typeface="Calibri"/>
                </a:rPr>
                <a:t>DigitalSkills</a:t>
              </a:r>
              <a:endParaRPr lang="ru-RU" sz="1200" dirty="0">
                <a:effectLst/>
                <a:latin typeface="Times New Roman"/>
                <a:ea typeface="Calibri"/>
              </a:endParaRPr>
            </a:p>
            <a:p>
              <a:pPr marL="176213" lvl="0" indent="-176213">
                <a:lnSpc>
                  <a:spcPct val="107000"/>
                </a:lnSpc>
                <a:spcAft>
                  <a:spcPts val="0"/>
                </a:spcAft>
                <a:buFont typeface="Arial"/>
                <a:buChar char="•"/>
                <a:tabLst>
                  <a:tab pos="228600" algn="l"/>
                </a:tabLst>
              </a:pPr>
              <a:r>
                <a:rPr lang="ru-RU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свободное пользование техникой и цифровыми устройствами;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176213" lvl="0" indent="-176213">
                <a:lnSpc>
                  <a:spcPct val="107000"/>
                </a:lnSpc>
                <a:spcAft>
                  <a:spcPts val="0"/>
                </a:spcAft>
                <a:buFont typeface="Arial"/>
                <a:buChar char="•"/>
                <a:tabLst>
                  <a:tab pos="228600" algn="l"/>
                </a:tabLst>
              </a:pPr>
              <a:r>
                <a:rPr lang="ru-RU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владение инструментами  цифровой коммуникации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399553" y="2969951"/>
              <a:ext cx="2373623" cy="933587"/>
            </a:xfrm>
            <a:prstGeom prst="roundRect">
              <a:avLst/>
            </a:prstGeom>
            <a:noFill/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20980"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0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Business Skills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176213" lvl="0" indent="-176213">
                <a:lnSpc>
                  <a:spcPct val="107000"/>
                </a:lnSpc>
                <a:spcAft>
                  <a:spcPts val="0"/>
                </a:spcAft>
                <a:buFont typeface="Arial"/>
                <a:buChar char="•"/>
                <a:tabLst>
                  <a:tab pos="220980" algn="l"/>
                </a:tabLst>
              </a:pPr>
              <a:r>
                <a:rPr lang="ru-RU" sz="800" kern="1200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предпринимательские компетенции</a:t>
              </a:r>
              <a:r>
                <a:rPr lang="ru-RU" sz="800" kern="1200" dirty="0" smtClean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;</a:t>
              </a:r>
            </a:p>
            <a:p>
              <a:pPr marL="176213" lvl="0" indent="-176213">
                <a:lnSpc>
                  <a:spcPct val="107000"/>
                </a:lnSpc>
                <a:spcAft>
                  <a:spcPts val="0"/>
                </a:spcAft>
                <a:buFont typeface="Arial"/>
                <a:buChar char="•"/>
                <a:tabLst>
                  <a:tab pos="220980" algn="l"/>
                </a:tabLst>
              </a:pPr>
              <a:r>
                <a:rPr lang="ru-RU" sz="800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навыки противодействия коррупции;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176213" lvl="0" indent="-176213">
                <a:lnSpc>
                  <a:spcPct val="107000"/>
                </a:lnSpc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ru-RU" sz="800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н</a:t>
              </a:r>
              <a:r>
                <a:rPr lang="ru-RU" sz="800" kern="1200" dirty="0" smtClean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авыки в сфере </a:t>
              </a:r>
              <a:r>
                <a:rPr lang="ru-RU" sz="800" kern="1200" dirty="0" err="1" smtClean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самозанятости</a:t>
              </a:r>
              <a:r>
                <a:rPr lang="ru-RU" sz="800" kern="1200" dirty="0" smtClean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;</a:t>
              </a:r>
            </a:p>
            <a:p>
              <a:pPr marL="176213" lvl="0" indent="-176213">
                <a:lnSpc>
                  <a:spcPct val="107000"/>
                </a:lnSpc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ru-RU" sz="800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ф</a:t>
              </a:r>
              <a:r>
                <a:rPr lang="ru-RU" sz="800" dirty="0" smtClean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инансовая грамотность</a:t>
              </a:r>
              <a:endParaRPr lang="ru-RU" sz="800" kern="1200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465604" y="876570"/>
            <a:ext cx="2102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  <a:endParaRPr lang="ru-RU" sz="10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18004" y="4169460"/>
            <a:ext cx="2102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Ресурсы</a:t>
            </a:r>
            <a:endParaRPr lang="ru-RU" sz="10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80155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180" y="1638605"/>
            <a:ext cx="82808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sz="2000" b="1" cap="all" dirty="0" smtClean="0">
                <a:solidFill>
                  <a:srgbClr val="0064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деятельности классного руководителя в профессиональной образовательной организации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cap="all" dirty="0" smtClean="0">
                <a:solidFill>
                  <a:srgbClr val="0064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cap="all" dirty="0">
              <a:solidFill>
                <a:srgbClr val="0064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57486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56;p3"/>
          <p:cNvGrpSpPr/>
          <p:nvPr/>
        </p:nvGrpSpPr>
        <p:grpSpPr>
          <a:xfrm>
            <a:off x="3901440" y="1647126"/>
            <a:ext cx="5120640" cy="2243195"/>
            <a:chOff x="4290788" y="1791914"/>
            <a:chExt cx="4406898" cy="2242503"/>
          </a:xfrm>
        </p:grpSpPr>
        <p:sp>
          <p:nvSpPr>
            <p:cNvPr id="1157" name="Google Shape;1157;p3"/>
            <p:cNvSpPr txBox="1"/>
            <p:nvPr/>
          </p:nvSpPr>
          <p:spPr>
            <a:xfrm>
              <a:off x="4290788" y="1791914"/>
              <a:ext cx="4406898" cy="1599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1" algn="just"/>
              <a:r>
                <a:rPr lang="ru-RU" sz="1800" b="1" dirty="0" smtClean="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ВОСПИТАТЕЛЬНЫЙ ПРОЦЕСС в ПОО</a:t>
              </a:r>
              <a:r>
                <a:rPr lang="en-US" sz="1100" dirty="0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1100" dirty="0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ru-RU" sz="1600" dirty="0" smtClean="0"/>
                <a:t> осуществляется в целях содействия </a:t>
              </a:r>
              <a:r>
                <a:rPr lang="ru-RU" sz="1600" b="1" dirty="0" smtClean="0"/>
                <a:t>профессионально-личностному развитию </a:t>
              </a:r>
              <a:r>
                <a:rPr lang="ru-RU" sz="1600" dirty="0" smtClean="0"/>
                <a:t>обучающихся посредством формирования </a:t>
              </a:r>
              <a:r>
                <a:rPr lang="ru-RU" sz="1600" b="1" dirty="0" smtClean="0"/>
                <a:t>общих и профессиональных компетенций</a:t>
              </a:r>
              <a:r>
                <a:rPr lang="ru-RU" sz="1600" dirty="0" smtClean="0"/>
                <a:t> в соответствии с требованиями </a:t>
              </a:r>
              <a:r>
                <a:rPr lang="ru-RU" sz="1600" b="1" dirty="0" smtClean="0"/>
                <a:t>ФГОС СПО.</a:t>
              </a:r>
              <a:endParaRPr lang="ru-RU" sz="1600" b="1" dirty="0"/>
            </a:p>
          </p:txBody>
        </p:sp>
        <p:sp>
          <p:nvSpPr>
            <p:cNvPr id="1158" name="Google Shape;1158;p3"/>
            <p:cNvSpPr txBox="1"/>
            <p:nvPr/>
          </p:nvSpPr>
          <p:spPr>
            <a:xfrm>
              <a:off x="5937796" y="3849791"/>
              <a:ext cx="2736304" cy="184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0"/>
                </a:spcAft>
              </a:pPr>
              <a:endParaRPr sz="6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59" name="Google Shape;1159;p3"/>
          <p:cNvSpPr/>
          <p:nvPr/>
        </p:nvSpPr>
        <p:spPr>
          <a:xfrm rot="10800000" flipH="1">
            <a:off x="561716" y="774939"/>
            <a:ext cx="3595350" cy="3595212"/>
          </a:xfrm>
          <a:prstGeom prst="ellipse">
            <a:avLst/>
          </a:prstGeom>
          <a:noFill/>
          <a:ln w="28575" cap="flat" cmpd="sng">
            <a:solidFill>
              <a:srgbClr val="282E27">
                <a:alpha val="49803"/>
              </a:srgb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Рисунок 8" descr="9b1e2443355350f7bf1ffafd88128ce2.jpg"/>
          <p:cNvPicPr>
            <a:picLocks noGrp="1" noChangeAspect="1"/>
          </p:cNvPicPr>
          <p:nvPr>
            <p:ph type="pic" idx="2"/>
          </p:nvPr>
        </p:nvPicPr>
        <p:blipFill>
          <a:blip r:embed="rId3" cstate="print"/>
          <a:srcRect l="12450" r="12450"/>
          <a:stretch>
            <a:fillRect/>
          </a:stretch>
        </p:blipFill>
        <p:spPr>
          <a:xfrm>
            <a:off x="481180" y="609789"/>
            <a:ext cx="3276149" cy="291396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161" name="Google Shape;1161;p3"/>
          <p:cNvSpPr/>
          <p:nvPr/>
        </p:nvSpPr>
        <p:spPr>
          <a:xfrm rot="5400000">
            <a:off x="166537" y="155305"/>
            <a:ext cx="914682" cy="9147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2" name="Google Shape;1162;p3"/>
          <p:cNvSpPr/>
          <p:nvPr/>
        </p:nvSpPr>
        <p:spPr>
          <a:xfrm rot="-5400000">
            <a:off x="8003796" y="4075066"/>
            <a:ext cx="914682" cy="91471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60" y="203200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51"/>
          <p:cNvSpPr>
            <a:spLocks noGrp="1"/>
          </p:cNvSpPr>
          <p:nvPr>
            <p:ph type="pic" idx="2"/>
          </p:nvPr>
        </p:nvSpPr>
        <p:spPr>
          <a:xfrm>
            <a:off x="0" y="1748457"/>
            <a:ext cx="4649814" cy="265345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0" tIns="0" rIns="0" bIns="274382" anchor="b" anchorCtr="0">
            <a:noAutofit/>
          </a:bodyPr>
          <a:lstStyle/>
          <a:p>
            <a:pPr marL="0" indent="0"/>
            <a:endParaRPr/>
          </a:p>
        </p:txBody>
      </p:sp>
      <p:pic>
        <p:nvPicPr>
          <p:cNvPr id="16" name="Рисунок 15" descr="doplata.jpg"/>
          <p:cNvPicPr>
            <a:picLocks noGrp="1" noChangeAspect="1"/>
          </p:cNvPicPr>
          <p:nvPr>
            <p:ph type="pic" idx="3"/>
          </p:nvPr>
        </p:nvPicPr>
        <p:blipFill>
          <a:blip r:embed="rId3" cstate="print"/>
          <a:srcRect l="15774" r="15774"/>
          <a:stretch>
            <a:fillRect/>
          </a:stretch>
        </p:blipFill>
        <p:spPr>
          <a:xfrm>
            <a:off x="1206919" y="1956404"/>
            <a:ext cx="2235976" cy="2237479"/>
          </a:xfrm>
          <a:prstGeom prst="rect">
            <a:avLst/>
          </a:prstGeom>
          <a:solidFill>
            <a:srgbClr val="E8E8E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16" name="Google Shape;2016;p51"/>
          <p:cNvSpPr txBox="1">
            <a:spLocks noGrp="1"/>
          </p:cNvSpPr>
          <p:nvPr>
            <p:ph type="body" idx="1"/>
          </p:nvPr>
        </p:nvSpPr>
        <p:spPr>
          <a:xfrm>
            <a:off x="381133" y="884094"/>
            <a:ext cx="8371269" cy="1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Инвариантная часть</a:t>
            </a:r>
            <a:endParaRPr sz="1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7" name="Google Shape;2017;p51"/>
          <p:cNvSpPr txBox="1">
            <a:spLocks noGrp="1"/>
          </p:cNvSpPr>
          <p:nvPr>
            <p:ph type="title"/>
          </p:nvPr>
        </p:nvSpPr>
        <p:spPr>
          <a:xfrm>
            <a:off x="0" y="341419"/>
            <a:ext cx="9147175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Деятельность классного руководителя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8" name="Google Shape;2018;p51"/>
          <p:cNvSpPr/>
          <p:nvPr/>
        </p:nvSpPr>
        <p:spPr>
          <a:xfrm>
            <a:off x="3735096" y="1748457"/>
            <a:ext cx="5412079" cy="507760"/>
          </a:xfrm>
          <a:prstGeom prst="parallelogram">
            <a:avLst>
              <a:gd name="adj" fmla="val 738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9" name="Google Shape;2019;p51"/>
          <p:cNvSpPr/>
          <p:nvPr/>
        </p:nvSpPr>
        <p:spPr>
          <a:xfrm>
            <a:off x="3735096" y="3894149"/>
            <a:ext cx="5412079" cy="507760"/>
          </a:xfrm>
          <a:prstGeom prst="parallelogram">
            <a:avLst>
              <a:gd name="adj" fmla="val 7388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0" name="Google Shape;2020;p51"/>
          <p:cNvSpPr/>
          <p:nvPr/>
        </p:nvSpPr>
        <p:spPr>
          <a:xfrm>
            <a:off x="4040002" y="3357727"/>
            <a:ext cx="5107173" cy="507760"/>
          </a:xfrm>
          <a:prstGeom prst="parallelogram">
            <a:avLst>
              <a:gd name="adj" fmla="val 7388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1" name="Google Shape;2021;p51"/>
          <p:cNvSpPr/>
          <p:nvPr/>
        </p:nvSpPr>
        <p:spPr>
          <a:xfrm>
            <a:off x="4268682" y="2821303"/>
            <a:ext cx="4878493" cy="507760"/>
          </a:xfrm>
          <a:prstGeom prst="parallelogram">
            <a:avLst>
              <a:gd name="adj" fmla="val 7388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2" name="Google Shape;2022;p51"/>
          <p:cNvSpPr/>
          <p:nvPr/>
        </p:nvSpPr>
        <p:spPr>
          <a:xfrm>
            <a:off x="4040002" y="2284880"/>
            <a:ext cx="5107173" cy="507760"/>
          </a:xfrm>
          <a:prstGeom prst="parallelogram">
            <a:avLst>
              <a:gd name="adj" fmla="val 738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3" name="Google Shape;2023;p51"/>
          <p:cNvSpPr txBox="1"/>
          <p:nvPr/>
        </p:nvSpPr>
        <p:spPr>
          <a:xfrm>
            <a:off x="4192455" y="1876856"/>
            <a:ext cx="4745373" cy="24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Личностно ориентированная деятельность</a:t>
            </a:r>
            <a:endParaRPr lang="ru-RU" sz="1600" b="1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4" name="Google Shape;2024;p51"/>
          <p:cNvSpPr txBox="1"/>
          <p:nvPr/>
        </p:nvSpPr>
        <p:spPr>
          <a:xfrm>
            <a:off x="4573587" y="2383509"/>
            <a:ext cx="4364241" cy="24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Воспитание коллектива обучающихся</a:t>
            </a:r>
            <a:endParaRPr lang="ru-RU" sz="1600" b="1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5" name="Google Shape;2025;p51"/>
          <p:cNvSpPr txBox="1"/>
          <p:nvPr/>
        </p:nvSpPr>
        <p:spPr>
          <a:xfrm>
            <a:off x="4758709" y="2929099"/>
            <a:ext cx="4211788" cy="24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Взаимодействие с родителями</a:t>
            </a:r>
            <a:endParaRPr lang="ru-RU" sz="1600" b="1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6" name="Google Shape;2026;p51"/>
          <p:cNvSpPr txBox="1"/>
          <p:nvPr/>
        </p:nvSpPr>
        <p:spPr>
          <a:xfrm>
            <a:off x="4432024" y="3489024"/>
            <a:ext cx="4715151" cy="24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Взаимодействие с </a:t>
            </a:r>
            <a:r>
              <a:rPr lang="ru-RU" sz="1600" b="1" dirty="0" err="1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пед</a:t>
            </a:r>
            <a:r>
              <a:rPr lang="ru-RU" sz="1600" b="1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. коллективом</a:t>
            </a:r>
            <a:endParaRPr lang="ru-RU" sz="1600" b="1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7" name="Google Shape;2027;p51"/>
          <p:cNvSpPr txBox="1"/>
          <p:nvPr/>
        </p:nvSpPr>
        <p:spPr>
          <a:xfrm>
            <a:off x="4214235" y="4022995"/>
            <a:ext cx="4745373" cy="24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Взаимодействие с социальными партнерами</a:t>
            </a:r>
            <a:endParaRPr lang="ru-RU" sz="1600" b="1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3" y="4600456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50"/>
          <p:cNvSpPr txBox="1">
            <a:spLocks noGrp="1"/>
          </p:cNvSpPr>
          <p:nvPr>
            <p:ph type="title"/>
          </p:nvPr>
        </p:nvSpPr>
        <p:spPr>
          <a:xfrm>
            <a:off x="381133" y="34141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Личностно ориентированная деятельность</a:t>
            </a: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93" name="Google Shape;1993;p50"/>
          <p:cNvSpPr txBox="1"/>
          <p:nvPr/>
        </p:nvSpPr>
        <p:spPr>
          <a:xfrm flipH="1">
            <a:off x="188752" y="1432354"/>
            <a:ext cx="3241439" cy="90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</a:pPr>
            <a:r>
              <a:rPr lang="ru-RU" sz="1400" b="1" dirty="0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ПОСЕЩАЕМОСТЬ / ДИСЦИПЛИНИРОВАННОСТЬ</a:t>
            </a:r>
            <a:r>
              <a:rPr lang="en-US" sz="14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100" dirty="0" smtClean="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200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4" name="Google Shape;1994;p50"/>
          <p:cNvSpPr/>
          <p:nvPr/>
        </p:nvSpPr>
        <p:spPr>
          <a:xfrm flipH="1">
            <a:off x="3572342" y="1472602"/>
            <a:ext cx="620114" cy="6200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5" name="Google Shape;1995;p50"/>
          <p:cNvSpPr txBox="1"/>
          <p:nvPr/>
        </p:nvSpPr>
        <p:spPr>
          <a:xfrm flipH="1">
            <a:off x="188752" y="2459944"/>
            <a:ext cx="3241439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АКАДЕМИЧЕСКАЯ УСПЕВАЕМОСТЬ</a:t>
            </a:r>
            <a:r>
              <a:rPr lang="en-US" sz="1100" dirty="0" smtClean="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200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6" name="Google Shape;1996;p50"/>
          <p:cNvSpPr/>
          <p:nvPr/>
        </p:nvSpPr>
        <p:spPr>
          <a:xfrm flipH="1">
            <a:off x="3572342" y="2358633"/>
            <a:ext cx="620114" cy="6200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7" name="Google Shape;1997;p50"/>
          <p:cNvSpPr txBox="1"/>
          <p:nvPr/>
        </p:nvSpPr>
        <p:spPr>
          <a:xfrm flipH="1">
            <a:off x="188752" y="3193527"/>
            <a:ext cx="3241439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ОРГАНИЗАЦИЯ ВОСПИТАТЕЛЬНЫХ МЕРОПРИЯТИЙ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accent3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8" name="Google Shape;1998;p50"/>
          <p:cNvSpPr/>
          <p:nvPr/>
        </p:nvSpPr>
        <p:spPr>
          <a:xfrm flipH="1">
            <a:off x="3572342" y="3244663"/>
            <a:ext cx="620114" cy="6200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9" name="Google Shape;1999;p50"/>
          <p:cNvSpPr txBox="1"/>
          <p:nvPr/>
        </p:nvSpPr>
        <p:spPr>
          <a:xfrm flipH="1">
            <a:off x="188752" y="4079557"/>
            <a:ext cx="3241439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ОБЕСПЕЧЕНИЕ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ВКЛЮЧЕННОСТИ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В ВОСПИТАТЕЛЬНЫЙ ПРОЦЕСС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accent4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0" name="Google Shape;2000;p50"/>
          <p:cNvSpPr/>
          <p:nvPr/>
        </p:nvSpPr>
        <p:spPr>
          <a:xfrm flipH="1">
            <a:off x="3572342" y="4130695"/>
            <a:ext cx="620114" cy="6200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1" name="Google Shape;2001;p50"/>
          <p:cNvSpPr txBox="1"/>
          <p:nvPr/>
        </p:nvSpPr>
        <p:spPr>
          <a:xfrm>
            <a:off x="5703343" y="1584802"/>
            <a:ext cx="324112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</a:pPr>
            <a:r>
              <a:rPr lang="ru-RU" b="1" dirty="0" smtClean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ИНДИВИДУАЛЬНАЯ ПОДДЕРЖКА</a:t>
            </a:r>
            <a:endParaRPr sz="1200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2" name="Google Shape;2002;p50"/>
          <p:cNvSpPr/>
          <p:nvPr/>
        </p:nvSpPr>
        <p:spPr>
          <a:xfrm>
            <a:off x="4941079" y="1472602"/>
            <a:ext cx="620114" cy="6200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3" name="Google Shape;2003;p50"/>
          <p:cNvSpPr txBox="1"/>
          <p:nvPr/>
        </p:nvSpPr>
        <p:spPr>
          <a:xfrm>
            <a:off x="5605338" y="2536167"/>
            <a:ext cx="324112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ПОДДЕРЖКА ОБУЧАЮЩИХСЯ В ТЖС</a:t>
            </a:r>
            <a:r>
              <a:rPr lang="en-US" sz="11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200">
              <a:solidFill>
                <a:schemeClr val="bg2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4" name="Google Shape;2004;p50"/>
          <p:cNvSpPr/>
          <p:nvPr/>
        </p:nvSpPr>
        <p:spPr>
          <a:xfrm>
            <a:off x="4941079" y="2358633"/>
            <a:ext cx="620114" cy="6200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06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5" name="Google Shape;2005;p50"/>
          <p:cNvSpPr txBox="1"/>
          <p:nvPr/>
        </p:nvSpPr>
        <p:spPr>
          <a:xfrm>
            <a:off x="5648896" y="3400420"/>
            <a:ext cx="324112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</a:pPr>
            <a:r>
              <a:rPr lang="ru-RU" b="1" dirty="0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ОБЕСПЕЧЕНИЕ ЗАЩИТЫ ПРАВ</a:t>
            </a:r>
            <a:endParaRPr sz="1200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6" name="Google Shape;2006;p50"/>
          <p:cNvSpPr/>
          <p:nvPr/>
        </p:nvSpPr>
        <p:spPr>
          <a:xfrm>
            <a:off x="4941079" y="3244663"/>
            <a:ext cx="620114" cy="6200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7" name="Google Shape;2007;p50"/>
          <p:cNvSpPr txBox="1"/>
          <p:nvPr/>
        </p:nvSpPr>
        <p:spPr>
          <a:xfrm>
            <a:off x="5703343" y="4297340"/>
            <a:ext cx="344383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КОРРЕКЦИЯ</a:t>
            </a:r>
            <a:endParaRPr sz="1200">
              <a:solidFill>
                <a:schemeClr val="accent2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8" name="Google Shape;2008;p50"/>
          <p:cNvSpPr/>
          <p:nvPr/>
        </p:nvSpPr>
        <p:spPr>
          <a:xfrm>
            <a:off x="4941079" y="4130695"/>
            <a:ext cx="620114" cy="6200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08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09" name="Google Shape;2009;p50"/>
          <p:cNvCxnSpPr/>
          <p:nvPr/>
        </p:nvCxnSpPr>
        <p:spPr>
          <a:xfrm>
            <a:off x="4573588" y="1739669"/>
            <a:ext cx="0" cy="2744047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0" name="Рисунок 19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" y="38616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" name="Google Shape;3586;p107"/>
          <p:cNvSpPr txBox="1">
            <a:spLocks noGrp="1"/>
          </p:cNvSpPr>
          <p:nvPr>
            <p:ph type="title"/>
          </p:nvPr>
        </p:nvSpPr>
        <p:spPr>
          <a:xfrm>
            <a:off x="370244" y="45030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ВОСПИТАНИЕ КОЛЛЕКТИВА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87" name="Google Shape;3587;p107"/>
          <p:cNvSpPr/>
          <p:nvPr/>
        </p:nvSpPr>
        <p:spPr>
          <a:xfrm rot="-3419931">
            <a:off x="3414583" y="2474700"/>
            <a:ext cx="826391" cy="1254469"/>
          </a:xfrm>
          <a:custGeom>
            <a:avLst/>
            <a:gdLst/>
            <a:ahLst/>
            <a:cxnLst/>
            <a:rect l="l" t="t" r="r" b="b"/>
            <a:pathLst>
              <a:path w="820170" h="1244978" extrusionOk="0">
                <a:moveTo>
                  <a:pt x="18569" y="0"/>
                </a:moveTo>
                <a:cubicBezTo>
                  <a:pt x="18569" y="0"/>
                  <a:pt x="847810" y="180380"/>
                  <a:pt x="819460" y="1244978"/>
                </a:cubicBezTo>
                <a:cubicBezTo>
                  <a:pt x="819460" y="1244978"/>
                  <a:pt x="-144444" y="976176"/>
                  <a:pt x="185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8" name="Google Shape;3588;p107"/>
          <p:cNvSpPr/>
          <p:nvPr/>
        </p:nvSpPr>
        <p:spPr>
          <a:xfrm rot="-10579350" flipH="1">
            <a:off x="4597291" y="1878182"/>
            <a:ext cx="826423" cy="1254421"/>
          </a:xfrm>
          <a:custGeom>
            <a:avLst/>
            <a:gdLst/>
            <a:ahLst/>
            <a:cxnLst/>
            <a:rect l="l" t="t" r="r" b="b"/>
            <a:pathLst>
              <a:path w="820170" h="1244978" extrusionOk="0">
                <a:moveTo>
                  <a:pt x="18569" y="0"/>
                </a:moveTo>
                <a:cubicBezTo>
                  <a:pt x="18569" y="0"/>
                  <a:pt x="847810" y="180380"/>
                  <a:pt x="819460" y="1244978"/>
                </a:cubicBezTo>
                <a:cubicBezTo>
                  <a:pt x="819460" y="1244978"/>
                  <a:pt x="-144444" y="976176"/>
                  <a:pt x="185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9" name="Google Shape;3589;p107"/>
          <p:cNvSpPr/>
          <p:nvPr/>
        </p:nvSpPr>
        <p:spPr>
          <a:xfrm rot="-220650">
            <a:off x="4597289" y="3071264"/>
            <a:ext cx="826423" cy="1254421"/>
          </a:xfrm>
          <a:custGeom>
            <a:avLst/>
            <a:gdLst/>
            <a:ahLst/>
            <a:cxnLst/>
            <a:rect l="l" t="t" r="r" b="b"/>
            <a:pathLst>
              <a:path w="820170" h="1244978" extrusionOk="0">
                <a:moveTo>
                  <a:pt x="18569" y="0"/>
                </a:moveTo>
                <a:cubicBezTo>
                  <a:pt x="18569" y="0"/>
                  <a:pt x="847810" y="180380"/>
                  <a:pt x="819460" y="1244978"/>
                </a:cubicBezTo>
                <a:cubicBezTo>
                  <a:pt x="819460" y="1244978"/>
                  <a:pt x="-144444" y="976176"/>
                  <a:pt x="185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0" name="Google Shape;3590;p107"/>
          <p:cNvSpPr/>
          <p:nvPr/>
        </p:nvSpPr>
        <p:spPr>
          <a:xfrm rot="7380069">
            <a:off x="4906201" y="2464536"/>
            <a:ext cx="826391" cy="1254469"/>
          </a:xfrm>
          <a:custGeom>
            <a:avLst/>
            <a:gdLst/>
            <a:ahLst/>
            <a:cxnLst/>
            <a:rect l="l" t="t" r="r" b="b"/>
            <a:pathLst>
              <a:path w="820170" h="1244978" extrusionOk="0">
                <a:moveTo>
                  <a:pt x="18569" y="0"/>
                </a:moveTo>
                <a:cubicBezTo>
                  <a:pt x="18569" y="0"/>
                  <a:pt x="847810" y="180380"/>
                  <a:pt x="819460" y="1244978"/>
                </a:cubicBezTo>
                <a:cubicBezTo>
                  <a:pt x="819460" y="1244978"/>
                  <a:pt x="-144444" y="976176"/>
                  <a:pt x="185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1" name="Google Shape;3591;p107"/>
          <p:cNvSpPr/>
          <p:nvPr/>
        </p:nvSpPr>
        <p:spPr>
          <a:xfrm rot="10579350">
            <a:off x="3723463" y="1868020"/>
            <a:ext cx="826423" cy="1254421"/>
          </a:xfrm>
          <a:custGeom>
            <a:avLst/>
            <a:gdLst/>
            <a:ahLst/>
            <a:cxnLst/>
            <a:rect l="l" t="t" r="r" b="b"/>
            <a:pathLst>
              <a:path w="820170" h="1244978" extrusionOk="0">
                <a:moveTo>
                  <a:pt x="18569" y="0"/>
                </a:moveTo>
                <a:cubicBezTo>
                  <a:pt x="18569" y="0"/>
                  <a:pt x="847810" y="180380"/>
                  <a:pt x="819460" y="1244978"/>
                </a:cubicBezTo>
                <a:cubicBezTo>
                  <a:pt x="819460" y="1244978"/>
                  <a:pt x="-144444" y="976176"/>
                  <a:pt x="185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2" name="Google Shape;3592;p107"/>
          <p:cNvSpPr/>
          <p:nvPr/>
        </p:nvSpPr>
        <p:spPr>
          <a:xfrm rot="220650" flipH="1">
            <a:off x="3723462" y="3061103"/>
            <a:ext cx="826423" cy="1254421"/>
          </a:xfrm>
          <a:custGeom>
            <a:avLst/>
            <a:gdLst/>
            <a:ahLst/>
            <a:cxnLst/>
            <a:rect l="l" t="t" r="r" b="b"/>
            <a:pathLst>
              <a:path w="820170" h="1244978" extrusionOk="0">
                <a:moveTo>
                  <a:pt x="18569" y="0"/>
                </a:moveTo>
                <a:cubicBezTo>
                  <a:pt x="18569" y="0"/>
                  <a:pt x="847810" y="180380"/>
                  <a:pt x="819460" y="1244978"/>
                </a:cubicBezTo>
                <a:cubicBezTo>
                  <a:pt x="819460" y="1244978"/>
                  <a:pt x="-144444" y="976176"/>
                  <a:pt x="18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3" name="Google Shape;3593;p107"/>
          <p:cNvSpPr txBox="1"/>
          <p:nvPr/>
        </p:nvSpPr>
        <p:spPr>
          <a:xfrm>
            <a:off x="5673427" y="1722302"/>
            <a:ext cx="2613168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</a:pPr>
            <a:r>
              <a:rPr lang="ru-RU" sz="1600" b="1" dirty="0" smtClean="0">
                <a:solidFill>
                  <a:schemeClr val="accent4"/>
                </a:solidFill>
                <a:latin typeface="Roboto"/>
                <a:ea typeface="Roboto"/>
                <a:sym typeface="Roboto"/>
              </a:rPr>
              <a:t>КООРДИНАЦИЯ АКТИВА</a:t>
            </a:r>
            <a:endParaRPr sz="1600"/>
          </a:p>
        </p:txBody>
      </p:sp>
      <p:sp>
        <p:nvSpPr>
          <p:cNvPr id="3594" name="Google Shape;3594;p107"/>
          <p:cNvSpPr txBox="1"/>
          <p:nvPr/>
        </p:nvSpPr>
        <p:spPr>
          <a:xfrm>
            <a:off x="6207011" y="2610407"/>
            <a:ext cx="2711484" cy="11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50"/>
            </a:pPr>
            <a:r>
              <a:rPr lang="ru-RU" sz="1600" b="1" dirty="0" smtClean="0">
                <a:solidFill>
                  <a:schemeClr val="accent5"/>
                </a:solidFill>
                <a:latin typeface="Roboto"/>
                <a:ea typeface="Roboto"/>
                <a:sym typeface="Roboto"/>
              </a:rPr>
              <a:t>ПОДДЕРЖКА ДОБРОВОЛЬЧЕСТВА / ПРОЕКТОВ</a:t>
            </a:r>
            <a:endParaRPr sz="1600"/>
          </a:p>
        </p:txBody>
      </p:sp>
      <p:sp>
        <p:nvSpPr>
          <p:cNvPr id="3595" name="Google Shape;3595;p107"/>
          <p:cNvSpPr txBox="1"/>
          <p:nvPr/>
        </p:nvSpPr>
        <p:spPr>
          <a:xfrm flipH="1">
            <a:off x="728109" y="1754969"/>
            <a:ext cx="2613168" cy="73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ИЗУЧЕНИЕ ГРУППЫ</a:t>
            </a:r>
            <a:r>
              <a:rPr lang="en-US" sz="16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/>
          </a:p>
        </p:txBody>
      </p:sp>
      <p:sp>
        <p:nvSpPr>
          <p:cNvPr id="3596" name="Google Shape;3596;p107"/>
          <p:cNvSpPr txBox="1"/>
          <p:nvPr/>
        </p:nvSpPr>
        <p:spPr>
          <a:xfrm>
            <a:off x="5571775" y="4037092"/>
            <a:ext cx="35754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</a:pPr>
            <a:r>
              <a:rPr lang="ru-RU" sz="1600" b="1" dirty="0" smtClean="0">
                <a:solidFill>
                  <a:schemeClr val="accent6"/>
                </a:solidFill>
                <a:latin typeface="Roboto"/>
                <a:ea typeface="Roboto"/>
                <a:sym typeface="Roboto"/>
              </a:rPr>
              <a:t>ФОРМИРОВАНИЕ ЦЕННОСТНОГО ЕДИНСТВА </a:t>
            </a:r>
            <a:endParaRPr sz="1600"/>
          </a:p>
        </p:txBody>
      </p:sp>
      <p:sp>
        <p:nvSpPr>
          <p:cNvPr id="3597" name="Google Shape;3597;p107"/>
          <p:cNvSpPr txBox="1"/>
          <p:nvPr/>
        </p:nvSpPr>
        <p:spPr>
          <a:xfrm flipH="1">
            <a:off x="0" y="2697521"/>
            <a:ext cx="3049058" cy="73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РЕГУЛИРОВАНИЕ 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50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ОТНОШЕНИЙ</a:t>
            </a:r>
            <a:r>
              <a:rPr lang="en-US" sz="1600" dirty="0" smtClean="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600"/>
          </a:p>
        </p:txBody>
      </p:sp>
      <p:sp>
        <p:nvSpPr>
          <p:cNvPr id="3598" name="Google Shape;3598;p107"/>
          <p:cNvSpPr/>
          <p:nvPr/>
        </p:nvSpPr>
        <p:spPr>
          <a:xfrm>
            <a:off x="4008225" y="3499177"/>
            <a:ext cx="256900" cy="378273"/>
          </a:xfrm>
          <a:custGeom>
            <a:avLst/>
            <a:gdLst/>
            <a:ahLst/>
            <a:cxnLst/>
            <a:rect l="l" t="t" r="r" b="b"/>
            <a:pathLst>
              <a:path w="42" h="62" extrusionOk="0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9" name="Google Shape;3599;p107"/>
          <p:cNvSpPr txBox="1"/>
          <p:nvPr/>
        </p:nvSpPr>
        <p:spPr>
          <a:xfrm flipH="1">
            <a:off x="0" y="4052970"/>
            <a:ext cx="3604424" cy="73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50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ПРОФИЛАКТИКА ДЕВИАНТНОГО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50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ПОВЕДЕНИЯ</a:t>
            </a:r>
            <a:r>
              <a:rPr lang="en-US" sz="1600" dirty="0" smtClean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600"/>
          </a:p>
        </p:txBody>
      </p:sp>
      <p:sp>
        <p:nvSpPr>
          <p:cNvPr id="3600" name="Google Shape;3600;p107"/>
          <p:cNvSpPr/>
          <p:nvPr/>
        </p:nvSpPr>
        <p:spPr>
          <a:xfrm>
            <a:off x="3647507" y="2982482"/>
            <a:ext cx="360546" cy="238907"/>
          </a:xfrm>
          <a:custGeom>
            <a:avLst/>
            <a:gdLst/>
            <a:ahLst/>
            <a:cxnLst/>
            <a:rect l="l" t="t" r="r" b="b"/>
            <a:pathLst>
              <a:path w="77" h="51" extrusionOk="0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1" name="Google Shape;3601;p107"/>
          <p:cNvSpPr/>
          <p:nvPr/>
        </p:nvSpPr>
        <p:spPr>
          <a:xfrm>
            <a:off x="3985344" y="2381737"/>
            <a:ext cx="302661" cy="226986"/>
          </a:xfrm>
          <a:custGeom>
            <a:avLst/>
            <a:gdLst/>
            <a:ahLst/>
            <a:cxnLst/>
            <a:rect l="l" t="t" r="r" b="b"/>
            <a:pathLst>
              <a:path w="168" h="126" extrusionOk="0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2" name="Google Shape;3602;p107"/>
          <p:cNvSpPr/>
          <p:nvPr/>
        </p:nvSpPr>
        <p:spPr>
          <a:xfrm>
            <a:off x="5223059" y="2929686"/>
            <a:ext cx="192675" cy="324168"/>
          </a:xfrm>
          <a:custGeom>
            <a:avLst/>
            <a:gdLst/>
            <a:ahLst/>
            <a:cxnLst/>
            <a:rect l="l" t="t" r="r" b="b"/>
            <a:pathLst>
              <a:path w="29" h="49" extrusionOk="0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3" name="Google Shape;3603;p107"/>
          <p:cNvSpPr/>
          <p:nvPr/>
        </p:nvSpPr>
        <p:spPr>
          <a:xfrm>
            <a:off x="4882051" y="3556231"/>
            <a:ext cx="256900" cy="284489"/>
          </a:xfrm>
          <a:custGeom>
            <a:avLst/>
            <a:gdLst/>
            <a:ahLst/>
            <a:cxnLst/>
            <a:rect l="l" t="t" r="r" b="b"/>
            <a:pathLst>
              <a:path w="56" h="62" extrusionOk="0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4" name="Google Shape;3604;p107"/>
          <p:cNvSpPr/>
          <p:nvPr/>
        </p:nvSpPr>
        <p:spPr>
          <a:xfrm>
            <a:off x="4849611" y="2344509"/>
            <a:ext cx="321782" cy="321767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" y="38616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129"/>
          <p:cNvSpPr txBox="1">
            <a:spLocks noGrp="1"/>
          </p:cNvSpPr>
          <p:nvPr>
            <p:ph type="title"/>
          </p:nvPr>
        </p:nvSpPr>
        <p:spPr>
          <a:xfrm>
            <a:off x="381133" y="34141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/>
              <a:t>ВЗАИМОДЕЙСТВИЕ С РОДИТЕЛЯМИ</a:t>
            </a:r>
            <a:endParaRPr/>
          </a:p>
        </p:txBody>
      </p:sp>
      <p:grpSp>
        <p:nvGrpSpPr>
          <p:cNvPr id="2" name="Google Shape;4386;p129"/>
          <p:cNvGrpSpPr/>
          <p:nvPr/>
        </p:nvGrpSpPr>
        <p:grpSpPr>
          <a:xfrm>
            <a:off x="787931" y="1734085"/>
            <a:ext cx="1513267" cy="1490718"/>
            <a:chOff x="787657" y="1733550"/>
            <a:chExt cx="1512742" cy="1490258"/>
          </a:xfrm>
        </p:grpSpPr>
        <p:sp>
          <p:nvSpPr>
            <p:cNvPr id="4387" name="Google Shape;4387;p129"/>
            <p:cNvSpPr/>
            <p:nvPr/>
          </p:nvSpPr>
          <p:spPr>
            <a:xfrm>
              <a:off x="903532" y="1838863"/>
              <a:ext cx="1280990" cy="12796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8" name="Google Shape;4388;p129"/>
            <p:cNvSpPr/>
            <p:nvPr/>
          </p:nvSpPr>
          <p:spPr>
            <a:xfrm>
              <a:off x="843862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9" name="Google Shape;4389;p129"/>
            <p:cNvSpPr/>
            <p:nvPr/>
          </p:nvSpPr>
          <p:spPr>
            <a:xfrm>
              <a:off x="1176280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0" name="Google Shape;4390;p129"/>
            <p:cNvSpPr/>
            <p:nvPr/>
          </p:nvSpPr>
          <p:spPr>
            <a:xfrm>
              <a:off x="787657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1" name="Google Shape;4391;p129"/>
            <p:cNvSpPr/>
            <p:nvPr/>
          </p:nvSpPr>
          <p:spPr>
            <a:xfrm>
              <a:off x="803716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2" name="Google Shape;4392;p129"/>
            <p:cNvSpPr/>
            <p:nvPr/>
          </p:nvSpPr>
          <p:spPr>
            <a:xfrm>
              <a:off x="956274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3" name="Google Shape;4393;p129"/>
            <p:cNvSpPr/>
            <p:nvPr/>
          </p:nvSpPr>
          <p:spPr>
            <a:xfrm>
              <a:off x="821380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Google Shape;4394;p129"/>
          <p:cNvGrpSpPr/>
          <p:nvPr/>
        </p:nvGrpSpPr>
        <p:grpSpPr>
          <a:xfrm>
            <a:off x="2806806" y="1734085"/>
            <a:ext cx="1513267" cy="1490718"/>
            <a:chOff x="2805832" y="1733550"/>
            <a:chExt cx="1512742" cy="1490258"/>
          </a:xfrm>
        </p:grpSpPr>
        <p:sp>
          <p:nvSpPr>
            <p:cNvPr id="4395" name="Google Shape;4395;p129"/>
            <p:cNvSpPr/>
            <p:nvPr/>
          </p:nvSpPr>
          <p:spPr>
            <a:xfrm>
              <a:off x="2921707" y="1838863"/>
              <a:ext cx="1280990" cy="1279632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6" name="Google Shape;4396;p129"/>
            <p:cNvSpPr/>
            <p:nvPr/>
          </p:nvSpPr>
          <p:spPr>
            <a:xfrm>
              <a:off x="2862037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7" name="Google Shape;4397;p129"/>
            <p:cNvSpPr/>
            <p:nvPr/>
          </p:nvSpPr>
          <p:spPr>
            <a:xfrm>
              <a:off x="3194455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8" name="Google Shape;4398;p129"/>
            <p:cNvSpPr/>
            <p:nvPr/>
          </p:nvSpPr>
          <p:spPr>
            <a:xfrm>
              <a:off x="2805832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9" name="Google Shape;4399;p129"/>
            <p:cNvSpPr/>
            <p:nvPr/>
          </p:nvSpPr>
          <p:spPr>
            <a:xfrm>
              <a:off x="2821891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0" name="Google Shape;4400;p129"/>
            <p:cNvSpPr/>
            <p:nvPr/>
          </p:nvSpPr>
          <p:spPr>
            <a:xfrm>
              <a:off x="2974449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1" name="Google Shape;4401;p129"/>
            <p:cNvSpPr/>
            <p:nvPr/>
          </p:nvSpPr>
          <p:spPr>
            <a:xfrm>
              <a:off x="2839555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" name="Google Shape;4402;p129"/>
          <p:cNvGrpSpPr/>
          <p:nvPr/>
        </p:nvGrpSpPr>
        <p:grpSpPr>
          <a:xfrm>
            <a:off x="4825682" y="1734085"/>
            <a:ext cx="1513267" cy="1490718"/>
            <a:chOff x="4824007" y="1733550"/>
            <a:chExt cx="1512742" cy="1490258"/>
          </a:xfrm>
        </p:grpSpPr>
        <p:sp>
          <p:nvSpPr>
            <p:cNvPr id="4403" name="Google Shape;4403;p129"/>
            <p:cNvSpPr/>
            <p:nvPr/>
          </p:nvSpPr>
          <p:spPr>
            <a:xfrm>
              <a:off x="4939882" y="1838863"/>
              <a:ext cx="1280990" cy="1279632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4" name="Google Shape;4404;p129"/>
            <p:cNvSpPr/>
            <p:nvPr/>
          </p:nvSpPr>
          <p:spPr>
            <a:xfrm>
              <a:off x="4880212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5" name="Google Shape;4405;p129"/>
            <p:cNvSpPr/>
            <p:nvPr/>
          </p:nvSpPr>
          <p:spPr>
            <a:xfrm>
              <a:off x="5212630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6" name="Google Shape;4406;p129"/>
            <p:cNvSpPr/>
            <p:nvPr/>
          </p:nvSpPr>
          <p:spPr>
            <a:xfrm>
              <a:off x="4824007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7" name="Google Shape;4407;p129"/>
            <p:cNvSpPr/>
            <p:nvPr/>
          </p:nvSpPr>
          <p:spPr>
            <a:xfrm>
              <a:off x="4840066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8" name="Google Shape;4408;p129"/>
            <p:cNvSpPr/>
            <p:nvPr/>
          </p:nvSpPr>
          <p:spPr>
            <a:xfrm>
              <a:off x="4992624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9" name="Google Shape;4409;p129"/>
            <p:cNvSpPr/>
            <p:nvPr/>
          </p:nvSpPr>
          <p:spPr>
            <a:xfrm>
              <a:off x="4857730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" name="Google Shape;4410;p129"/>
          <p:cNvGrpSpPr/>
          <p:nvPr/>
        </p:nvGrpSpPr>
        <p:grpSpPr>
          <a:xfrm>
            <a:off x="6844558" y="1734085"/>
            <a:ext cx="1513267" cy="1490718"/>
            <a:chOff x="6842182" y="1733550"/>
            <a:chExt cx="1512742" cy="1490258"/>
          </a:xfrm>
        </p:grpSpPr>
        <p:sp>
          <p:nvSpPr>
            <p:cNvPr id="4411" name="Google Shape;4411;p129"/>
            <p:cNvSpPr/>
            <p:nvPr/>
          </p:nvSpPr>
          <p:spPr>
            <a:xfrm>
              <a:off x="6958057" y="1838863"/>
              <a:ext cx="1280990" cy="1279632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2" name="Google Shape;4412;p129"/>
            <p:cNvSpPr/>
            <p:nvPr/>
          </p:nvSpPr>
          <p:spPr>
            <a:xfrm>
              <a:off x="6898387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3" name="Google Shape;4413;p129"/>
            <p:cNvSpPr/>
            <p:nvPr/>
          </p:nvSpPr>
          <p:spPr>
            <a:xfrm>
              <a:off x="7230805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4" name="Google Shape;4414;p129"/>
            <p:cNvSpPr/>
            <p:nvPr/>
          </p:nvSpPr>
          <p:spPr>
            <a:xfrm>
              <a:off x="6842182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5" name="Google Shape;4415;p129"/>
            <p:cNvSpPr/>
            <p:nvPr/>
          </p:nvSpPr>
          <p:spPr>
            <a:xfrm>
              <a:off x="6858241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6" name="Google Shape;4416;p129"/>
            <p:cNvSpPr/>
            <p:nvPr/>
          </p:nvSpPr>
          <p:spPr>
            <a:xfrm>
              <a:off x="7010799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7" name="Google Shape;4417;p129"/>
            <p:cNvSpPr/>
            <p:nvPr/>
          </p:nvSpPr>
          <p:spPr>
            <a:xfrm>
              <a:off x="6875905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" name="Google Shape;4418;p129"/>
          <p:cNvGrpSpPr/>
          <p:nvPr/>
        </p:nvGrpSpPr>
        <p:grpSpPr>
          <a:xfrm>
            <a:off x="3128870" y="2153786"/>
            <a:ext cx="869138" cy="651317"/>
            <a:chOff x="3127784" y="2153121"/>
            <a:chExt cx="868836" cy="651116"/>
          </a:xfrm>
        </p:grpSpPr>
        <p:sp>
          <p:nvSpPr>
            <p:cNvPr id="4419" name="Google Shape;4419;p129"/>
            <p:cNvSpPr/>
            <p:nvPr/>
          </p:nvSpPr>
          <p:spPr>
            <a:xfrm>
              <a:off x="3127784" y="2153121"/>
              <a:ext cx="712303" cy="651116"/>
            </a:xfrm>
            <a:custGeom>
              <a:avLst/>
              <a:gdLst/>
              <a:ahLst/>
              <a:cxnLst/>
              <a:rect l="l" t="t" r="r" b="b"/>
              <a:pathLst>
                <a:path w="2793" h="2555" extrusionOk="0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0" name="Google Shape;4420;p129"/>
            <p:cNvSpPr/>
            <p:nvPr/>
          </p:nvSpPr>
          <p:spPr>
            <a:xfrm>
              <a:off x="3868130" y="2403982"/>
              <a:ext cx="128490" cy="4385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1" name="Google Shape;4421;p129"/>
            <p:cNvSpPr/>
            <p:nvPr/>
          </p:nvSpPr>
          <p:spPr>
            <a:xfrm>
              <a:off x="3858442" y="2296397"/>
              <a:ext cx="125431" cy="75972"/>
            </a:xfrm>
            <a:custGeom>
              <a:avLst/>
              <a:gdLst/>
              <a:ahLst/>
              <a:cxnLst/>
              <a:rect l="l" t="t" r="r" b="b"/>
              <a:pathLst>
                <a:path w="492" h="296" extrusionOk="0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2" name="Google Shape;4422;p129"/>
            <p:cNvSpPr/>
            <p:nvPr/>
          </p:nvSpPr>
          <p:spPr>
            <a:xfrm>
              <a:off x="3858442" y="2478934"/>
              <a:ext cx="125431" cy="75462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" name="Google Shape;4423;p129"/>
          <p:cNvGrpSpPr/>
          <p:nvPr/>
        </p:nvGrpSpPr>
        <p:grpSpPr>
          <a:xfrm>
            <a:off x="5198088" y="2116191"/>
            <a:ext cx="768453" cy="726509"/>
            <a:chOff x="5196284" y="2115537"/>
            <a:chExt cx="768186" cy="726285"/>
          </a:xfrm>
        </p:grpSpPr>
        <p:sp>
          <p:nvSpPr>
            <p:cNvPr id="4424" name="Google Shape;4424;p129"/>
            <p:cNvSpPr/>
            <p:nvPr/>
          </p:nvSpPr>
          <p:spPr>
            <a:xfrm>
              <a:off x="5375062" y="2115537"/>
              <a:ext cx="410631" cy="407837"/>
            </a:xfrm>
            <a:custGeom>
              <a:avLst/>
              <a:gdLst/>
              <a:ahLst/>
              <a:cxnLst/>
              <a:rect l="l" t="t" r="r" b="b"/>
              <a:pathLst>
                <a:path w="1768" h="1756" extrusionOk="0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5" name="Google Shape;4425;p129"/>
            <p:cNvSpPr/>
            <p:nvPr/>
          </p:nvSpPr>
          <p:spPr>
            <a:xfrm>
              <a:off x="5196284" y="2559687"/>
              <a:ext cx="768186" cy="282135"/>
            </a:xfrm>
            <a:custGeom>
              <a:avLst/>
              <a:gdLst/>
              <a:ahLst/>
              <a:cxnLst/>
              <a:rect l="l" t="t" r="r" b="b"/>
              <a:pathLst>
                <a:path w="3305" h="1219" extrusionOk="0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426" name="Google Shape;4426;p129"/>
          <p:cNvSpPr/>
          <p:nvPr/>
        </p:nvSpPr>
        <p:spPr>
          <a:xfrm>
            <a:off x="1134486" y="2114376"/>
            <a:ext cx="820155" cy="730135"/>
          </a:xfrm>
          <a:custGeom>
            <a:avLst/>
            <a:gdLst/>
            <a:ahLst/>
            <a:cxnLst/>
            <a:rect l="l" t="t" r="r" b="b"/>
            <a:pathLst>
              <a:path w="819870" h="729910" extrusionOk="0">
                <a:moveTo>
                  <a:pt x="111381" y="326808"/>
                </a:moveTo>
                <a:lnTo>
                  <a:pt x="116851" y="327492"/>
                </a:lnTo>
                <a:lnTo>
                  <a:pt x="122093" y="329772"/>
                </a:lnTo>
                <a:lnTo>
                  <a:pt x="126423" y="332964"/>
                </a:lnTo>
                <a:lnTo>
                  <a:pt x="129841" y="337296"/>
                </a:lnTo>
                <a:lnTo>
                  <a:pt x="131892" y="342540"/>
                </a:lnTo>
                <a:lnTo>
                  <a:pt x="132576" y="348240"/>
                </a:lnTo>
                <a:lnTo>
                  <a:pt x="132576" y="687274"/>
                </a:lnTo>
                <a:lnTo>
                  <a:pt x="303504" y="687274"/>
                </a:lnTo>
                <a:lnTo>
                  <a:pt x="303504" y="502139"/>
                </a:lnTo>
                <a:lnTo>
                  <a:pt x="304188" y="489599"/>
                </a:lnTo>
                <a:lnTo>
                  <a:pt x="306239" y="477743"/>
                </a:lnTo>
                <a:lnTo>
                  <a:pt x="309657" y="466115"/>
                </a:lnTo>
                <a:lnTo>
                  <a:pt x="314215" y="455171"/>
                </a:lnTo>
                <a:lnTo>
                  <a:pt x="320141" y="445140"/>
                </a:lnTo>
                <a:lnTo>
                  <a:pt x="326750" y="435564"/>
                </a:lnTo>
                <a:lnTo>
                  <a:pt x="334499" y="426900"/>
                </a:lnTo>
                <a:lnTo>
                  <a:pt x="343387" y="418920"/>
                </a:lnTo>
                <a:lnTo>
                  <a:pt x="352959" y="412080"/>
                </a:lnTo>
                <a:lnTo>
                  <a:pt x="363215" y="406380"/>
                </a:lnTo>
                <a:lnTo>
                  <a:pt x="374154" y="401592"/>
                </a:lnTo>
                <a:lnTo>
                  <a:pt x="385777" y="398400"/>
                </a:lnTo>
                <a:lnTo>
                  <a:pt x="397628" y="396120"/>
                </a:lnTo>
                <a:lnTo>
                  <a:pt x="410163" y="395436"/>
                </a:lnTo>
                <a:lnTo>
                  <a:pt x="422470" y="396120"/>
                </a:lnTo>
                <a:lnTo>
                  <a:pt x="434549" y="398400"/>
                </a:lnTo>
                <a:lnTo>
                  <a:pt x="445944" y="401592"/>
                </a:lnTo>
                <a:lnTo>
                  <a:pt x="456883" y="406380"/>
                </a:lnTo>
                <a:lnTo>
                  <a:pt x="467139" y="412080"/>
                </a:lnTo>
                <a:lnTo>
                  <a:pt x="476711" y="418920"/>
                </a:lnTo>
                <a:lnTo>
                  <a:pt x="485371" y="426900"/>
                </a:lnTo>
                <a:lnTo>
                  <a:pt x="493348" y="435564"/>
                </a:lnTo>
                <a:lnTo>
                  <a:pt x="500185" y="445140"/>
                </a:lnTo>
                <a:lnTo>
                  <a:pt x="505883" y="455171"/>
                </a:lnTo>
                <a:lnTo>
                  <a:pt x="510669" y="466115"/>
                </a:lnTo>
                <a:lnTo>
                  <a:pt x="513859" y="477743"/>
                </a:lnTo>
                <a:lnTo>
                  <a:pt x="516138" y="489599"/>
                </a:lnTo>
                <a:lnTo>
                  <a:pt x="516822" y="502139"/>
                </a:lnTo>
                <a:lnTo>
                  <a:pt x="516822" y="687274"/>
                </a:lnTo>
                <a:lnTo>
                  <a:pt x="687294" y="687274"/>
                </a:lnTo>
                <a:lnTo>
                  <a:pt x="687294" y="348240"/>
                </a:lnTo>
                <a:lnTo>
                  <a:pt x="687978" y="342540"/>
                </a:lnTo>
                <a:lnTo>
                  <a:pt x="690257" y="337296"/>
                </a:lnTo>
                <a:lnTo>
                  <a:pt x="693675" y="332964"/>
                </a:lnTo>
                <a:lnTo>
                  <a:pt x="698006" y="329772"/>
                </a:lnTo>
                <a:lnTo>
                  <a:pt x="703019" y="327492"/>
                </a:lnTo>
                <a:lnTo>
                  <a:pt x="708717" y="326808"/>
                </a:lnTo>
                <a:lnTo>
                  <a:pt x="714415" y="327492"/>
                </a:lnTo>
                <a:lnTo>
                  <a:pt x="719429" y="329772"/>
                </a:lnTo>
                <a:lnTo>
                  <a:pt x="723759" y="332964"/>
                </a:lnTo>
                <a:lnTo>
                  <a:pt x="727177" y="337296"/>
                </a:lnTo>
                <a:lnTo>
                  <a:pt x="729228" y="342540"/>
                </a:lnTo>
                <a:lnTo>
                  <a:pt x="729912" y="348240"/>
                </a:lnTo>
                <a:lnTo>
                  <a:pt x="729912" y="708478"/>
                </a:lnTo>
                <a:lnTo>
                  <a:pt x="729228" y="714178"/>
                </a:lnTo>
                <a:lnTo>
                  <a:pt x="727177" y="719194"/>
                </a:lnTo>
                <a:lnTo>
                  <a:pt x="723759" y="723754"/>
                </a:lnTo>
                <a:lnTo>
                  <a:pt x="719429" y="726946"/>
                </a:lnTo>
                <a:lnTo>
                  <a:pt x="714415" y="729226"/>
                </a:lnTo>
                <a:lnTo>
                  <a:pt x="708717" y="729910"/>
                </a:lnTo>
                <a:lnTo>
                  <a:pt x="495399" y="729910"/>
                </a:lnTo>
                <a:lnTo>
                  <a:pt x="489929" y="729226"/>
                </a:lnTo>
                <a:lnTo>
                  <a:pt x="485143" y="727174"/>
                </a:lnTo>
                <a:lnTo>
                  <a:pt x="480813" y="724210"/>
                </a:lnTo>
                <a:lnTo>
                  <a:pt x="477395" y="720106"/>
                </a:lnTo>
                <a:lnTo>
                  <a:pt x="475116" y="715546"/>
                </a:lnTo>
                <a:lnTo>
                  <a:pt x="474204" y="710302"/>
                </a:lnTo>
                <a:lnTo>
                  <a:pt x="474204" y="709390"/>
                </a:lnTo>
                <a:lnTo>
                  <a:pt x="474204" y="708478"/>
                </a:lnTo>
                <a:lnTo>
                  <a:pt x="474204" y="502139"/>
                </a:lnTo>
                <a:lnTo>
                  <a:pt x="473520" y="492563"/>
                </a:lnTo>
                <a:lnTo>
                  <a:pt x="471469" y="483671"/>
                </a:lnTo>
                <a:lnTo>
                  <a:pt x="468278" y="475235"/>
                </a:lnTo>
                <a:lnTo>
                  <a:pt x="463720" y="467255"/>
                </a:lnTo>
                <a:lnTo>
                  <a:pt x="458251" y="460187"/>
                </a:lnTo>
                <a:lnTo>
                  <a:pt x="452097" y="453803"/>
                </a:lnTo>
                <a:lnTo>
                  <a:pt x="444804" y="448560"/>
                </a:lnTo>
                <a:lnTo>
                  <a:pt x="437056" y="444000"/>
                </a:lnTo>
                <a:lnTo>
                  <a:pt x="428623" y="440808"/>
                </a:lnTo>
                <a:lnTo>
                  <a:pt x="419507" y="438756"/>
                </a:lnTo>
                <a:lnTo>
                  <a:pt x="410163" y="438072"/>
                </a:lnTo>
                <a:lnTo>
                  <a:pt x="400591" y="438756"/>
                </a:lnTo>
                <a:lnTo>
                  <a:pt x="391703" y="440808"/>
                </a:lnTo>
                <a:lnTo>
                  <a:pt x="383270" y="444000"/>
                </a:lnTo>
                <a:lnTo>
                  <a:pt x="375294" y="448560"/>
                </a:lnTo>
                <a:lnTo>
                  <a:pt x="368001" y="453803"/>
                </a:lnTo>
                <a:lnTo>
                  <a:pt x="361619" y="460187"/>
                </a:lnTo>
                <a:lnTo>
                  <a:pt x="356150" y="467255"/>
                </a:lnTo>
                <a:lnTo>
                  <a:pt x="352047" y="475235"/>
                </a:lnTo>
                <a:lnTo>
                  <a:pt x="348857" y="483671"/>
                </a:lnTo>
                <a:lnTo>
                  <a:pt x="346806" y="492563"/>
                </a:lnTo>
                <a:lnTo>
                  <a:pt x="346122" y="502139"/>
                </a:lnTo>
                <a:lnTo>
                  <a:pt x="346122" y="708478"/>
                </a:lnTo>
                <a:lnTo>
                  <a:pt x="346122" y="709390"/>
                </a:lnTo>
                <a:lnTo>
                  <a:pt x="346122" y="710302"/>
                </a:lnTo>
                <a:lnTo>
                  <a:pt x="344755" y="715546"/>
                </a:lnTo>
                <a:lnTo>
                  <a:pt x="342476" y="720106"/>
                </a:lnTo>
                <a:lnTo>
                  <a:pt x="339285" y="724210"/>
                </a:lnTo>
                <a:lnTo>
                  <a:pt x="334955" y="727174"/>
                </a:lnTo>
                <a:lnTo>
                  <a:pt x="330169" y="729226"/>
                </a:lnTo>
                <a:lnTo>
                  <a:pt x="324471" y="729910"/>
                </a:lnTo>
                <a:lnTo>
                  <a:pt x="111381" y="729910"/>
                </a:lnTo>
                <a:lnTo>
                  <a:pt x="105683" y="729226"/>
                </a:lnTo>
                <a:lnTo>
                  <a:pt x="100670" y="726946"/>
                </a:lnTo>
                <a:lnTo>
                  <a:pt x="96111" y="723754"/>
                </a:lnTo>
                <a:lnTo>
                  <a:pt x="92921" y="719194"/>
                </a:lnTo>
                <a:lnTo>
                  <a:pt x="90642" y="714178"/>
                </a:lnTo>
                <a:lnTo>
                  <a:pt x="89958" y="708478"/>
                </a:lnTo>
                <a:lnTo>
                  <a:pt x="89958" y="348240"/>
                </a:lnTo>
                <a:lnTo>
                  <a:pt x="90642" y="342540"/>
                </a:lnTo>
                <a:lnTo>
                  <a:pt x="92921" y="337296"/>
                </a:lnTo>
                <a:lnTo>
                  <a:pt x="96111" y="332964"/>
                </a:lnTo>
                <a:lnTo>
                  <a:pt x="100670" y="329772"/>
                </a:lnTo>
                <a:lnTo>
                  <a:pt x="105683" y="327492"/>
                </a:lnTo>
                <a:close/>
                <a:moveTo>
                  <a:pt x="407431" y="0"/>
                </a:moveTo>
                <a:lnTo>
                  <a:pt x="412666" y="0"/>
                </a:lnTo>
                <a:lnTo>
                  <a:pt x="417902" y="1368"/>
                </a:lnTo>
                <a:lnTo>
                  <a:pt x="422454" y="3874"/>
                </a:lnTo>
                <a:lnTo>
                  <a:pt x="811448" y="288522"/>
                </a:lnTo>
                <a:lnTo>
                  <a:pt x="814863" y="291712"/>
                </a:lnTo>
                <a:lnTo>
                  <a:pt x="817594" y="295815"/>
                </a:lnTo>
                <a:lnTo>
                  <a:pt x="819415" y="299917"/>
                </a:lnTo>
                <a:lnTo>
                  <a:pt x="819870" y="304703"/>
                </a:lnTo>
                <a:lnTo>
                  <a:pt x="819642" y="309489"/>
                </a:lnTo>
                <a:lnTo>
                  <a:pt x="818504" y="314047"/>
                </a:lnTo>
                <a:lnTo>
                  <a:pt x="816001" y="318149"/>
                </a:lnTo>
                <a:lnTo>
                  <a:pt x="812586" y="322023"/>
                </a:lnTo>
                <a:lnTo>
                  <a:pt x="808262" y="324758"/>
                </a:lnTo>
                <a:lnTo>
                  <a:pt x="803482" y="326353"/>
                </a:lnTo>
                <a:lnTo>
                  <a:pt x="798702" y="326809"/>
                </a:lnTo>
                <a:lnTo>
                  <a:pt x="794377" y="326353"/>
                </a:lnTo>
                <a:lnTo>
                  <a:pt x="790053" y="325214"/>
                </a:lnTo>
                <a:lnTo>
                  <a:pt x="786183" y="322935"/>
                </a:lnTo>
                <a:lnTo>
                  <a:pt x="410163" y="47631"/>
                </a:lnTo>
                <a:lnTo>
                  <a:pt x="33915" y="322935"/>
                </a:lnTo>
                <a:lnTo>
                  <a:pt x="29590" y="325214"/>
                </a:lnTo>
                <a:lnTo>
                  <a:pt x="25038" y="326581"/>
                </a:lnTo>
                <a:lnTo>
                  <a:pt x="20485" y="326809"/>
                </a:lnTo>
                <a:lnTo>
                  <a:pt x="15706" y="326125"/>
                </a:lnTo>
                <a:lnTo>
                  <a:pt x="11381" y="324530"/>
                </a:lnTo>
                <a:lnTo>
                  <a:pt x="7511" y="322023"/>
                </a:lnTo>
                <a:lnTo>
                  <a:pt x="4325" y="318149"/>
                </a:lnTo>
                <a:lnTo>
                  <a:pt x="1821" y="314047"/>
                </a:lnTo>
                <a:lnTo>
                  <a:pt x="228" y="309489"/>
                </a:lnTo>
                <a:lnTo>
                  <a:pt x="0" y="304703"/>
                </a:lnTo>
                <a:lnTo>
                  <a:pt x="683" y="299917"/>
                </a:lnTo>
                <a:lnTo>
                  <a:pt x="2504" y="295815"/>
                </a:lnTo>
                <a:lnTo>
                  <a:pt x="5235" y="291712"/>
                </a:lnTo>
                <a:lnTo>
                  <a:pt x="8649" y="288522"/>
                </a:lnTo>
                <a:lnTo>
                  <a:pt x="397416" y="3874"/>
                </a:lnTo>
                <a:lnTo>
                  <a:pt x="402196" y="13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" name="Google Shape;4427;p129"/>
          <p:cNvGrpSpPr/>
          <p:nvPr/>
        </p:nvGrpSpPr>
        <p:grpSpPr>
          <a:xfrm>
            <a:off x="7258978" y="2137248"/>
            <a:ext cx="684424" cy="684393"/>
            <a:chOff x="7256459" y="2136588"/>
            <a:chExt cx="684186" cy="684182"/>
          </a:xfrm>
        </p:grpSpPr>
        <p:sp>
          <p:nvSpPr>
            <p:cNvPr id="4428" name="Google Shape;4428;p129"/>
            <p:cNvSpPr/>
            <p:nvPr/>
          </p:nvSpPr>
          <p:spPr>
            <a:xfrm>
              <a:off x="7256459" y="2630336"/>
              <a:ext cx="89616" cy="90478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433" y="0"/>
                  </a:moveTo>
                  <a:lnTo>
                    <a:pt x="455" y="4"/>
                  </a:lnTo>
                  <a:lnTo>
                    <a:pt x="477" y="12"/>
                  </a:lnTo>
                  <a:lnTo>
                    <a:pt x="495" y="27"/>
                  </a:lnTo>
                  <a:lnTo>
                    <a:pt x="511" y="46"/>
                  </a:lnTo>
                  <a:lnTo>
                    <a:pt x="520" y="68"/>
                  </a:lnTo>
                  <a:lnTo>
                    <a:pt x="522" y="91"/>
                  </a:lnTo>
                  <a:lnTo>
                    <a:pt x="520" y="114"/>
                  </a:lnTo>
                  <a:lnTo>
                    <a:pt x="511" y="136"/>
                  </a:lnTo>
                  <a:lnTo>
                    <a:pt x="495" y="154"/>
                  </a:lnTo>
                  <a:lnTo>
                    <a:pt x="153" y="497"/>
                  </a:lnTo>
                  <a:lnTo>
                    <a:pt x="134" y="511"/>
                  </a:lnTo>
                  <a:lnTo>
                    <a:pt x="112" y="521"/>
                  </a:lnTo>
                  <a:lnTo>
                    <a:pt x="89" y="523"/>
                  </a:lnTo>
                  <a:lnTo>
                    <a:pt x="66" y="521"/>
                  </a:lnTo>
                  <a:lnTo>
                    <a:pt x="45" y="511"/>
                  </a:lnTo>
                  <a:lnTo>
                    <a:pt x="25" y="497"/>
                  </a:lnTo>
                  <a:lnTo>
                    <a:pt x="11" y="477"/>
                  </a:lnTo>
                  <a:lnTo>
                    <a:pt x="2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11" y="389"/>
                  </a:lnTo>
                  <a:lnTo>
                    <a:pt x="25" y="370"/>
                  </a:lnTo>
                  <a:lnTo>
                    <a:pt x="369" y="27"/>
                  </a:lnTo>
                  <a:lnTo>
                    <a:pt x="388" y="12"/>
                  </a:lnTo>
                  <a:lnTo>
                    <a:pt x="410" y="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9" name="Google Shape;4429;p129"/>
            <p:cNvSpPr/>
            <p:nvPr/>
          </p:nvSpPr>
          <p:spPr>
            <a:xfrm>
              <a:off x="7710573" y="2221895"/>
              <a:ext cx="144765" cy="144764"/>
            </a:xfrm>
            <a:custGeom>
              <a:avLst/>
              <a:gdLst/>
              <a:ahLst/>
              <a:cxnLst/>
              <a:rect l="l" t="t" r="r" b="b"/>
              <a:pathLst>
                <a:path w="843" h="841" extrusionOk="0">
                  <a:moveTo>
                    <a:pt x="422" y="178"/>
                  </a:moveTo>
                  <a:lnTo>
                    <a:pt x="384" y="181"/>
                  </a:lnTo>
                  <a:lnTo>
                    <a:pt x="348" y="189"/>
                  </a:lnTo>
                  <a:lnTo>
                    <a:pt x="313" y="204"/>
                  </a:lnTo>
                  <a:lnTo>
                    <a:pt x="280" y="224"/>
                  </a:lnTo>
                  <a:lnTo>
                    <a:pt x="250" y="249"/>
                  </a:lnTo>
                  <a:lnTo>
                    <a:pt x="226" y="278"/>
                  </a:lnTo>
                  <a:lnTo>
                    <a:pt x="205" y="310"/>
                  </a:lnTo>
                  <a:lnTo>
                    <a:pt x="191" y="345"/>
                  </a:lnTo>
                  <a:lnTo>
                    <a:pt x="182" y="382"/>
                  </a:lnTo>
                  <a:lnTo>
                    <a:pt x="180" y="420"/>
                  </a:lnTo>
                  <a:lnTo>
                    <a:pt x="182" y="458"/>
                  </a:lnTo>
                  <a:lnTo>
                    <a:pt x="191" y="495"/>
                  </a:lnTo>
                  <a:lnTo>
                    <a:pt x="205" y="530"/>
                  </a:lnTo>
                  <a:lnTo>
                    <a:pt x="226" y="562"/>
                  </a:lnTo>
                  <a:lnTo>
                    <a:pt x="250" y="591"/>
                  </a:lnTo>
                  <a:lnTo>
                    <a:pt x="280" y="617"/>
                  </a:lnTo>
                  <a:lnTo>
                    <a:pt x="313" y="637"/>
                  </a:lnTo>
                  <a:lnTo>
                    <a:pt x="348" y="650"/>
                  </a:lnTo>
                  <a:lnTo>
                    <a:pt x="384" y="659"/>
                  </a:lnTo>
                  <a:lnTo>
                    <a:pt x="422" y="662"/>
                  </a:lnTo>
                  <a:lnTo>
                    <a:pt x="459" y="659"/>
                  </a:lnTo>
                  <a:lnTo>
                    <a:pt x="495" y="650"/>
                  </a:lnTo>
                  <a:lnTo>
                    <a:pt x="530" y="637"/>
                  </a:lnTo>
                  <a:lnTo>
                    <a:pt x="563" y="617"/>
                  </a:lnTo>
                  <a:lnTo>
                    <a:pt x="593" y="591"/>
                  </a:lnTo>
                  <a:lnTo>
                    <a:pt x="617" y="562"/>
                  </a:lnTo>
                  <a:lnTo>
                    <a:pt x="638" y="530"/>
                  </a:lnTo>
                  <a:lnTo>
                    <a:pt x="652" y="495"/>
                  </a:lnTo>
                  <a:lnTo>
                    <a:pt x="661" y="458"/>
                  </a:lnTo>
                  <a:lnTo>
                    <a:pt x="663" y="420"/>
                  </a:lnTo>
                  <a:lnTo>
                    <a:pt x="661" y="382"/>
                  </a:lnTo>
                  <a:lnTo>
                    <a:pt x="652" y="345"/>
                  </a:lnTo>
                  <a:lnTo>
                    <a:pt x="638" y="310"/>
                  </a:lnTo>
                  <a:lnTo>
                    <a:pt x="617" y="278"/>
                  </a:lnTo>
                  <a:lnTo>
                    <a:pt x="593" y="249"/>
                  </a:lnTo>
                  <a:lnTo>
                    <a:pt x="563" y="224"/>
                  </a:lnTo>
                  <a:lnTo>
                    <a:pt x="530" y="204"/>
                  </a:lnTo>
                  <a:lnTo>
                    <a:pt x="495" y="189"/>
                  </a:lnTo>
                  <a:lnTo>
                    <a:pt x="459" y="181"/>
                  </a:lnTo>
                  <a:lnTo>
                    <a:pt x="422" y="178"/>
                  </a:lnTo>
                  <a:close/>
                  <a:moveTo>
                    <a:pt x="396" y="0"/>
                  </a:moveTo>
                  <a:lnTo>
                    <a:pt x="447" y="0"/>
                  </a:lnTo>
                  <a:lnTo>
                    <a:pt x="496" y="6"/>
                  </a:lnTo>
                  <a:lnTo>
                    <a:pt x="545" y="16"/>
                  </a:lnTo>
                  <a:lnTo>
                    <a:pt x="592" y="35"/>
                  </a:lnTo>
                  <a:lnTo>
                    <a:pt x="638" y="57"/>
                  </a:lnTo>
                  <a:lnTo>
                    <a:pt x="680" y="86"/>
                  </a:lnTo>
                  <a:lnTo>
                    <a:pt x="720" y="121"/>
                  </a:lnTo>
                  <a:lnTo>
                    <a:pt x="751" y="158"/>
                  </a:lnTo>
                  <a:lnTo>
                    <a:pt x="779" y="196"/>
                  </a:lnTo>
                  <a:lnTo>
                    <a:pt x="802" y="237"/>
                  </a:lnTo>
                  <a:lnTo>
                    <a:pt x="820" y="281"/>
                  </a:lnTo>
                  <a:lnTo>
                    <a:pt x="832" y="326"/>
                  </a:lnTo>
                  <a:lnTo>
                    <a:pt x="841" y="373"/>
                  </a:lnTo>
                  <a:lnTo>
                    <a:pt x="843" y="420"/>
                  </a:lnTo>
                  <a:lnTo>
                    <a:pt x="841" y="468"/>
                  </a:lnTo>
                  <a:lnTo>
                    <a:pt x="832" y="515"/>
                  </a:lnTo>
                  <a:lnTo>
                    <a:pt x="820" y="560"/>
                  </a:lnTo>
                  <a:lnTo>
                    <a:pt x="802" y="603"/>
                  </a:lnTo>
                  <a:lnTo>
                    <a:pt x="779" y="644"/>
                  </a:lnTo>
                  <a:lnTo>
                    <a:pt x="751" y="683"/>
                  </a:lnTo>
                  <a:lnTo>
                    <a:pt x="720" y="718"/>
                  </a:lnTo>
                  <a:lnTo>
                    <a:pt x="683" y="751"/>
                  </a:lnTo>
                  <a:lnTo>
                    <a:pt x="644" y="778"/>
                  </a:lnTo>
                  <a:lnTo>
                    <a:pt x="602" y="801"/>
                  </a:lnTo>
                  <a:lnTo>
                    <a:pt x="558" y="819"/>
                  </a:lnTo>
                  <a:lnTo>
                    <a:pt x="513" y="832"/>
                  </a:lnTo>
                  <a:lnTo>
                    <a:pt x="467" y="839"/>
                  </a:lnTo>
                  <a:lnTo>
                    <a:pt x="422" y="841"/>
                  </a:lnTo>
                  <a:lnTo>
                    <a:pt x="376" y="839"/>
                  </a:lnTo>
                  <a:lnTo>
                    <a:pt x="330" y="832"/>
                  </a:lnTo>
                  <a:lnTo>
                    <a:pt x="285" y="819"/>
                  </a:lnTo>
                  <a:lnTo>
                    <a:pt x="242" y="801"/>
                  </a:lnTo>
                  <a:lnTo>
                    <a:pt x="199" y="778"/>
                  </a:lnTo>
                  <a:lnTo>
                    <a:pt x="159" y="751"/>
                  </a:lnTo>
                  <a:lnTo>
                    <a:pt x="123" y="718"/>
                  </a:lnTo>
                  <a:lnTo>
                    <a:pt x="92" y="683"/>
                  </a:lnTo>
                  <a:lnTo>
                    <a:pt x="64" y="644"/>
                  </a:lnTo>
                  <a:lnTo>
                    <a:pt x="41" y="603"/>
                  </a:lnTo>
                  <a:lnTo>
                    <a:pt x="23" y="560"/>
                  </a:lnTo>
                  <a:lnTo>
                    <a:pt x="11" y="515"/>
                  </a:lnTo>
                  <a:lnTo>
                    <a:pt x="2" y="468"/>
                  </a:lnTo>
                  <a:lnTo>
                    <a:pt x="0" y="420"/>
                  </a:lnTo>
                  <a:lnTo>
                    <a:pt x="2" y="373"/>
                  </a:lnTo>
                  <a:lnTo>
                    <a:pt x="11" y="326"/>
                  </a:lnTo>
                  <a:lnTo>
                    <a:pt x="23" y="281"/>
                  </a:lnTo>
                  <a:lnTo>
                    <a:pt x="41" y="237"/>
                  </a:lnTo>
                  <a:lnTo>
                    <a:pt x="64" y="196"/>
                  </a:lnTo>
                  <a:lnTo>
                    <a:pt x="92" y="158"/>
                  </a:lnTo>
                  <a:lnTo>
                    <a:pt x="123" y="121"/>
                  </a:lnTo>
                  <a:lnTo>
                    <a:pt x="163" y="86"/>
                  </a:lnTo>
                  <a:lnTo>
                    <a:pt x="205" y="57"/>
                  </a:lnTo>
                  <a:lnTo>
                    <a:pt x="251" y="35"/>
                  </a:lnTo>
                  <a:lnTo>
                    <a:pt x="298" y="16"/>
                  </a:lnTo>
                  <a:lnTo>
                    <a:pt x="347" y="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30" name="Google Shape;4430;p129"/>
            <p:cNvSpPr/>
            <p:nvPr/>
          </p:nvSpPr>
          <p:spPr>
            <a:xfrm>
              <a:off x="7281448" y="2679453"/>
              <a:ext cx="113744" cy="113743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570" y="0"/>
                  </a:moveTo>
                  <a:lnTo>
                    <a:pt x="593" y="3"/>
                  </a:lnTo>
                  <a:lnTo>
                    <a:pt x="615" y="12"/>
                  </a:lnTo>
                  <a:lnTo>
                    <a:pt x="634" y="27"/>
                  </a:lnTo>
                  <a:lnTo>
                    <a:pt x="649" y="46"/>
                  </a:lnTo>
                  <a:lnTo>
                    <a:pt x="657" y="68"/>
                  </a:lnTo>
                  <a:lnTo>
                    <a:pt x="661" y="90"/>
                  </a:lnTo>
                  <a:lnTo>
                    <a:pt x="657" y="112"/>
                  </a:lnTo>
                  <a:lnTo>
                    <a:pt x="649" y="134"/>
                  </a:lnTo>
                  <a:lnTo>
                    <a:pt x="634" y="154"/>
                  </a:lnTo>
                  <a:lnTo>
                    <a:pt x="153" y="634"/>
                  </a:lnTo>
                  <a:lnTo>
                    <a:pt x="134" y="649"/>
                  </a:lnTo>
                  <a:lnTo>
                    <a:pt x="112" y="657"/>
                  </a:lnTo>
                  <a:lnTo>
                    <a:pt x="89" y="661"/>
                  </a:lnTo>
                  <a:lnTo>
                    <a:pt x="66" y="657"/>
                  </a:lnTo>
                  <a:lnTo>
                    <a:pt x="46" y="649"/>
                  </a:lnTo>
                  <a:lnTo>
                    <a:pt x="27" y="634"/>
                  </a:lnTo>
                  <a:lnTo>
                    <a:pt x="12" y="615"/>
                  </a:lnTo>
                  <a:lnTo>
                    <a:pt x="2" y="593"/>
                  </a:lnTo>
                  <a:lnTo>
                    <a:pt x="0" y="571"/>
                  </a:lnTo>
                  <a:lnTo>
                    <a:pt x="2" y="548"/>
                  </a:lnTo>
                  <a:lnTo>
                    <a:pt x="12" y="527"/>
                  </a:lnTo>
                  <a:lnTo>
                    <a:pt x="27" y="507"/>
                  </a:lnTo>
                  <a:lnTo>
                    <a:pt x="507" y="27"/>
                  </a:lnTo>
                  <a:lnTo>
                    <a:pt x="527" y="12"/>
                  </a:lnTo>
                  <a:lnTo>
                    <a:pt x="549" y="3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31" name="Google Shape;4431;p129"/>
            <p:cNvSpPr/>
            <p:nvPr/>
          </p:nvSpPr>
          <p:spPr>
            <a:xfrm>
              <a:off x="7273693" y="2136588"/>
              <a:ext cx="666952" cy="666948"/>
            </a:xfrm>
            <a:custGeom>
              <a:avLst/>
              <a:gdLst/>
              <a:ahLst/>
              <a:cxnLst/>
              <a:rect l="l" t="t" r="r" b="b"/>
              <a:pathLst>
                <a:path w="3870" h="3869" extrusionOk="0">
                  <a:moveTo>
                    <a:pt x="788" y="2351"/>
                  </a:moveTo>
                  <a:lnTo>
                    <a:pt x="569" y="2685"/>
                  </a:lnTo>
                  <a:lnTo>
                    <a:pt x="1183" y="3300"/>
                  </a:lnTo>
                  <a:lnTo>
                    <a:pt x="1519" y="3081"/>
                  </a:lnTo>
                  <a:lnTo>
                    <a:pt x="1217" y="2779"/>
                  </a:lnTo>
                  <a:lnTo>
                    <a:pt x="1181" y="2814"/>
                  </a:lnTo>
                  <a:lnTo>
                    <a:pt x="1161" y="2829"/>
                  </a:lnTo>
                  <a:lnTo>
                    <a:pt x="1141" y="2839"/>
                  </a:lnTo>
                  <a:lnTo>
                    <a:pt x="1118" y="2841"/>
                  </a:lnTo>
                  <a:lnTo>
                    <a:pt x="1095" y="2839"/>
                  </a:lnTo>
                  <a:lnTo>
                    <a:pt x="1073" y="2829"/>
                  </a:lnTo>
                  <a:lnTo>
                    <a:pt x="1054" y="2814"/>
                  </a:lnTo>
                  <a:lnTo>
                    <a:pt x="1039" y="2795"/>
                  </a:lnTo>
                  <a:lnTo>
                    <a:pt x="1031" y="2775"/>
                  </a:lnTo>
                  <a:lnTo>
                    <a:pt x="1027" y="2752"/>
                  </a:lnTo>
                  <a:lnTo>
                    <a:pt x="1031" y="2729"/>
                  </a:lnTo>
                  <a:lnTo>
                    <a:pt x="1039" y="2707"/>
                  </a:lnTo>
                  <a:lnTo>
                    <a:pt x="1054" y="2688"/>
                  </a:lnTo>
                  <a:lnTo>
                    <a:pt x="1089" y="2653"/>
                  </a:lnTo>
                  <a:lnTo>
                    <a:pt x="788" y="2351"/>
                  </a:lnTo>
                  <a:close/>
                  <a:moveTo>
                    <a:pt x="3358" y="178"/>
                  </a:moveTo>
                  <a:lnTo>
                    <a:pt x="3264" y="180"/>
                  </a:lnTo>
                  <a:lnTo>
                    <a:pt x="3171" y="187"/>
                  </a:lnTo>
                  <a:lnTo>
                    <a:pt x="3079" y="199"/>
                  </a:lnTo>
                  <a:lnTo>
                    <a:pt x="2991" y="217"/>
                  </a:lnTo>
                  <a:lnTo>
                    <a:pt x="2905" y="239"/>
                  </a:lnTo>
                  <a:lnTo>
                    <a:pt x="2821" y="264"/>
                  </a:lnTo>
                  <a:lnTo>
                    <a:pt x="2740" y="294"/>
                  </a:lnTo>
                  <a:lnTo>
                    <a:pt x="2663" y="327"/>
                  </a:lnTo>
                  <a:lnTo>
                    <a:pt x="2589" y="362"/>
                  </a:lnTo>
                  <a:lnTo>
                    <a:pt x="2519" y="399"/>
                  </a:lnTo>
                  <a:lnTo>
                    <a:pt x="2452" y="438"/>
                  </a:lnTo>
                  <a:lnTo>
                    <a:pt x="2389" y="478"/>
                  </a:lnTo>
                  <a:lnTo>
                    <a:pt x="2331" y="519"/>
                  </a:lnTo>
                  <a:lnTo>
                    <a:pt x="2277" y="560"/>
                  </a:lnTo>
                  <a:lnTo>
                    <a:pt x="2227" y="600"/>
                  </a:lnTo>
                  <a:lnTo>
                    <a:pt x="2182" y="640"/>
                  </a:lnTo>
                  <a:lnTo>
                    <a:pt x="2141" y="678"/>
                  </a:lnTo>
                  <a:lnTo>
                    <a:pt x="1843" y="977"/>
                  </a:lnTo>
                  <a:lnTo>
                    <a:pt x="1840" y="979"/>
                  </a:lnTo>
                  <a:lnTo>
                    <a:pt x="1529" y="1291"/>
                  </a:lnTo>
                  <a:lnTo>
                    <a:pt x="1402" y="1163"/>
                  </a:lnTo>
                  <a:lnTo>
                    <a:pt x="1520" y="1045"/>
                  </a:lnTo>
                  <a:lnTo>
                    <a:pt x="780" y="1161"/>
                  </a:lnTo>
                  <a:lnTo>
                    <a:pt x="298" y="1643"/>
                  </a:lnTo>
                  <a:lnTo>
                    <a:pt x="897" y="1668"/>
                  </a:lnTo>
                  <a:lnTo>
                    <a:pt x="1148" y="1417"/>
                  </a:lnTo>
                  <a:lnTo>
                    <a:pt x="1167" y="1403"/>
                  </a:lnTo>
                  <a:lnTo>
                    <a:pt x="1189" y="1393"/>
                  </a:lnTo>
                  <a:lnTo>
                    <a:pt x="1211" y="1391"/>
                  </a:lnTo>
                  <a:lnTo>
                    <a:pt x="1234" y="1393"/>
                  </a:lnTo>
                  <a:lnTo>
                    <a:pt x="1256" y="1403"/>
                  </a:lnTo>
                  <a:lnTo>
                    <a:pt x="1275" y="1417"/>
                  </a:lnTo>
                  <a:lnTo>
                    <a:pt x="1289" y="1437"/>
                  </a:lnTo>
                  <a:lnTo>
                    <a:pt x="1298" y="1457"/>
                  </a:lnTo>
                  <a:lnTo>
                    <a:pt x="1302" y="1480"/>
                  </a:lnTo>
                  <a:lnTo>
                    <a:pt x="1298" y="1503"/>
                  </a:lnTo>
                  <a:lnTo>
                    <a:pt x="1289" y="1525"/>
                  </a:lnTo>
                  <a:lnTo>
                    <a:pt x="1275" y="1544"/>
                  </a:lnTo>
                  <a:lnTo>
                    <a:pt x="996" y="1823"/>
                  </a:lnTo>
                  <a:lnTo>
                    <a:pt x="996" y="1823"/>
                  </a:lnTo>
                  <a:lnTo>
                    <a:pt x="755" y="2063"/>
                  </a:lnTo>
                  <a:lnTo>
                    <a:pt x="835" y="2144"/>
                  </a:lnTo>
                  <a:lnTo>
                    <a:pt x="838" y="2147"/>
                  </a:lnTo>
                  <a:lnTo>
                    <a:pt x="1217" y="2526"/>
                  </a:lnTo>
                  <a:lnTo>
                    <a:pt x="2303" y="1439"/>
                  </a:lnTo>
                  <a:lnTo>
                    <a:pt x="2322" y="1425"/>
                  </a:lnTo>
                  <a:lnTo>
                    <a:pt x="2344" y="1416"/>
                  </a:lnTo>
                  <a:lnTo>
                    <a:pt x="2367" y="1412"/>
                  </a:lnTo>
                  <a:lnTo>
                    <a:pt x="2390" y="1416"/>
                  </a:lnTo>
                  <a:lnTo>
                    <a:pt x="2411" y="1425"/>
                  </a:lnTo>
                  <a:lnTo>
                    <a:pt x="2430" y="1439"/>
                  </a:lnTo>
                  <a:lnTo>
                    <a:pt x="2444" y="1458"/>
                  </a:lnTo>
                  <a:lnTo>
                    <a:pt x="2454" y="1480"/>
                  </a:lnTo>
                  <a:lnTo>
                    <a:pt x="2457" y="1503"/>
                  </a:lnTo>
                  <a:lnTo>
                    <a:pt x="2454" y="1526"/>
                  </a:lnTo>
                  <a:lnTo>
                    <a:pt x="2444" y="1547"/>
                  </a:lnTo>
                  <a:lnTo>
                    <a:pt x="2430" y="1566"/>
                  </a:lnTo>
                  <a:lnTo>
                    <a:pt x="1344" y="2653"/>
                  </a:lnTo>
                  <a:lnTo>
                    <a:pt x="1722" y="3031"/>
                  </a:lnTo>
                  <a:lnTo>
                    <a:pt x="1726" y="3034"/>
                  </a:lnTo>
                  <a:lnTo>
                    <a:pt x="1805" y="3114"/>
                  </a:lnTo>
                  <a:lnTo>
                    <a:pt x="2046" y="2872"/>
                  </a:lnTo>
                  <a:lnTo>
                    <a:pt x="2047" y="2872"/>
                  </a:lnTo>
                  <a:lnTo>
                    <a:pt x="2325" y="2593"/>
                  </a:lnTo>
                  <a:lnTo>
                    <a:pt x="2344" y="2579"/>
                  </a:lnTo>
                  <a:lnTo>
                    <a:pt x="2366" y="2571"/>
                  </a:lnTo>
                  <a:lnTo>
                    <a:pt x="2389" y="2568"/>
                  </a:lnTo>
                  <a:lnTo>
                    <a:pt x="2412" y="2571"/>
                  </a:lnTo>
                  <a:lnTo>
                    <a:pt x="2434" y="2579"/>
                  </a:lnTo>
                  <a:lnTo>
                    <a:pt x="2453" y="2593"/>
                  </a:lnTo>
                  <a:lnTo>
                    <a:pt x="2467" y="2613"/>
                  </a:lnTo>
                  <a:lnTo>
                    <a:pt x="2476" y="2635"/>
                  </a:lnTo>
                  <a:lnTo>
                    <a:pt x="2478" y="2657"/>
                  </a:lnTo>
                  <a:lnTo>
                    <a:pt x="2476" y="2680"/>
                  </a:lnTo>
                  <a:lnTo>
                    <a:pt x="2467" y="2702"/>
                  </a:lnTo>
                  <a:lnTo>
                    <a:pt x="2453" y="2720"/>
                  </a:lnTo>
                  <a:lnTo>
                    <a:pt x="2202" y="2971"/>
                  </a:lnTo>
                  <a:lnTo>
                    <a:pt x="2227" y="3570"/>
                  </a:lnTo>
                  <a:lnTo>
                    <a:pt x="2709" y="3089"/>
                  </a:lnTo>
                  <a:lnTo>
                    <a:pt x="2824" y="2350"/>
                  </a:lnTo>
                  <a:lnTo>
                    <a:pt x="2707" y="2467"/>
                  </a:lnTo>
                  <a:lnTo>
                    <a:pt x="2687" y="2481"/>
                  </a:lnTo>
                  <a:lnTo>
                    <a:pt x="2666" y="2490"/>
                  </a:lnTo>
                  <a:lnTo>
                    <a:pt x="2643" y="2493"/>
                  </a:lnTo>
                  <a:lnTo>
                    <a:pt x="2621" y="2490"/>
                  </a:lnTo>
                  <a:lnTo>
                    <a:pt x="2599" y="2481"/>
                  </a:lnTo>
                  <a:lnTo>
                    <a:pt x="2580" y="2467"/>
                  </a:lnTo>
                  <a:lnTo>
                    <a:pt x="2565" y="2447"/>
                  </a:lnTo>
                  <a:lnTo>
                    <a:pt x="2556" y="2426"/>
                  </a:lnTo>
                  <a:lnTo>
                    <a:pt x="2553" y="2404"/>
                  </a:lnTo>
                  <a:lnTo>
                    <a:pt x="2556" y="2381"/>
                  </a:lnTo>
                  <a:lnTo>
                    <a:pt x="2565" y="2359"/>
                  </a:lnTo>
                  <a:lnTo>
                    <a:pt x="2580" y="2340"/>
                  </a:lnTo>
                  <a:lnTo>
                    <a:pt x="2892" y="2027"/>
                  </a:lnTo>
                  <a:lnTo>
                    <a:pt x="2892" y="2027"/>
                  </a:lnTo>
                  <a:lnTo>
                    <a:pt x="3192" y="1728"/>
                  </a:lnTo>
                  <a:lnTo>
                    <a:pt x="3230" y="1688"/>
                  </a:lnTo>
                  <a:lnTo>
                    <a:pt x="3270" y="1643"/>
                  </a:lnTo>
                  <a:lnTo>
                    <a:pt x="3311" y="1592"/>
                  </a:lnTo>
                  <a:lnTo>
                    <a:pt x="3352" y="1538"/>
                  </a:lnTo>
                  <a:lnTo>
                    <a:pt x="3392" y="1480"/>
                  </a:lnTo>
                  <a:lnTo>
                    <a:pt x="3432" y="1417"/>
                  </a:lnTo>
                  <a:lnTo>
                    <a:pt x="3471" y="1351"/>
                  </a:lnTo>
                  <a:lnTo>
                    <a:pt x="3508" y="1280"/>
                  </a:lnTo>
                  <a:lnTo>
                    <a:pt x="3544" y="1206"/>
                  </a:lnTo>
                  <a:lnTo>
                    <a:pt x="3577" y="1129"/>
                  </a:lnTo>
                  <a:lnTo>
                    <a:pt x="3606" y="1049"/>
                  </a:lnTo>
                  <a:lnTo>
                    <a:pt x="3632" y="966"/>
                  </a:lnTo>
                  <a:lnTo>
                    <a:pt x="3654" y="879"/>
                  </a:lnTo>
                  <a:lnTo>
                    <a:pt x="3671" y="791"/>
                  </a:lnTo>
                  <a:lnTo>
                    <a:pt x="3683" y="700"/>
                  </a:lnTo>
                  <a:lnTo>
                    <a:pt x="3690" y="607"/>
                  </a:lnTo>
                  <a:lnTo>
                    <a:pt x="3691" y="512"/>
                  </a:lnTo>
                  <a:lnTo>
                    <a:pt x="3685" y="415"/>
                  </a:lnTo>
                  <a:lnTo>
                    <a:pt x="3673" y="317"/>
                  </a:lnTo>
                  <a:lnTo>
                    <a:pt x="3653" y="217"/>
                  </a:lnTo>
                  <a:lnTo>
                    <a:pt x="3554" y="198"/>
                  </a:lnTo>
                  <a:lnTo>
                    <a:pt x="3456" y="184"/>
                  </a:lnTo>
                  <a:lnTo>
                    <a:pt x="3358" y="178"/>
                  </a:lnTo>
                  <a:close/>
                  <a:moveTo>
                    <a:pt x="3347" y="0"/>
                  </a:moveTo>
                  <a:lnTo>
                    <a:pt x="3450" y="4"/>
                  </a:lnTo>
                  <a:lnTo>
                    <a:pt x="3551" y="15"/>
                  </a:lnTo>
                  <a:lnTo>
                    <a:pt x="3651" y="33"/>
                  </a:lnTo>
                  <a:lnTo>
                    <a:pt x="3751" y="56"/>
                  </a:lnTo>
                  <a:lnTo>
                    <a:pt x="3772" y="66"/>
                  </a:lnTo>
                  <a:lnTo>
                    <a:pt x="3790" y="81"/>
                  </a:lnTo>
                  <a:lnTo>
                    <a:pt x="3804" y="99"/>
                  </a:lnTo>
                  <a:lnTo>
                    <a:pt x="3813" y="119"/>
                  </a:lnTo>
                  <a:lnTo>
                    <a:pt x="3838" y="218"/>
                  </a:lnTo>
                  <a:lnTo>
                    <a:pt x="3854" y="318"/>
                  </a:lnTo>
                  <a:lnTo>
                    <a:pt x="3865" y="420"/>
                  </a:lnTo>
                  <a:lnTo>
                    <a:pt x="3870" y="523"/>
                  </a:lnTo>
                  <a:lnTo>
                    <a:pt x="3869" y="626"/>
                  </a:lnTo>
                  <a:lnTo>
                    <a:pt x="3861" y="730"/>
                  </a:lnTo>
                  <a:lnTo>
                    <a:pt x="3845" y="834"/>
                  </a:lnTo>
                  <a:lnTo>
                    <a:pt x="3824" y="938"/>
                  </a:lnTo>
                  <a:lnTo>
                    <a:pt x="3796" y="1042"/>
                  </a:lnTo>
                  <a:lnTo>
                    <a:pt x="3763" y="1144"/>
                  </a:lnTo>
                  <a:lnTo>
                    <a:pt x="3723" y="1243"/>
                  </a:lnTo>
                  <a:lnTo>
                    <a:pt x="3678" y="1341"/>
                  </a:lnTo>
                  <a:lnTo>
                    <a:pt x="3629" y="1438"/>
                  </a:lnTo>
                  <a:lnTo>
                    <a:pt x="3574" y="1530"/>
                  </a:lnTo>
                  <a:lnTo>
                    <a:pt x="3515" y="1619"/>
                  </a:lnTo>
                  <a:lnTo>
                    <a:pt x="3453" y="1704"/>
                  </a:lnTo>
                  <a:lnTo>
                    <a:pt x="3387" y="1782"/>
                  </a:lnTo>
                  <a:lnTo>
                    <a:pt x="3319" y="1854"/>
                  </a:lnTo>
                  <a:lnTo>
                    <a:pt x="3040" y="2133"/>
                  </a:lnTo>
                  <a:lnTo>
                    <a:pt x="2882" y="3145"/>
                  </a:lnTo>
                  <a:lnTo>
                    <a:pt x="2877" y="3163"/>
                  </a:lnTo>
                  <a:lnTo>
                    <a:pt x="2869" y="3180"/>
                  </a:lnTo>
                  <a:lnTo>
                    <a:pt x="2856" y="3195"/>
                  </a:lnTo>
                  <a:lnTo>
                    <a:pt x="2209" y="3842"/>
                  </a:lnTo>
                  <a:lnTo>
                    <a:pt x="2190" y="3857"/>
                  </a:lnTo>
                  <a:lnTo>
                    <a:pt x="2169" y="3865"/>
                  </a:lnTo>
                  <a:lnTo>
                    <a:pt x="2145" y="3869"/>
                  </a:lnTo>
                  <a:lnTo>
                    <a:pt x="2129" y="3867"/>
                  </a:lnTo>
                  <a:lnTo>
                    <a:pt x="2112" y="3863"/>
                  </a:lnTo>
                  <a:lnTo>
                    <a:pt x="2094" y="3853"/>
                  </a:lnTo>
                  <a:lnTo>
                    <a:pt x="2078" y="3839"/>
                  </a:lnTo>
                  <a:lnTo>
                    <a:pt x="2066" y="3823"/>
                  </a:lnTo>
                  <a:lnTo>
                    <a:pt x="2059" y="3803"/>
                  </a:lnTo>
                  <a:lnTo>
                    <a:pt x="2055" y="3783"/>
                  </a:lnTo>
                  <a:lnTo>
                    <a:pt x="2029" y="3144"/>
                  </a:lnTo>
                  <a:lnTo>
                    <a:pt x="1868" y="3305"/>
                  </a:lnTo>
                  <a:lnTo>
                    <a:pt x="1850" y="3319"/>
                  </a:lnTo>
                  <a:lnTo>
                    <a:pt x="1828" y="3328"/>
                  </a:lnTo>
                  <a:lnTo>
                    <a:pt x="1805" y="3330"/>
                  </a:lnTo>
                  <a:lnTo>
                    <a:pt x="1782" y="3328"/>
                  </a:lnTo>
                  <a:lnTo>
                    <a:pt x="1761" y="3319"/>
                  </a:lnTo>
                  <a:lnTo>
                    <a:pt x="1741" y="3305"/>
                  </a:lnTo>
                  <a:lnTo>
                    <a:pt x="1648" y="3211"/>
                  </a:lnTo>
                  <a:lnTo>
                    <a:pt x="1221" y="3490"/>
                  </a:lnTo>
                  <a:lnTo>
                    <a:pt x="1202" y="3499"/>
                  </a:lnTo>
                  <a:lnTo>
                    <a:pt x="1182" y="3504"/>
                  </a:lnTo>
                  <a:lnTo>
                    <a:pt x="1163" y="3504"/>
                  </a:lnTo>
                  <a:lnTo>
                    <a:pt x="1142" y="3499"/>
                  </a:lnTo>
                  <a:lnTo>
                    <a:pt x="1124" y="3491"/>
                  </a:lnTo>
                  <a:lnTo>
                    <a:pt x="1108" y="3477"/>
                  </a:lnTo>
                  <a:lnTo>
                    <a:pt x="391" y="2761"/>
                  </a:lnTo>
                  <a:lnTo>
                    <a:pt x="377" y="2744"/>
                  </a:lnTo>
                  <a:lnTo>
                    <a:pt x="369" y="2726"/>
                  </a:lnTo>
                  <a:lnTo>
                    <a:pt x="364" y="2707"/>
                  </a:lnTo>
                  <a:lnTo>
                    <a:pt x="365" y="2686"/>
                  </a:lnTo>
                  <a:lnTo>
                    <a:pt x="369" y="2667"/>
                  </a:lnTo>
                  <a:lnTo>
                    <a:pt x="378" y="2648"/>
                  </a:lnTo>
                  <a:lnTo>
                    <a:pt x="658" y="2220"/>
                  </a:lnTo>
                  <a:lnTo>
                    <a:pt x="565" y="2127"/>
                  </a:lnTo>
                  <a:lnTo>
                    <a:pt x="550" y="2108"/>
                  </a:lnTo>
                  <a:lnTo>
                    <a:pt x="540" y="2086"/>
                  </a:lnTo>
                  <a:lnTo>
                    <a:pt x="538" y="2063"/>
                  </a:lnTo>
                  <a:lnTo>
                    <a:pt x="540" y="2042"/>
                  </a:lnTo>
                  <a:lnTo>
                    <a:pt x="550" y="2020"/>
                  </a:lnTo>
                  <a:lnTo>
                    <a:pt x="565" y="2001"/>
                  </a:lnTo>
                  <a:lnTo>
                    <a:pt x="724" y="1840"/>
                  </a:lnTo>
                  <a:lnTo>
                    <a:pt x="86" y="1813"/>
                  </a:lnTo>
                  <a:lnTo>
                    <a:pt x="66" y="1810"/>
                  </a:lnTo>
                  <a:lnTo>
                    <a:pt x="46" y="1803"/>
                  </a:lnTo>
                  <a:lnTo>
                    <a:pt x="29" y="1790"/>
                  </a:lnTo>
                  <a:lnTo>
                    <a:pt x="16" y="1775"/>
                  </a:lnTo>
                  <a:lnTo>
                    <a:pt x="6" y="1757"/>
                  </a:lnTo>
                  <a:lnTo>
                    <a:pt x="0" y="1736"/>
                  </a:lnTo>
                  <a:lnTo>
                    <a:pt x="0" y="1716"/>
                  </a:lnTo>
                  <a:lnTo>
                    <a:pt x="4" y="1695"/>
                  </a:lnTo>
                  <a:lnTo>
                    <a:pt x="12" y="1677"/>
                  </a:lnTo>
                  <a:lnTo>
                    <a:pt x="26" y="1660"/>
                  </a:lnTo>
                  <a:lnTo>
                    <a:pt x="673" y="1013"/>
                  </a:lnTo>
                  <a:lnTo>
                    <a:pt x="688" y="1002"/>
                  </a:lnTo>
                  <a:lnTo>
                    <a:pt x="705" y="993"/>
                  </a:lnTo>
                  <a:lnTo>
                    <a:pt x="723" y="989"/>
                  </a:lnTo>
                  <a:lnTo>
                    <a:pt x="1735" y="830"/>
                  </a:lnTo>
                  <a:lnTo>
                    <a:pt x="2014" y="550"/>
                  </a:lnTo>
                  <a:lnTo>
                    <a:pt x="2087" y="483"/>
                  </a:lnTo>
                  <a:lnTo>
                    <a:pt x="2167" y="417"/>
                  </a:lnTo>
                  <a:lnTo>
                    <a:pt x="2251" y="355"/>
                  </a:lnTo>
                  <a:lnTo>
                    <a:pt x="2339" y="295"/>
                  </a:lnTo>
                  <a:lnTo>
                    <a:pt x="2432" y="241"/>
                  </a:lnTo>
                  <a:lnTo>
                    <a:pt x="2528" y="192"/>
                  </a:lnTo>
                  <a:lnTo>
                    <a:pt x="2626" y="147"/>
                  </a:lnTo>
                  <a:lnTo>
                    <a:pt x="2725" y="108"/>
                  </a:lnTo>
                  <a:lnTo>
                    <a:pt x="2829" y="74"/>
                  </a:lnTo>
                  <a:lnTo>
                    <a:pt x="2933" y="47"/>
                  </a:lnTo>
                  <a:lnTo>
                    <a:pt x="3037" y="25"/>
                  </a:lnTo>
                  <a:lnTo>
                    <a:pt x="3140" y="10"/>
                  </a:lnTo>
                  <a:lnTo>
                    <a:pt x="3244" y="2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32" name="Google Shape;4432;p129"/>
            <p:cNvSpPr/>
            <p:nvPr/>
          </p:nvSpPr>
          <p:spPr>
            <a:xfrm>
              <a:off x="7356416" y="2730292"/>
              <a:ext cx="89616" cy="90478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433" y="0"/>
                  </a:moveTo>
                  <a:lnTo>
                    <a:pt x="455" y="4"/>
                  </a:lnTo>
                  <a:lnTo>
                    <a:pt x="477" y="12"/>
                  </a:lnTo>
                  <a:lnTo>
                    <a:pt x="496" y="27"/>
                  </a:lnTo>
                  <a:lnTo>
                    <a:pt x="511" y="46"/>
                  </a:lnTo>
                  <a:lnTo>
                    <a:pt x="519" y="68"/>
                  </a:lnTo>
                  <a:lnTo>
                    <a:pt x="523" y="91"/>
                  </a:lnTo>
                  <a:lnTo>
                    <a:pt x="519" y="112"/>
                  </a:lnTo>
                  <a:lnTo>
                    <a:pt x="511" y="134"/>
                  </a:lnTo>
                  <a:lnTo>
                    <a:pt x="496" y="153"/>
                  </a:lnTo>
                  <a:lnTo>
                    <a:pt x="153" y="496"/>
                  </a:lnTo>
                  <a:lnTo>
                    <a:pt x="134" y="511"/>
                  </a:lnTo>
                  <a:lnTo>
                    <a:pt x="113" y="519"/>
                  </a:lnTo>
                  <a:lnTo>
                    <a:pt x="90" y="523"/>
                  </a:lnTo>
                  <a:lnTo>
                    <a:pt x="67" y="519"/>
                  </a:lnTo>
                  <a:lnTo>
                    <a:pt x="46" y="511"/>
                  </a:lnTo>
                  <a:lnTo>
                    <a:pt x="26" y="496"/>
                  </a:lnTo>
                  <a:lnTo>
                    <a:pt x="12" y="477"/>
                  </a:lnTo>
                  <a:lnTo>
                    <a:pt x="3" y="455"/>
                  </a:lnTo>
                  <a:lnTo>
                    <a:pt x="0" y="432"/>
                  </a:lnTo>
                  <a:lnTo>
                    <a:pt x="3" y="409"/>
                  </a:lnTo>
                  <a:lnTo>
                    <a:pt x="12" y="389"/>
                  </a:lnTo>
                  <a:lnTo>
                    <a:pt x="26" y="370"/>
                  </a:lnTo>
                  <a:lnTo>
                    <a:pt x="369" y="27"/>
                  </a:lnTo>
                  <a:lnTo>
                    <a:pt x="389" y="12"/>
                  </a:lnTo>
                  <a:lnTo>
                    <a:pt x="411" y="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433" name="Google Shape;4433;p129"/>
          <p:cNvSpPr txBox="1"/>
          <p:nvPr/>
        </p:nvSpPr>
        <p:spPr>
          <a:xfrm>
            <a:off x="580158" y="3426800"/>
            <a:ext cx="1920777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</a:pPr>
            <a:r>
              <a:rPr lang="ru-RU" sz="1600" b="1" dirty="0" smtClean="0">
                <a:solidFill>
                  <a:schemeClr val="accent1"/>
                </a:solidFill>
                <a:latin typeface="Roboto"/>
                <a:ea typeface="Roboto"/>
                <a:sym typeface="Roboto"/>
              </a:rPr>
              <a:t>ПРИВЛЕЧЕНИЕ</a:t>
            </a:r>
            <a:endParaRPr/>
          </a:p>
        </p:txBody>
      </p:sp>
      <p:sp>
        <p:nvSpPr>
          <p:cNvPr id="4434" name="Google Shape;4434;p129"/>
          <p:cNvSpPr txBox="1"/>
          <p:nvPr/>
        </p:nvSpPr>
        <p:spPr>
          <a:xfrm>
            <a:off x="2559032" y="3426800"/>
            <a:ext cx="2104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Roboto"/>
                <a:ea typeface="Roboto"/>
                <a:sym typeface="Roboto"/>
              </a:rPr>
              <a:t>ИНФОРМИРОВАНИЕ</a:t>
            </a:r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35" name="Google Shape;4435;p129"/>
          <p:cNvSpPr txBox="1"/>
          <p:nvPr/>
        </p:nvSpPr>
        <p:spPr>
          <a:xfrm>
            <a:off x="4617910" y="3426800"/>
            <a:ext cx="1920777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Roboto"/>
                <a:ea typeface="Roboto"/>
                <a:sym typeface="Roboto"/>
              </a:rPr>
              <a:t>КООРДИНАЦИЯ</a:t>
            </a:r>
            <a:endParaRPr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36" name="Google Shape;4436;p129"/>
          <p:cNvSpPr txBox="1"/>
          <p:nvPr/>
        </p:nvSpPr>
        <p:spPr>
          <a:xfrm>
            <a:off x="6443745" y="3447120"/>
            <a:ext cx="251039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sym typeface="Roboto"/>
              </a:rPr>
              <a:t>ПОВЫШЕНИЕ  КОМПЕТЕНТНОСТИ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4" name="Рисунок 5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3" y="4580136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p80"/>
          <p:cNvSpPr txBox="1">
            <a:spLocks noGrp="1"/>
          </p:cNvSpPr>
          <p:nvPr>
            <p:ph type="title"/>
          </p:nvPr>
        </p:nvSpPr>
        <p:spPr>
          <a:xfrm>
            <a:off x="391293" y="46333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ВЗАИМОДЕЙСТВИЕ 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С ПЕДАГОГИЧЕСКИМ КОЛЛЕКТИВОМ</a:t>
            </a:r>
            <a:endParaRPr sz="28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37" name="Google Shape;2937;p80"/>
          <p:cNvSpPr/>
          <p:nvPr/>
        </p:nvSpPr>
        <p:spPr>
          <a:xfrm flipH="1">
            <a:off x="8001222" y="1452402"/>
            <a:ext cx="1145953" cy="1598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8" name="Google Shape;2938;p80"/>
          <p:cNvSpPr/>
          <p:nvPr/>
        </p:nvSpPr>
        <p:spPr>
          <a:xfrm flipH="1">
            <a:off x="4573587" y="1452402"/>
            <a:ext cx="3427635" cy="1598413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ПРЕПОДАВАТЕЛИ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Roboto"/>
                <a:ea typeface="Roboto"/>
                <a:cs typeface="Roboto"/>
                <a:sym typeface="Roboto"/>
              </a:rPr>
              <a:t>по вопросам организации  образовательного процесса </a:t>
            </a:r>
            <a:endParaRPr lang="ru-RU"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9" name="Google Shape;2939;p80"/>
          <p:cNvSpPr/>
          <p:nvPr/>
        </p:nvSpPr>
        <p:spPr>
          <a:xfrm flipH="1">
            <a:off x="3427634" y="1452402"/>
            <a:ext cx="1145953" cy="159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0" name="Google Shape;2940;p80"/>
          <p:cNvSpPr/>
          <p:nvPr/>
        </p:nvSpPr>
        <p:spPr>
          <a:xfrm flipH="1">
            <a:off x="-1" y="1452402"/>
            <a:ext cx="3427635" cy="1598413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АДМИИСТРАЦИЯ</a:t>
            </a:r>
            <a:endParaRPr/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Roboto"/>
                <a:ea typeface="Roboto"/>
                <a:cs typeface="Roboto"/>
                <a:sym typeface="Roboto"/>
              </a:rPr>
              <a:t>по вопросам контроля и повышения результативности  учебной деятельности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1" name="Google Shape;2941;p80"/>
          <p:cNvSpPr/>
          <p:nvPr/>
        </p:nvSpPr>
        <p:spPr>
          <a:xfrm>
            <a:off x="0" y="3105809"/>
            <a:ext cx="1145953" cy="15997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2" name="Google Shape;2942;p80"/>
          <p:cNvSpPr/>
          <p:nvPr/>
        </p:nvSpPr>
        <p:spPr>
          <a:xfrm>
            <a:off x="1145953" y="3107099"/>
            <a:ext cx="3427636" cy="1598413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ПСИХОЛОГ / СОЦ. ПЕДАГОГ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Roboto"/>
                <a:ea typeface="Roboto"/>
                <a:cs typeface="Roboto"/>
                <a:sym typeface="Roboto"/>
              </a:rPr>
              <a:t>по вопросам изучения личностных особенностей, адаптации, интеграции, профилактики, коррекции</a:t>
            </a:r>
            <a:endParaRPr lang="ru-RU"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3" name="Google Shape;2943;p80"/>
          <p:cNvSpPr/>
          <p:nvPr/>
        </p:nvSpPr>
        <p:spPr>
          <a:xfrm>
            <a:off x="4573588" y="3108390"/>
            <a:ext cx="1145953" cy="15984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4" name="Google Shape;2944;p80"/>
          <p:cNvSpPr/>
          <p:nvPr/>
        </p:nvSpPr>
        <p:spPr>
          <a:xfrm>
            <a:off x="5719541" y="3108389"/>
            <a:ext cx="3427635" cy="1598413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ПДО,  БИБЛИОТЕКАРЬ,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ПЕДАГОГ - ОРГАНИЗАТОР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Roboto"/>
                <a:ea typeface="Roboto"/>
                <a:cs typeface="Roboto"/>
                <a:sym typeface="Roboto"/>
              </a:rPr>
              <a:t>по вопросам вовлечения во внеурочную деятельность</a:t>
            </a:r>
          </a:p>
        </p:txBody>
      </p:sp>
      <p:sp>
        <p:nvSpPr>
          <p:cNvPr id="2945" name="Google Shape;2945;p80"/>
          <p:cNvSpPr/>
          <p:nvPr/>
        </p:nvSpPr>
        <p:spPr>
          <a:xfrm>
            <a:off x="8186086" y="1810309"/>
            <a:ext cx="776225" cy="751554"/>
          </a:xfrm>
          <a:custGeom>
            <a:avLst/>
            <a:gdLst/>
            <a:ahLst/>
            <a:cxnLst/>
            <a:rect l="l" t="t" r="r" b="b"/>
            <a:pathLst>
              <a:path w="256" h="248" extrusionOk="0">
                <a:moveTo>
                  <a:pt x="237" y="212"/>
                </a:moveTo>
                <a:cubicBezTo>
                  <a:pt x="252" y="228"/>
                  <a:pt x="252" y="228"/>
                  <a:pt x="252" y="228"/>
                </a:cubicBezTo>
                <a:cubicBezTo>
                  <a:pt x="255" y="230"/>
                  <a:pt x="256" y="233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241" y="248"/>
                  <a:pt x="238" y="247"/>
                  <a:pt x="236" y="244"/>
                </a:cubicBezTo>
                <a:cubicBezTo>
                  <a:pt x="220" y="229"/>
                  <a:pt x="220" y="229"/>
                  <a:pt x="220" y="229"/>
                </a:cubicBezTo>
                <a:cubicBezTo>
                  <a:pt x="204" y="244"/>
                  <a:pt x="204" y="244"/>
                  <a:pt x="204" y="244"/>
                </a:cubicBezTo>
                <a:cubicBezTo>
                  <a:pt x="202" y="247"/>
                  <a:pt x="199" y="248"/>
                  <a:pt x="196" y="248"/>
                </a:cubicBezTo>
                <a:cubicBezTo>
                  <a:pt x="189" y="248"/>
                  <a:pt x="184" y="243"/>
                  <a:pt x="184" y="236"/>
                </a:cubicBezTo>
                <a:cubicBezTo>
                  <a:pt x="184" y="233"/>
                  <a:pt x="185" y="230"/>
                  <a:pt x="188" y="228"/>
                </a:cubicBezTo>
                <a:cubicBezTo>
                  <a:pt x="203" y="212"/>
                  <a:pt x="203" y="212"/>
                  <a:pt x="203" y="212"/>
                </a:cubicBezTo>
                <a:cubicBezTo>
                  <a:pt x="188" y="196"/>
                  <a:pt x="188" y="196"/>
                  <a:pt x="188" y="196"/>
                </a:cubicBezTo>
                <a:cubicBezTo>
                  <a:pt x="185" y="194"/>
                  <a:pt x="184" y="191"/>
                  <a:pt x="184" y="188"/>
                </a:cubicBezTo>
                <a:cubicBezTo>
                  <a:pt x="184" y="181"/>
                  <a:pt x="189" y="176"/>
                  <a:pt x="196" y="176"/>
                </a:cubicBezTo>
                <a:cubicBezTo>
                  <a:pt x="199" y="176"/>
                  <a:pt x="202" y="177"/>
                  <a:pt x="204" y="180"/>
                </a:cubicBezTo>
                <a:cubicBezTo>
                  <a:pt x="220" y="195"/>
                  <a:pt x="220" y="195"/>
                  <a:pt x="220" y="195"/>
                </a:cubicBezTo>
                <a:cubicBezTo>
                  <a:pt x="236" y="180"/>
                  <a:pt x="236" y="180"/>
                  <a:pt x="236" y="180"/>
                </a:cubicBezTo>
                <a:cubicBezTo>
                  <a:pt x="238" y="177"/>
                  <a:pt x="241" y="176"/>
                  <a:pt x="244" y="176"/>
                </a:cubicBezTo>
                <a:cubicBezTo>
                  <a:pt x="251" y="176"/>
                  <a:pt x="256" y="181"/>
                  <a:pt x="256" y="188"/>
                </a:cubicBezTo>
                <a:cubicBezTo>
                  <a:pt x="256" y="191"/>
                  <a:pt x="255" y="194"/>
                  <a:pt x="252" y="196"/>
                </a:cubicBezTo>
                <a:lnTo>
                  <a:pt x="237" y="212"/>
                </a:lnTo>
                <a:close/>
                <a:moveTo>
                  <a:pt x="172" y="188"/>
                </a:moveTo>
                <a:cubicBezTo>
                  <a:pt x="172" y="195"/>
                  <a:pt x="175" y="201"/>
                  <a:pt x="179" y="205"/>
                </a:cubicBezTo>
                <a:cubicBezTo>
                  <a:pt x="179" y="205"/>
                  <a:pt x="179" y="205"/>
                  <a:pt x="179" y="205"/>
                </a:cubicBezTo>
                <a:cubicBezTo>
                  <a:pt x="186" y="212"/>
                  <a:pt x="186" y="212"/>
                  <a:pt x="186" y="212"/>
                </a:cubicBezTo>
                <a:cubicBezTo>
                  <a:pt x="179" y="219"/>
                  <a:pt x="179" y="219"/>
                  <a:pt x="179" y="219"/>
                </a:cubicBezTo>
                <a:cubicBezTo>
                  <a:pt x="175" y="223"/>
                  <a:pt x="172" y="229"/>
                  <a:pt x="172" y="236"/>
                </a:cubicBezTo>
                <a:cubicBezTo>
                  <a:pt x="172" y="240"/>
                  <a:pt x="173" y="244"/>
                  <a:pt x="175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188" y="164"/>
                  <a:pt x="189" y="165"/>
                  <a:pt x="190" y="165"/>
                </a:cubicBezTo>
                <a:cubicBezTo>
                  <a:pt x="180" y="168"/>
                  <a:pt x="172" y="177"/>
                  <a:pt x="172" y="188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6" name="Google Shape;2946;p80"/>
          <p:cNvSpPr/>
          <p:nvPr/>
        </p:nvSpPr>
        <p:spPr>
          <a:xfrm>
            <a:off x="3610958" y="1810309"/>
            <a:ext cx="779306" cy="751554"/>
          </a:xfrm>
          <a:custGeom>
            <a:avLst/>
            <a:gdLst/>
            <a:ahLst/>
            <a:cxnLst/>
            <a:rect l="l" t="t" r="r" b="b"/>
            <a:pathLst>
              <a:path w="256" h="248" extrusionOk="0">
                <a:moveTo>
                  <a:pt x="220" y="236"/>
                </a:moveTo>
                <a:cubicBezTo>
                  <a:pt x="218" y="239"/>
                  <a:pt x="215" y="240"/>
                  <a:pt x="212" y="240"/>
                </a:cubicBezTo>
                <a:cubicBezTo>
                  <a:pt x="209" y="240"/>
                  <a:pt x="206" y="239"/>
                  <a:pt x="204" y="236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85" y="218"/>
                  <a:pt x="184" y="215"/>
                  <a:pt x="184" y="212"/>
                </a:cubicBezTo>
                <a:cubicBezTo>
                  <a:pt x="184" y="205"/>
                  <a:pt x="189" y="200"/>
                  <a:pt x="196" y="200"/>
                </a:cubicBezTo>
                <a:cubicBezTo>
                  <a:pt x="199" y="200"/>
                  <a:pt x="202" y="201"/>
                  <a:pt x="204" y="204"/>
                </a:cubicBezTo>
                <a:cubicBezTo>
                  <a:pt x="212" y="211"/>
                  <a:pt x="212" y="211"/>
                  <a:pt x="212" y="211"/>
                </a:cubicBezTo>
                <a:cubicBezTo>
                  <a:pt x="236" y="188"/>
                  <a:pt x="236" y="188"/>
                  <a:pt x="236" y="188"/>
                </a:cubicBezTo>
                <a:cubicBezTo>
                  <a:pt x="238" y="185"/>
                  <a:pt x="241" y="184"/>
                  <a:pt x="244" y="184"/>
                </a:cubicBezTo>
                <a:cubicBezTo>
                  <a:pt x="251" y="184"/>
                  <a:pt x="256" y="189"/>
                  <a:pt x="256" y="196"/>
                </a:cubicBezTo>
                <a:cubicBezTo>
                  <a:pt x="256" y="199"/>
                  <a:pt x="255" y="202"/>
                  <a:pt x="252" y="204"/>
                </a:cubicBezTo>
                <a:lnTo>
                  <a:pt x="220" y="236"/>
                </a:lnTo>
                <a:close/>
                <a:moveTo>
                  <a:pt x="212" y="194"/>
                </a:moveTo>
                <a:cubicBezTo>
                  <a:pt x="208" y="190"/>
                  <a:pt x="202" y="188"/>
                  <a:pt x="196" y="188"/>
                </a:cubicBezTo>
                <a:cubicBezTo>
                  <a:pt x="183" y="188"/>
                  <a:pt x="172" y="199"/>
                  <a:pt x="172" y="212"/>
                </a:cubicBezTo>
                <a:cubicBezTo>
                  <a:pt x="172" y="219"/>
                  <a:pt x="175" y="225"/>
                  <a:pt x="179" y="229"/>
                </a:cubicBezTo>
                <a:cubicBezTo>
                  <a:pt x="195" y="245"/>
                  <a:pt x="195" y="245"/>
                  <a:pt x="195" y="245"/>
                </a:cubicBezTo>
                <a:cubicBezTo>
                  <a:pt x="196" y="246"/>
                  <a:pt x="197" y="247"/>
                  <a:pt x="199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212" y="174"/>
                  <a:pt x="204" y="166"/>
                  <a:pt x="224" y="176"/>
                </a:cubicBezTo>
                <a:cubicBezTo>
                  <a:pt x="225" y="177"/>
                  <a:pt x="226" y="178"/>
                  <a:pt x="228" y="179"/>
                </a:cubicBezTo>
                <a:cubicBezTo>
                  <a:pt x="227" y="179"/>
                  <a:pt x="227" y="179"/>
                  <a:pt x="227" y="179"/>
                </a:cubicBezTo>
                <a:lnTo>
                  <a:pt x="212" y="194"/>
                </a:lnTo>
                <a:close/>
                <a:moveTo>
                  <a:pt x="254" y="220"/>
                </a:moveTo>
                <a:cubicBezTo>
                  <a:pt x="256" y="229"/>
                  <a:pt x="256" y="236"/>
                  <a:pt x="256" y="236"/>
                </a:cubicBezTo>
                <a:cubicBezTo>
                  <a:pt x="256" y="236"/>
                  <a:pt x="256" y="236"/>
                  <a:pt x="256" y="236"/>
                </a:cubicBez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225" y="248"/>
                  <a:pt x="225" y="248"/>
                  <a:pt x="225" y="248"/>
                </a:cubicBezTo>
                <a:cubicBezTo>
                  <a:pt x="227" y="247"/>
                  <a:pt x="228" y="246"/>
                  <a:pt x="229" y="245"/>
                </a:cubicBezTo>
                <a:lnTo>
                  <a:pt x="254" y="2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7" name="Google Shape;2947;p80"/>
          <p:cNvSpPr/>
          <p:nvPr/>
        </p:nvSpPr>
        <p:spPr>
          <a:xfrm>
            <a:off x="4758451" y="3448173"/>
            <a:ext cx="776225" cy="751554"/>
          </a:xfrm>
          <a:custGeom>
            <a:avLst/>
            <a:gdLst/>
            <a:ahLst/>
            <a:cxnLst/>
            <a:rect l="l" t="t" r="r" b="b"/>
            <a:pathLst>
              <a:path w="256" h="248" extrusionOk="0">
                <a:moveTo>
                  <a:pt x="256" y="236"/>
                </a:move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212" y="174"/>
                  <a:pt x="204" y="166"/>
                  <a:pt x="224" y="176"/>
                </a:cubicBezTo>
                <a:cubicBezTo>
                  <a:pt x="230" y="179"/>
                  <a:pt x="235" y="183"/>
                  <a:pt x="239" y="188"/>
                </a:cubicBezTo>
                <a:cubicBezTo>
                  <a:pt x="192" y="188"/>
                  <a:pt x="192" y="188"/>
                  <a:pt x="192" y="188"/>
                </a:cubicBezTo>
                <a:cubicBezTo>
                  <a:pt x="179" y="188"/>
                  <a:pt x="168" y="199"/>
                  <a:pt x="168" y="212"/>
                </a:cubicBezTo>
                <a:cubicBezTo>
                  <a:pt x="168" y="225"/>
                  <a:pt x="179" y="236"/>
                  <a:pt x="192" y="236"/>
                </a:cubicBezTo>
                <a:cubicBezTo>
                  <a:pt x="240" y="236"/>
                  <a:pt x="240" y="236"/>
                  <a:pt x="240" y="236"/>
                </a:cubicBezTo>
                <a:cubicBezTo>
                  <a:pt x="246" y="236"/>
                  <a:pt x="251" y="234"/>
                  <a:pt x="256" y="230"/>
                </a:cubicBezTo>
                <a:cubicBezTo>
                  <a:pt x="256" y="234"/>
                  <a:pt x="256" y="236"/>
                  <a:pt x="256" y="236"/>
                </a:cubicBezTo>
                <a:close/>
                <a:moveTo>
                  <a:pt x="240" y="224"/>
                </a:moveTo>
                <a:cubicBezTo>
                  <a:pt x="192" y="224"/>
                  <a:pt x="192" y="224"/>
                  <a:pt x="192" y="224"/>
                </a:cubicBezTo>
                <a:cubicBezTo>
                  <a:pt x="185" y="224"/>
                  <a:pt x="180" y="219"/>
                  <a:pt x="180" y="212"/>
                </a:cubicBezTo>
                <a:cubicBezTo>
                  <a:pt x="180" y="205"/>
                  <a:pt x="185" y="200"/>
                  <a:pt x="192" y="200"/>
                </a:cubicBezTo>
                <a:cubicBezTo>
                  <a:pt x="240" y="200"/>
                  <a:pt x="240" y="200"/>
                  <a:pt x="240" y="200"/>
                </a:cubicBezTo>
                <a:cubicBezTo>
                  <a:pt x="247" y="200"/>
                  <a:pt x="252" y="205"/>
                  <a:pt x="252" y="212"/>
                </a:cubicBezTo>
                <a:cubicBezTo>
                  <a:pt x="252" y="219"/>
                  <a:pt x="247" y="224"/>
                  <a:pt x="240" y="224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8" name="Google Shape;2948;p80"/>
          <p:cNvSpPr/>
          <p:nvPr/>
        </p:nvSpPr>
        <p:spPr>
          <a:xfrm>
            <a:off x="183323" y="3446834"/>
            <a:ext cx="779306" cy="751554"/>
          </a:xfrm>
          <a:custGeom>
            <a:avLst/>
            <a:gdLst/>
            <a:ahLst/>
            <a:cxnLst/>
            <a:rect l="l" t="t" r="r" b="b"/>
            <a:pathLst>
              <a:path w="256" h="248" extrusionOk="0">
                <a:moveTo>
                  <a:pt x="256" y="236"/>
                </a:move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237" y="248"/>
                  <a:pt x="237" y="248"/>
                  <a:pt x="237" y="248"/>
                </a:cubicBezTo>
                <a:cubicBezTo>
                  <a:pt x="239" y="244"/>
                  <a:pt x="240" y="240"/>
                  <a:pt x="240" y="236"/>
                </a:cubicBezTo>
                <a:cubicBezTo>
                  <a:pt x="246" y="236"/>
                  <a:pt x="251" y="234"/>
                  <a:pt x="256" y="230"/>
                </a:cubicBezTo>
                <a:cubicBezTo>
                  <a:pt x="256" y="234"/>
                  <a:pt x="256" y="236"/>
                  <a:pt x="256" y="236"/>
                </a:cubicBezTo>
                <a:close/>
                <a:moveTo>
                  <a:pt x="240" y="224"/>
                </a:moveTo>
                <a:cubicBezTo>
                  <a:pt x="228" y="224"/>
                  <a:pt x="228" y="224"/>
                  <a:pt x="228" y="224"/>
                </a:cubicBezTo>
                <a:cubicBezTo>
                  <a:pt x="228" y="236"/>
                  <a:pt x="228" y="236"/>
                  <a:pt x="228" y="236"/>
                </a:cubicBezTo>
                <a:cubicBezTo>
                  <a:pt x="228" y="243"/>
                  <a:pt x="223" y="248"/>
                  <a:pt x="216" y="248"/>
                </a:cubicBezTo>
                <a:cubicBezTo>
                  <a:pt x="209" y="248"/>
                  <a:pt x="204" y="243"/>
                  <a:pt x="204" y="236"/>
                </a:cubicBezTo>
                <a:cubicBezTo>
                  <a:pt x="204" y="224"/>
                  <a:pt x="204" y="224"/>
                  <a:pt x="204" y="224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85" y="224"/>
                  <a:pt x="180" y="219"/>
                  <a:pt x="180" y="212"/>
                </a:cubicBezTo>
                <a:cubicBezTo>
                  <a:pt x="180" y="205"/>
                  <a:pt x="185" y="200"/>
                  <a:pt x="192" y="200"/>
                </a:cubicBezTo>
                <a:cubicBezTo>
                  <a:pt x="204" y="200"/>
                  <a:pt x="204" y="200"/>
                  <a:pt x="204" y="200"/>
                </a:cubicBezTo>
                <a:cubicBezTo>
                  <a:pt x="204" y="188"/>
                  <a:pt x="204" y="188"/>
                  <a:pt x="204" y="188"/>
                </a:cubicBezTo>
                <a:cubicBezTo>
                  <a:pt x="204" y="181"/>
                  <a:pt x="209" y="176"/>
                  <a:pt x="216" y="176"/>
                </a:cubicBezTo>
                <a:cubicBezTo>
                  <a:pt x="223" y="176"/>
                  <a:pt x="228" y="181"/>
                  <a:pt x="228" y="188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40" y="200"/>
                  <a:pt x="240" y="200"/>
                  <a:pt x="240" y="200"/>
                </a:cubicBezTo>
                <a:cubicBezTo>
                  <a:pt x="247" y="200"/>
                  <a:pt x="252" y="205"/>
                  <a:pt x="252" y="212"/>
                </a:cubicBezTo>
                <a:cubicBezTo>
                  <a:pt x="252" y="219"/>
                  <a:pt x="247" y="224"/>
                  <a:pt x="240" y="224"/>
                </a:cubicBezTo>
                <a:moveTo>
                  <a:pt x="192" y="188"/>
                </a:moveTo>
                <a:cubicBezTo>
                  <a:pt x="179" y="188"/>
                  <a:pt x="168" y="199"/>
                  <a:pt x="168" y="212"/>
                </a:cubicBezTo>
                <a:cubicBezTo>
                  <a:pt x="168" y="225"/>
                  <a:pt x="179" y="236"/>
                  <a:pt x="192" y="236"/>
                </a:cubicBezTo>
                <a:cubicBezTo>
                  <a:pt x="192" y="240"/>
                  <a:pt x="193" y="244"/>
                  <a:pt x="195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194" y="167"/>
                  <a:pt x="198" y="168"/>
                  <a:pt x="202" y="169"/>
                </a:cubicBezTo>
                <a:cubicBezTo>
                  <a:pt x="196" y="173"/>
                  <a:pt x="192" y="180"/>
                  <a:pt x="192" y="188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" y="38616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180" y="1638605"/>
            <a:ext cx="8280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sz="2000" b="1" cap="all" dirty="0" smtClean="0">
                <a:solidFill>
                  <a:srgbClr val="0064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воспитательная система</a:t>
            </a:r>
            <a:endParaRPr lang="ru-RU" sz="2000" b="1" cap="all" dirty="0">
              <a:solidFill>
                <a:srgbClr val="0064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cap="all" dirty="0" smtClean="0">
                <a:solidFill>
                  <a:srgbClr val="0064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образовательной организации </a:t>
            </a:r>
            <a:endParaRPr lang="ru-RU" sz="2000" b="1" cap="all" dirty="0">
              <a:solidFill>
                <a:srgbClr val="0064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57486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7" name="Google Shape;4187;p124"/>
          <p:cNvSpPr txBox="1">
            <a:spLocks noGrp="1"/>
          </p:cNvSpPr>
          <p:nvPr>
            <p:ph type="title"/>
          </p:nvPr>
        </p:nvSpPr>
        <p:spPr>
          <a:xfrm>
            <a:off x="359354" y="555343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ВЗАИМОДЕЙСТВИЕ С СОЦИАЛЬНЫМИ ПАРТНЕРАМИ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oogle Shape;4188;p124"/>
          <p:cNvGrpSpPr/>
          <p:nvPr/>
        </p:nvGrpSpPr>
        <p:grpSpPr>
          <a:xfrm>
            <a:off x="2655522" y="1754120"/>
            <a:ext cx="3153486" cy="2529475"/>
            <a:chOff x="2576194" y="1796722"/>
            <a:chExt cx="3152391" cy="2528694"/>
          </a:xfrm>
        </p:grpSpPr>
        <p:sp>
          <p:nvSpPr>
            <p:cNvPr id="4189" name="Google Shape;4189;p124"/>
            <p:cNvSpPr/>
            <p:nvPr/>
          </p:nvSpPr>
          <p:spPr>
            <a:xfrm>
              <a:off x="5215405" y="2683498"/>
              <a:ext cx="513180" cy="249405"/>
            </a:xfrm>
            <a:custGeom>
              <a:avLst/>
              <a:gdLst/>
              <a:ahLst/>
              <a:cxnLst/>
              <a:rect l="l" t="t" r="r" b="b"/>
              <a:pathLst>
                <a:path w="34" h="22" extrusionOk="0">
                  <a:moveTo>
                    <a:pt x="0" y="7"/>
                  </a:moveTo>
                  <a:cubicBezTo>
                    <a:pt x="9" y="12"/>
                    <a:pt x="16" y="17"/>
                    <a:pt x="20" y="22"/>
                  </a:cubicBezTo>
                  <a:cubicBezTo>
                    <a:pt x="23" y="19"/>
                    <a:pt x="27" y="17"/>
                    <a:pt x="31" y="17"/>
                  </a:cubicBezTo>
                  <a:cubicBezTo>
                    <a:pt x="32" y="17"/>
                    <a:pt x="33" y="17"/>
                    <a:pt x="34" y="18"/>
                  </a:cubicBezTo>
                  <a:cubicBezTo>
                    <a:pt x="27" y="11"/>
                    <a:pt x="17" y="5"/>
                    <a:pt x="3" y="0"/>
                  </a:cubicBezTo>
                  <a:cubicBezTo>
                    <a:pt x="2" y="3"/>
                    <a:pt x="1" y="5"/>
                    <a:pt x="0" y="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0" name="Google Shape;4190;p124"/>
            <p:cNvSpPr/>
            <p:nvPr/>
          </p:nvSpPr>
          <p:spPr>
            <a:xfrm>
              <a:off x="2576194" y="1969919"/>
              <a:ext cx="1172983" cy="1434084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0" y="119"/>
                  </a:moveTo>
                  <a:cubicBezTo>
                    <a:pt x="25" y="112"/>
                    <a:pt x="15" y="103"/>
                    <a:pt x="15" y="94"/>
                  </a:cubicBezTo>
                  <a:cubicBezTo>
                    <a:pt x="15" y="84"/>
                    <a:pt x="29" y="73"/>
                    <a:pt x="50" y="66"/>
                  </a:cubicBezTo>
                  <a:cubicBezTo>
                    <a:pt x="52" y="73"/>
                    <a:pt x="54" y="80"/>
                    <a:pt x="57" y="87"/>
                  </a:cubicBezTo>
                  <a:cubicBezTo>
                    <a:pt x="58" y="85"/>
                    <a:pt x="59" y="83"/>
                    <a:pt x="61" y="81"/>
                  </a:cubicBezTo>
                  <a:cubicBezTo>
                    <a:pt x="59" y="75"/>
                    <a:pt x="58" y="69"/>
                    <a:pt x="56" y="64"/>
                  </a:cubicBezTo>
                  <a:cubicBezTo>
                    <a:pt x="62" y="62"/>
                    <a:pt x="69" y="60"/>
                    <a:pt x="75" y="59"/>
                  </a:cubicBezTo>
                  <a:cubicBezTo>
                    <a:pt x="77" y="58"/>
                    <a:pt x="78" y="56"/>
                    <a:pt x="79" y="54"/>
                  </a:cubicBezTo>
                  <a:cubicBezTo>
                    <a:pt x="71" y="55"/>
                    <a:pt x="63" y="57"/>
                    <a:pt x="56" y="58"/>
                  </a:cubicBezTo>
                  <a:cubicBezTo>
                    <a:pt x="52" y="38"/>
                    <a:pt x="54" y="21"/>
                    <a:pt x="60" y="11"/>
                  </a:cubicBezTo>
                  <a:cubicBezTo>
                    <a:pt x="57" y="10"/>
                    <a:pt x="55" y="9"/>
                    <a:pt x="53" y="7"/>
                  </a:cubicBezTo>
                  <a:cubicBezTo>
                    <a:pt x="51" y="5"/>
                    <a:pt x="49" y="3"/>
                    <a:pt x="49" y="0"/>
                  </a:cubicBezTo>
                  <a:cubicBezTo>
                    <a:pt x="43" y="13"/>
                    <a:pt x="43" y="34"/>
                    <a:pt x="49" y="60"/>
                  </a:cubicBezTo>
                  <a:cubicBezTo>
                    <a:pt x="19" y="67"/>
                    <a:pt x="0" y="80"/>
                    <a:pt x="0" y="95"/>
                  </a:cubicBezTo>
                  <a:cubicBezTo>
                    <a:pt x="0" y="108"/>
                    <a:pt x="14" y="119"/>
                    <a:pt x="37" y="127"/>
                  </a:cubicBezTo>
                  <a:cubicBezTo>
                    <a:pt x="38" y="125"/>
                    <a:pt x="39" y="122"/>
                    <a:pt x="40" y="11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1" name="Google Shape;4191;p124"/>
            <p:cNvSpPr/>
            <p:nvPr/>
          </p:nvSpPr>
          <p:spPr>
            <a:xfrm>
              <a:off x="3675865" y="1831359"/>
              <a:ext cx="586491" cy="394895"/>
            </a:xfrm>
            <a:custGeom>
              <a:avLst/>
              <a:gdLst/>
              <a:ahLst/>
              <a:cxnLst/>
              <a:rect l="l" t="t" r="r" b="b"/>
              <a:pathLst>
                <a:path w="39" h="35" extrusionOk="0">
                  <a:moveTo>
                    <a:pt x="2" y="15"/>
                  </a:moveTo>
                  <a:cubicBezTo>
                    <a:pt x="11" y="16"/>
                    <a:pt x="23" y="23"/>
                    <a:pt x="34" y="35"/>
                  </a:cubicBezTo>
                  <a:cubicBezTo>
                    <a:pt x="36" y="33"/>
                    <a:pt x="38" y="32"/>
                    <a:pt x="39" y="30"/>
                  </a:cubicBezTo>
                  <a:cubicBezTo>
                    <a:pt x="25" y="14"/>
                    <a:pt x="12" y="3"/>
                    <a:pt x="0" y="0"/>
                  </a:cubicBezTo>
                  <a:cubicBezTo>
                    <a:pt x="2" y="2"/>
                    <a:pt x="3" y="5"/>
                    <a:pt x="3" y="9"/>
                  </a:cubicBezTo>
                  <a:cubicBezTo>
                    <a:pt x="3" y="11"/>
                    <a:pt x="3" y="13"/>
                    <a:pt x="2" y="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2" name="Google Shape;4192;p124"/>
            <p:cNvSpPr/>
            <p:nvPr/>
          </p:nvSpPr>
          <p:spPr>
            <a:xfrm>
              <a:off x="3336798" y="3043750"/>
              <a:ext cx="1145494" cy="755147"/>
            </a:xfrm>
            <a:custGeom>
              <a:avLst/>
              <a:gdLst/>
              <a:ahLst/>
              <a:cxnLst/>
              <a:rect l="l" t="t" r="r" b="b"/>
              <a:pathLst>
                <a:path w="77" h="67" extrusionOk="0">
                  <a:moveTo>
                    <a:pt x="0" y="36"/>
                  </a:moveTo>
                  <a:cubicBezTo>
                    <a:pt x="8" y="38"/>
                    <a:pt x="18" y="40"/>
                    <a:pt x="28" y="41"/>
                  </a:cubicBezTo>
                  <a:cubicBezTo>
                    <a:pt x="33" y="50"/>
                    <a:pt x="39" y="59"/>
                    <a:pt x="45" y="67"/>
                  </a:cubicBezTo>
                  <a:cubicBezTo>
                    <a:pt x="47" y="65"/>
                    <a:pt x="49" y="64"/>
                    <a:pt x="51" y="62"/>
                  </a:cubicBezTo>
                  <a:cubicBezTo>
                    <a:pt x="45" y="56"/>
                    <a:pt x="40" y="49"/>
                    <a:pt x="35" y="42"/>
                  </a:cubicBezTo>
                  <a:cubicBezTo>
                    <a:pt x="42" y="42"/>
                    <a:pt x="50" y="42"/>
                    <a:pt x="57" y="42"/>
                  </a:cubicBezTo>
                  <a:cubicBezTo>
                    <a:pt x="62" y="42"/>
                    <a:pt x="67" y="42"/>
                    <a:pt x="72" y="42"/>
                  </a:cubicBezTo>
                  <a:cubicBezTo>
                    <a:pt x="74" y="40"/>
                    <a:pt x="76" y="38"/>
                    <a:pt x="77" y="36"/>
                  </a:cubicBezTo>
                  <a:cubicBezTo>
                    <a:pt x="70" y="37"/>
                    <a:pt x="63" y="38"/>
                    <a:pt x="56" y="38"/>
                  </a:cubicBezTo>
                  <a:cubicBezTo>
                    <a:pt x="48" y="38"/>
                    <a:pt x="39" y="37"/>
                    <a:pt x="32" y="36"/>
                  </a:cubicBezTo>
                  <a:cubicBezTo>
                    <a:pt x="28" y="30"/>
                    <a:pt x="24" y="23"/>
                    <a:pt x="21" y="16"/>
                  </a:cubicBezTo>
                  <a:cubicBezTo>
                    <a:pt x="18" y="10"/>
                    <a:pt x="16" y="5"/>
                    <a:pt x="14" y="0"/>
                  </a:cubicBezTo>
                  <a:cubicBezTo>
                    <a:pt x="13" y="2"/>
                    <a:pt x="12" y="4"/>
                    <a:pt x="11" y="7"/>
                  </a:cubicBezTo>
                  <a:cubicBezTo>
                    <a:pt x="13" y="11"/>
                    <a:pt x="15" y="15"/>
                    <a:pt x="17" y="19"/>
                  </a:cubicBezTo>
                  <a:cubicBezTo>
                    <a:pt x="19" y="25"/>
                    <a:pt x="22" y="30"/>
                    <a:pt x="25" y="35"/>
                  </a:cubicBezTo>
                  <a:cubicBezTo>
                    <a:pt x="16" y="34"/>
                    <a:pt x="9" y="32"/>
                    <a:pt x="2" y="29"/>
                  </a:cubicBezTo>
                  <a:cubicBezTo>
                    <a:pt x="1" y="32"/>
                    <a:pt x="0" y="34"/>
                    <a:pt x="0" y="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3" name="Google Shape;4193;p124"/>
            <p:cNvSpPr/>
            <p:nvPr/>
          </p:nvSpPr>
          <p:spPr>
            <a:xfrm>
              <a:off x="4124895" y="3133811"/>
              <a:ext cx="1585363" cy="1191605"/>
            </a:xfrm>
            <a:custGeom>
              <a:avLst/>
              <a:gdLst/>
              <a:ahLst/>
              <a:cxnLst/>
              <a:rect l="l" t="t" r="r" b="b"/>
              <a:pathLst>
                <a:path w="106" h="105" extrusionOk="0">
                  <a:moveTo>
                    <a:pt x="104" y="8"/>
                  </a:moveTo>
                  <a:cubicBezTo>
                    <a:pt x="99" y="8"/>
                    <a:pt x="96" y="6"/>
                    <a:pt x="93" y="3"/>
                  </a:cubicBezTo>
                  <a:cubicBezTo>
                    <a:pt x="93" y="3"/>
                    <a:pt x="92" y="3"/>
                    <a:pt x="92" y="3"/>
                  </a:cubicBezTo>
                  <a:cubicBezTo>
                    <a:pt x="86" y="9"/>
                    <a:pt x="76" y="15"/>
                    <a:pt x="62" y="20"/>
                  </a:cubicBezTo>
                  <a:cubicBezTo>
                    <a:pt x="61" y="14"/>
                    <a:pt x="59" y="7"/>
                    <a:pt x="56" y="0"/>
                  </a:cubicBezTo>
                  <a:cubicBezTo>
                    <a:pt x="55" y="2"/>
                    <a:pt x="54" y="4"/>
                    <a:pt x="53" y="6"/>
                  </a:cubicBezTo>
                  <a:cubicBezTo>
                    <a:pt x="54" y="11"/>
                    <a:pt x="56" y="17"/>
                    <a:pt x="57" y="22"/>
                  </a:cubicBezTo>
                  <a:cubicBezTo>
                    <a:pt x="51" y="24"/>
                    <a:pt x="45" y="25"/>
                    <a:pt x="39" y="26"/>
                  </a:cubicBezTo>
                  <a:cubicBezTo>
                    <a:pt x="37" y="28"/>
                    <a:pt x="36" y="31"/>
                    <a:pt x="34" y="33"/>
                  </a:cubicBezTo>
                  <a:cubicBezTo>
                    <a:pt x="42" y="32"/>
                    <a:pt x="50" y="31"/>
                    <a:pt x="58" y="29"/>
                  </a:cubicBezTo>
                  <a:cubicBezTo>
                    <a:pt x="62" y="56"/>
                    <a:pt x="58" y="78"/>
                    <a:pt x="48" y="83"/>
                  </a:cubicBezTo>
                  <a:cubicBezTo>
                    <a:pt x="38" y="87"/>
                    <a:pt x="22" y="80"/>
                    <a:pt x="6" y="63"/>
                  </a:cubicBezTo>
                  <a:cubicBezTo>
                    <a:pt x="4" y="65"/>
                    <a:pt x="2" y="67"/>
                    <a:pt x="0" y="69"/>
                  </a:cubicBezTo>
                  <a:cubicBezTo>
                    <a:pt x="20" y="93"/>
                    <a:pt x="40" y="105"/>
                    <a:pt x="54" y="99"/>
                  </a:cubicBezTo>
                  <a:cubicBezTo>
                    <a:pt x="69" y="92"/>
                    <a:pt x="72" y="63"/>
                    <a:pt x="64" y="28"/>
                  </a:cubicBezTo>
                  <a:cubicBezTo>
                    <a:pt x="83" y="23"/>
                    <a:pt x="98" y="16"/>
                    <a:pt x="106" y="8"/>
                  </a:cubicBezTo>
                  <a:cubicBezTo>
                    <a:pt x="105" y="8"/>
                    <a:pt x="104" y="8"/>
                    <a:pt x="104" y="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4" name="Google Shape;4194;p124"/>
            <p:cNvSpPr/>
            <p:nvPr/>
          </p:nvSpPr>
          <p:spPr>
            <a:xfrm>
              <a:off x="3932456" y="2295533"/>
              <a:ext cx="1154655" cy="762073"/>
            </a:xfrm>
            <a:custGeom>
              <a:avLst/>
              <a:gdLst/>
              <a:ahLst/>
              <a:cxnLst/>
              <a:rect l="l" t="t" r="r" b="b"/>
              <a:pathLst>
                <a:path w="77" h="67" extrusionOk="0">
                  <a:moveTo>
                    <a:pt x="4" y="24"/>
                  </a:moveTo>
                  <a:cubicBezTo>
                    <a:pt x="3" y="26"/>
                    <a:pt x="1" y="27"/>
                    <a:pt x="0" y="28"/>
                  </a:cubicBezTo>
                  <a:cubicBezTo>
                    <a:pt x="5" y="28"/>
                    <a:pt x="11" y="28"/>
                    <a:pt x="16" y="28"/>
                  </a:cubicBezTo>
                  <a:cubicBezTo>
                    <a:pt x="26" y="28"/>
                    <a:pt x="36" y="28"/>
                    <a:pt x="45" y="30"/>
                  </a:cubicBezTo>
                  <a:cubicBezTo>
                    <a:pt x="48" y="35"/>
                    <a:pt x="51" y="41"/>
                    <a:pt x="54" y="48"/>
                  </a:cubicBezTo>
                  <a:cubicBezTo>
                    <a:pt x="57" y="54"/>
                    <a:pt x="59" y="61"/>
                    <a:pt x="62" y="67"/>
                  </a:cubicBezTo>
                  <a:cubicBezTo>
                    <a:pt x="63" y="65"/>
                    <a:pt x="64" y="63"/>
                    <a:pt x="64" y="62"/>
                  </a:cubicBezTo>
                  <a:cubicBezTo>
                    <a:pt x="63" y="57"/>
                    <a:pt x="60" y="52"/>
                    <a:pt x="58" y="47"/>
                  </a:cubicBezTo>
                  <a:cubicBezTo>
                    <a:pt x="56" y="41"/>
                    <a:pt x="53" y="36"/>
                    <a:pt x="50" y="31"/>
                  </a:cubicBezTo>
                  <a:cubicBezTo>
                    <a:pt x="59" y="32"/>
                    <a:pt x="67" y="34"/>
                    <a:pt x="75" y="37"/>
                  </a:cubicBezTo>
                  <a:cubicBezTo>
                    <a:pt x="76" y="35"/>
                    <a:pt x="76" y="33"/>
                    <a:pt x="77" y="31"/>
                  </a:cubicBezTo>
                  <a:cubicBezTo>
                    <a:pt x="68" y="28"/>
                    <a:pt x="58" y="27"/>
                    <a:pt x="47" y="25"/>
                  </a:cubicBezTo>
                  <a:cubicBezTo>
                    <a:pt x="42" y="16"/>
                    <a:pt x="36" y="8"/>
                    <a:pt x="31" y="0"/>
                  </a:cubicBezTo>
                  <a:cubicBezTo>
                    <a:pt x="29" y="1"/>
                    <a:pt x="28" y="2"/>
                    <a:pt x="26" y="3"/>
                  </a:cubicBezTo>
                  <a:cubicBezTo>
                    <a:pt x="31" y="10"/>
                    <a:pt x="37" y="17"/>
                    <a:pt x="42" y="25"/>
                  </a:cubicBezTo>
                  <a:cubicBezTo>
                    <a:pt x="34" y="24"/>
                    <a:pt x="26" y="24"/>
                    <a:pt x="17" y="24"/>
                  </a:cubicBezTo>
                  <a:cubicBezTo>
                    <a:pt x="13" y="24"/>
                    <a:pt x="8" y="24"/>
                    <a:pt x="4" y="2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5" name="Google Shape;4195;p124"/>
            <p:cNvSpPr/>
            <p:nvPr/>
          </p:nvSpPr>
          <p:spPr>
            <a:xfrm>
              <a:off x="2979407" y="1796722"/>
              <a:ext cx="2520084" cy="2341641"/>
            </a:xfrm>
            <a:custGeom>
              <a:avLst/>
              <a:gdLst/>
              <a:ahLst/>
              <a:cxnLst/>
              <a:rect l="l" t="t" r="r" b="b"/>
              <a:pathLst>
                <a:path w="169" h="207" extrusionOk="0">
                  <a:moveTo>
                    <a:pt x="118" y="136"/>
                  </a:moveTo>
                  <a:cubicBezTo>
                    <a:pt x="156" y="83"/>
                    <a:pt x="169" y="28"/>
                    <a:pt x="149" y="14"/>
                  </a:cubicBezTo>
                  <a:cubicBezTo>
                    <a:pt x="129" y="0"/>
                    <a:pt x="82" y="31"/>
                    <a:pt x="45" y="84"/>
                  </a:cubicBezTo>
                  <a:cubicBezTo>
                    <a:pt x="15" y="126"/>
                    <a:pt x="0" y="169"/>
                    <a:pt x="5" y="192"/>
                  </a:cubicBezTo>
                  <a:cubicBezTo>
                    <a:pt x="5" y="192"/>
                    <a:pt x="5" y="192"/>
                    <a:pt x="5" y="192"/>
                  </a:cubicBezTo>
                  <a:cubicBezTo>
                    <a:pt x="5" y="192"/>
                    <a:pt x="5" y="192"/>
                    <a:pt x="5" y="192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6" y="190"/>
                    <a:pt x="6" y="190"/>
                    <a:pt x="6" y="190"/>
                  </a:cubicBezTo>
                  <a:cubicBezTo>
                    <a:pt x="6" y="190"/>
                    <a:pt x="6" y="190"/>
                    <a:pt x="6" y="190"/>
                  </a:cubicBezTo>
                  <a:cubicBezTo>
                    <a:pt x="6" y="190"/>
                    <a:pt x="6" y="190"/>
                    <a:pt x="6" y="190"/>
                  </a:cubicBezTo>
                  <a:cubicBezTo>
                    <a:pt x="6" y="190"/>
                    <a:pt x="6" y="190"/>
                    <a:pt x="6" y="190"/>
                  </a:cubicBezTo>
                  <a:cubicBezTo>
                    <a:pt x="6" y="190"/>
                    <a:pt x="6" y="190"/>
                    <a:pt x="6" y="19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4" y="161"/>
                    <a:pt x="24" y="122"/>
                    <a:pt x="50" y="86"/>
                  </a:cubicBezTo>
                  <a:cubicBezTo>
                    <a:pt x="82" y="40"/>
                    <a:pt x="124" y="17"/>
                    <a:pt x="140" y="28"/>
                  </a:cubicBezTo>
                  <a:cubicBezTo>
                    <a:pt x="156" y="40"/>
                    <a:pt x="148" y="87"/>
                    <a:pt x="116" y="132"/>
                  </a:cubicBezTo>
                  <a:cubicBezTo>
                    <a:pt x="91" y="167"/>
                    <a:pt x="61" y="190"/>
                    <a:pt x="40" y="194"/>
                  </a:cubicBezTo>
                  <a:cubicBezTo>
                    <a:pt x="40" y="194"/>
                    <a:pt x="40" y="194"/>
                    <a:pt x="40" y="194"/>
                  </a:cubicBezTo>
                  <a:cubicBezTo>
                    <a:pt x="40" y="194"/>
                    <a:pt x="40" y="194"/>
                    <a:pt x="40" y="194"/>
                  </a:cubicBezTo>
                  <a:cubicBezTo>
                    <a:pt x="40" y="194"/>
                    <a:pt x="40" y="194"/>
                    <a:pt x="40" y="194"/>
                  </a:cubicBezTo>
                  <a:cubicBezTo>
                    <a:pt x="40" y="194"/>
                    <a:pt x="40" y="194"/>
                    <a:pt x="40" y="194"/>
                  </a:cubicBezTo>
                  <a:cubicBezTo>
                    <a:pt x="40" y="195"/>
                    <a:pt x="40" y="195"/>
                    <a:pt x="40" y="195"/>
                  </a:cubicBezTo>
                  <a:cubicBezTo>
                    <a:pt x="40" y="195"/>
                    <a:pt x="40" y="195"/>
                    <a:pt x="40" y="195"/>
                  </a:cubicBezTo>
                  <a:cubicBezTo>
                    <a:pt x="40" y="195"/>
                    <a:pt x="40" y="195"/>
                    <a:pt x="40" y="195"/>
                  </a:cubicBezTo>
                  <a:cubicBezTo>
                    <a:pt x="40" y="195"/>
                    <a:pt x="40" y="195"/>
                    <a:pt x="40" y="195"/>
                  </a:cubicBezTo>
                  <a:cubicBezTo>
                    <a:pt x="40" y="195"/>
                    <a:pt x="40" y="195"/>
                    <a:pt x="40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6"/>
                    <a:pt x="40" y="206"/>
                    <a:pt x="40" y="206"/>
                  </a:cubicBezTo>
                  <a:cubicBezTo>
                    <a:pt x="40" y="206"/>
                    <a:pt x="40" y="206"/>
                    <a:pt x="40" y="206"/>
                  </a:cubicBezTo>
                  <a:cubicBezTo>
                    <a:pt x="40" y="206"/>
                    <a:pt x="40" y="206"/>
                    <a:pt x="40" y="206"/>
                  </a:cubicBezTo>
                  <a:cubicBezTo>
                    <a:pt x="40" y="206"/>
                    <a:pt x="40" y="206"/>
                    <a:pt x="40" y="206"/>
                  </a:cubicBezTo>
                  <a:cubicBezTo>
                    <a:pt x="40" y="206"/>
                    <a:pt x="40" y="206"/>
                    <a:pt x="40" y="206"/>
                  </a:cubicBezTo>
                  <a:cubicBezTo>
                    <a:pt x="40" y="206"/>
                    <a:pt x="40" y="206"/>
                    <a:pt x="40" y="206"/>
                  </a:cubicBezTo>
                  <a:cubicBezTo>
                    <a:pt x="40" y="206"/>
                    <a:pt x="40" y="206"/>
                    <a:pt x="40" y="206"/>
                  </a:cubicBezTo>
                  <a:cubicBezTo>
                    <a:pt x="40" y="206"/>
                    <a:pt x="40" y="206"/>
                    <a:pt x="40" y="206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62" y="199"/>
                    <a:pt x="92" y="173"/>
                    <a:pt x="118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96" name="Google Shape;4196;p124"/>
          <p:cNvSpPr/>
          <p:nvPr/>
        </p:nvSpPr>
        <p:spPr>
          <a:xfrm>
            <a:off x="5478319" y="2679593"/>
            <a:ext cx="594206" cy="5941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Google Shape;4197;p124"/>
          <p:cNvGrpSpPr/>
          <p:nvPr/>
        </p:nvGrpSpPr>
        <p:grpSpPr>
          <a:xfrm>
            <a:off x="5667434" y="2825032"/>
            <a:ext cx="215975" cy="303306"/>
            <a:chOff x="1685925" y="4646613"/>
            <a:chExt cx="215900" cy="303212"/>
          </a:xfrm>
        </p:grpSpPr>
        <p:sp>
          <p:nvSpPr>
            <p:cNvPr id="4198" name="Google Shape;4198;p124"/>
            <p:cNvSpPr/>
            <p:nvPr/>
          </p:nvSpPr>
          <p:spPr>
            <a:xfrm>
              <a:off x="1685925" y="4646613"/>
              <a:ext cx="215900" cy="303212"/>
            </a:xfrm>
            <a:custGeom>
              <a:avLst/>
              <a:gdLst/>
              <a:ahLst/>
              <a:cxnLst/>
              <a:rect l="l" t="t" r="r" b="b"/>
              <a:pathLst>
                <a:path w="259" h="364" extrusionOk="0">
                  <a:moveTo>
                    <a:pt x="9" y="179"/>
                  </a:moveTo>
                  <a:cubicBezTo>
                    <a:pt x="9" y="179"/>
                    <a:pt x="0" y="151"/>
                    <a:pt x="1" y="122"/>
                  </a:cubicBezTo>
                  <a:cubicBezTo>
                    <a:pt x="3" y="69"/>
                    <a:pt x="28" y="0"/>
                    <a:pt x="121" y="1"/>
                  </a:cubicBezTo>
                  <a:cubicBezTo>
                    <a:pt x="259" y="3"/>
                    <a:pt x="232" y="156"/>
                    <a:pt x="232" y="156"/>
                  </a:cubicBezTo>
                  <a:cubicBezTo>
                    <a:pt x="208" y="262"/>
                    <a:pt x="116" y="364"/>
                    <a:pt x="116" y="364"/>
                  </a:cubicBezTo>
                  <a:cubicBezTo>
                    <a:pt x="26" y="266"/>
                    <a:pt x="9" y="179"/>
                    <a:pt x="9" y="179"/>
                  </a:cubicBezTo>
                  <a:close/>
                  <a:moveTo>
                    <a:pt x="117" y="321"/>
                  </a:moveTo>
                  <a:cubicBezTo>
                    <a:pt x="117" y="321"/>
                    <a:pt x="186" y="243"/>
                    <a:pt x="204" y="162"/>
                  </a:cubicBezTo>
                  <a:cubicBezTo>
                    <a:pt x="204" y="162"/>
                    <a:pt x="227" y="33"/>
                    <a:pt x="122" y="31"/>
                  </a:cubicBezTo>
                  <a:cubicBezTo>
                    <a:pt x="51" y="30"/>
                    <a:pt x="31" y="97"/>
                    <a:pt x="29" y="137"/>
                  </a:cubicBezTo>
                  <a:cubicBezTo>
                    <a:pt x="28" y="159"/>
                    <a:pt x="35" y="180"/>
                    <a:pt x="35" y="180"/>
                  </a:cubicBezTo>
                  <a:cubicBezTo>
                    <a:pt x="35" y="180"/>
                    <a:pt x="48" y="246"/>
                    <a:pt x="117" y="3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9" name="Google Shape;4199;p124"/>
            <p:cNvSpPr/>
            <p:nvPr/>
          </p:nvSpPr>
          <p:spPr>
            <a:xfrm>
              <a:off x="1749425" y="4716463"/>
              <a:ext cx="77788" cy="7778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00" name="Google Shape;4200;p124"/>
          <p:cNvSpPr/>
          <p:nvPr/>
        </p:nvSpPr>
        <p:spPr>
          <a:xfrm>
            <a:off x="3088867" y="3671188"/>
            <a:ext cx="592248" cy="592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1" name="Google Shape;4201;p124"/>
          <p:cNvSpPr/>
          <p:nvPr/>
        </p:nvSpPr>
        <p:spPr>
          <a:xfrm>
            <a:off x="3176163" y="3786427"/>
            <a:ext cx="417658" cy="362062"/>
          </a:xfrm>
          <a:custGeom>
            <a:avLst/>
            <a:gdLst/>
            <a:ahLst/>
            <a:cxnLst/>
            <a:rect l="l" t="t" r="r" b="b"/>
            <a:pathLst>
              <a:path w="566" h="490" extrusionOk="0">
                <a:moveTo>
                  <a:pt x="159" y="9"/>
                </a:moveTo>
                <a:cubicBezTo>
                  <a:pt x="173" y="0"/>
                  <a:pt x="279" y="100"/>
                  <a:pt x="277" y="124"/>
                </a:cubicBezTo>
                <a:cubicBezTo>
                  <a:pt x="275" y="147"/>
                  <a:pt x="218" y="191"/>
                  <a:pt x="218" y="200"/>
                </a:cubicBezTo>
                <a:cubicBezTo>
                  <a:pt x="218" y="209"/>
                  <a:pt x="221" y="242"/>
                  <a:pt x="270" y="291"/>
                </a:cubicBezTo>
                <a:cubicBezTo>
                  <a:pt x="319" y="339"/>
                  <a:pt x="363" y="359"/>
                  <a:pt x="374" y="358"/>
                </a:cubicBezTo>
                <a:cubicBezTo>
                  <a:pt x="386" y="357"/>
                  <a:pt x="437" y="296"/>
                  <a:pt x="449" y="295"/>
                </a:cubicBezTo>
                <a:cubicBezTo>
                  <a:pt x="460" y="294"/>
                  <a:pt x="548" y="352"/>
                  <a:pt x="562" y="416"/>
                </a:cubicBezTo>
                <a:cubicBezTo>
                  <a:pt x="566" y="428"/>
                  <a:pt x="510" y="490"/>
                  <a:pt x="436" y="490"/>
                </a:cubicBezTo>
                <a:cubicBezTo>
                  <a:pt x="362" y="490"/>
                  <a:pt x="265" y="435"/>
                  <a:pt x="192" y="364"/>
                </a:cubicBezTo>
                <a:cubicBezTo>
                  <a:pt x="120" y="293"/>
                  <a:pt x="0" y="103"/>
                  <a:pt x="159" y="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2" name="Google Shape;4202;p124"/>
          <p:cNvSpPr/>
          <p:nvPr/>
        </p:nvSpPr>
        <p:spPr>
          <a:xfrm>
            <a:off x="3293352" y="1588046"/>
            <a:ext cx="594206" cy="5941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3" name="Google Shape;4203;p124"/>
          <p:cNvSpPr/>
          <p:nvPr/>
        </p:nvSpPr>
        <p:spPr>
          <a:xfrm rot="10800000">
            <a:off x="3442386" y="1773855"/>
            <a:ext cx="296140" cy="222568"/>
          </a:xfrm>
          <a:custGeom>
            <a:avLst/>
            <a:gdLst/>
            <a:ahLst/>
            <a:cxnLst/>
            <a:rect l="l" t="t" r="r" b="b"/>
            <a:pathLst>
              <a:path w="298" h="225" extrusionOk="0">
                <a:moveTo>
                  <a:pt x="149" y="0"/>
                </a:moveTo>
                <a:cubicBezTo>
                  <a:pt x="149" y="50"/>
                  <a:pt x="149" y="50"/>
                  <a:pt x="149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0" y="50"/>
                  <a:pt x="0" y="225"/>
                </a:cubicBezTo>
                <a:cubicBezTo>
                  <a:pt x="0" y="225"/>
                  <a:pt x="1" y="175"/>
                  <a:pt x="99" y="17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9" y="225"/>
                  <a:pt x="149" y="225"/>
                  <a:pt x="149" y="225"/>
                </a:cubicBezTo>
                <a:cubicBezTo>
                  <a:pt x="298" y="112"/>
                  <a:pt x="298" y="112"/>
                  <a:pt x="298" y="112"/>
                </a:cubicBezTo>
                <a:cubicBezTo>
                  <a:pt x="149" y="0"/>
                  <a:pt x="149" y="0"/>
                  <a:pt x="1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4" name="Google Shape;4204;p124"/>
          <p:cNvSpPr txBox="1"/>
          <p:nvPr/>
        </p:nvSpPr>
        <p:spPr>
          <a:xfrm>
            <a:off x="315796" y="1749542"/>
            <a:ext cx="2678816" cy="73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1"/>
                </a:solidFill>
                <a:latin typeface="Roboto"/>
                <a:ea typeface="Roboto"/>
                <a:sym typeface="Roboto"/>
              </a:rPr>
              <a:t>ПРОФЕССИОНАЛЬНАЯ САМОИДЕНТИФИКАЦИЯ</a:t>
            </a:r>
            <a:endParaRPr sz="1600"/>
          </a:p>
        </p:txBody>
      </p:sp>
      <p:sp>
        <p:nvSpPr>
          <p:cNvPr id="4205" name="Google Shape;4205;p124"/>
          <p:cNvSpPr txBox="1"/>
          <p:nvPr/>
        </p:nvSpPr>
        <p:spPr>
          <a:xfrm>
            <a:off x="0" y="3681062"/>
            <a:ext cx="2717003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Roboto"/>
                <a:ea typeface="Roboto"/>
                <a:sym typeface="Roboto"/>
              </a:rPr>
              <a:t>ВОСПИТАНИЕ / СОЦИАЛИЗАЦИЯ</a:t>
            </a:r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06" name="Google Shape;4206;p124"/>
          <p:cNvSpPr txBox="1"/>
          <p:nvPr/>
        </p:nvSpPr>
        <p:spPr>
          <a:xfrm>
            <a:off x="6255940" y="2848008"/>
            <a:ext cx="24774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Roboto"/>
                <a:ea typeface="Roboto"/>
                <a:sym typeface="Roboto"/>
              </a:rPr>
              <a:t>КОМПЛЕКСНАЯ ПОДДЕРЖКА  ГРУППЫ РИСКА</a:t>
            </a:r>
            <a:endParaRPr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" y="38616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1"/>
          <p:cNvSpPr/>
          <p:nvPr/>
        </p:nvSpPr>
        <p:spPr>
          <a:xfrm>
            <a:off x="0" y="0"/>
            <a:ext cx="4573588" cy="514508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6" name="Google Shape;1606;p31"/>
          <p:cNvSpPr txBox="1">
            <a:spLocks noGrp="1"/>
          </p:cNvSpPr>
          <p:nvPr>
            <p:ph type="body" idx="1"/>
          </p:nvPr>
        </p:nvSpPr>
        <p:spPr>
          <a:xfrm>
            <a:off x="381133" y="884094"/>
            <a:ext cx="8371269" cy="1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dirty="0" smtClean="0"/>
              <a:t>КЛАССНОГО РУКОВОДИТЕЛЯ</a:t>
            </a:r>
            <a:endParaRPr/>
          </a:p>
        </p:txBody>
      </p:sp>
      <p:sp>
        <p:nvSpPr>
          <p:cNvPr id="1607" name="Google Shape;1607;p31"/>
          <p:cNvSpPr txBox="1">
            <a:spLocks noGrp="1"/>
          </p:cNvSpPr>
          <p:nvPr>
            <p:ph type="title"/>
          </p:nvPr>
        </p:nvSpPr>
        <p:spPr>
          <a:xfrm>
            <a:off x="381133" y="34141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/>
              <a:t>ДОКУМЕНТАЦИЯ</a:t>
            </a:r>
            <a:endParaRPr/>
          </a:p>
        </p:txBody>
      </p:sp>
      <p:sp>
        <p:nvSpPr>
          <p:cNvPr id="1608" name="Google Shape;1608;p31"/>
          <p:cNvSpPr txBox="1"/>
          <p:nvPr/>
        </p:nvSpPr>
        <p:spPr>
          <a:xfrm>
            <a:off x="800886" y="1933261"/>
            <a:ext cx="334032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ru-RU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ПЛАН ВОСПИТАТЕЛЬНОЙ РАБОТЫ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oogle Shape;1609;p31"/>
          <p:cNvGrpSpPr/>
          <p:nvPr/>
        </p:nvGrpSpPr>
        <p:grpSpPr>
          <a:xfrm>
            <a:off x="381132" y="1905773"/>
            <a:ext cx="320755" cy="320381"/>
            <a:chOff x="3867150" y="1868488"/>
            <a:chExt cx="1406525" cy="1404938"/>
          </a:xfrm>
        </p:grpSpPr>
        <p:sp>
          <p:nvSpPr>
            <p:cNvPr id="1610" name="Google Shape;1610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2" name="Google Shape;1612;p31"/>
          <p:cNvSpPr txBox="1"/>
          <p:nvPr/>
        </p:nvSpPr>
        <p:spPr>
          <a:xfrm>
            <a:off x="833555" y="2490021"/>
            <a:ext cx="33403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ru-RU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СОЦИАЛЬНЫЙ ПАСПОРТ ГРУППЫ</a:t>
            </a:r>
            <a:r>
              <a:rPr lang="en-US" sz="14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14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ПОРТФОЛИО / ЛИЧНЫЕ ДЕЛА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Google Shape;1613;p31"/>
          <p:cNvGrpSpPr/>
          <p:nvPr/>
        </p:nvGrpSpPr>
        <p:grpSpPr>
          <a:xfrm>
            <a:off x="381132" y="2604092"/>
            <a:ext cx="320755" cy="320381"/>
            <a:chOff x="3867150" y="1868488"/>
            <a:chExt cx="1406525" cy="1404938"/>
          </a:xfrm>
        </p:grpSpPr>
        <p:sp>
          <p:nvSpPr>
            <p:cNvPr id="1614" name="Google Shape;1614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6" name="Google Shape;1616;p31"/>
          <p:cNvSpPr txBox="1"/>
          <p:nvPr/>
        </p:nvSpPr>
        <p:spPr>
          <a:xfrm>
            <a:off x="811776" y="3155673"/>
            <a:ext cx="3340323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ru-RU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ПРОТОКОЛЫ РОДИТЕЛЬСКИХ СОБРАНИЙ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" name="Google Shape;1617;p31"/>
          <p:cNvGrpSpPr/>
          <p:nvPr/>
        </p:nvGrpSpPr>
        <p:grpSpPr>
          <a:xfrm>
            <a:off x="381132" y="3302410"/>
            <a:ext cx="320755" cy="320381"/>
            <a:chOff x="3867150" y="1868488"/>
            <a:chExt cx="1406525" cy="1404938"/>
          </a:xfrm>
        </p:grpSpPr>
        <p:sp>
          <p:nvSpPr>
            <p:cNvPr id="1618" name="Google Shape;1618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20" name="Google Shape;1620;p31"/>
          <p:cNvSpPr txBox="1"/>
          <p:nvPr/>
        </p:nvSpPr>
        <p:spPr>
          <a:xfrm>
            <a:off x="822665" y="3973770"/>
            <a:ext cx="334032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ru-RU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КОНСПЕКТЫ классных часов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" name="Google Shape;1621;p31"/>
          <p:cNvGrpSpPr/>
          <p:nvPr/>
        </p:nvGrpSpPr>
        <p:grpSpPr>
          <a:xfrm>
            <a:off x="381132" y="4000728"/>
            <a:ext cx="320755" cy="320381"/>
            <a:chOff x="3867150" y="1868488"/>
            <a:chExt cx="1406525" cy="1404938"/>
          </a:xfrm>
        </p:grpSpPr>
        <p:sp>
          <p:nvSpPr>
            <p:cNvPr id="1622" name="Google Shape;1622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0" name="Рисунок 29" descr="b261cf5105.jp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0296" r="20296"/>
          <a:stretch>
            <a:fillRect/>
          </a:stretch>
        </p:blipFill>
        <p:spPr>
          <a:xfrm>
            <a:off x="4573587" y="0"/>
            <a:ext cx="4573588" cy="51450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grpSp>
        <p:nvGrpSpPr>
          <p:cNvPr id="6" name="Google Shape;1609;p31"/>
          <p:cNvGrpSpPr/>
          <p:nvPr/>
        </p:nvGrpSpPr>
        <p:grpSpPr>
          <a:xfrm>
            <a:off x="370243" y="1361319"/>
            <a:ext cx="320755" cy="320381"/>
            <a:chOff x="3867150" y="1868488"/>
            <a:chExt cx="1406525" cy="1404938"/>
          </a:xfrm>
        </p:grpSpPr>
        <p:sp>
          <p:nvSpPr>
            <p:cNvPr id="23" name="Google Shape;1610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1611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" name="Google Shape;1608;p31"/>
          <p:cNvSpPr txBox="1"/>
          <p:nvPr/>
        </p:nvSpPr>
        <p:spPr>
          <a:xfrm>
            <a:off x="822665" y="1345250"/>
            <a:ext cx="334032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ru-RU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ЖУРНАЛ  ГРУППЫ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" name="Google Shape;1621;p31"/>
          <p:cNvGrpSpPr/>
          <p:nvPr/>
        </p:nvGrpSpPr>
        <p:grpSpPr>
          <a:xfrm>
            <a:off x="392022" y="4523404"/>
            <a:ext cx="320755" cy="320381"/>
            <a:chOff x="3867150" y="1868488"/>
            <a:chExt cx="1406525" cy="1404938"/>
          </a:xfrm>
        </p:grpSpPr>
        <p:sp>
          <p:nvSpPr>
            <p:cNvPr id="27" name="Google Shape;1622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1623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" name="Google Shape;1620;p31"/>
          <p:cNvSpPr txBox="1"/>
          <p:nvPr/>
        </p:nvSpPr>
        <p:spPr>
          <a:xfrm>
            <a:off x="789996" y="4485557"/>
            <a:ext cx="334032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ru-RU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ОТЧЕТ / АНАЛИЗ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pn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732" r="732"/>
          <a:stretch>
            <a:fillRect/>
          </a:stretch>
        </p:blipFill>
        <p:spPr>
          <a:xfrm>
            <a:off x="3433367" y="1270393"/>
            <a:ext cx="5326324" cy="3599974"/>
          </a:xfrm>
          <a:prstGeom prst="rect">
            <a:avLst/>
          </a:prstGeom>
          <a:solidFill>
            <a:srgbClr val="E8E8E8"/>
          </a:solidFill>
          <a:ln>
            <a:noFill/>
          </a:ln>
        </p:spPr>
      </p:pic>
      <p:sp>
        <p:nvSpPr>
          <p:cNvPr id="3224" name="Google Shape;3224;p91"/>
          <p:cNvSpPr/>
          <p:nvPr/>
        </p:nvSpPr>
        <p:spPr>
          <a:xfrm>
            <a:off x="0" y="1632810"/>
            <a:ext cx="4040002" cy="2875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7" name="Google Shape;3227;p91"/>
          <p:cNvSpPr/>
          <p:nvPr/>
        </p:nvSpPr>
        <p:spPr>
          <a:xfrm>
            <a:off x="165157" y="2132168"/>
            <a:ext cx="3874845" cy="138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2" tIns="45714" rIns="91452" bIns="45714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ЦИКЛОГРАММА РАБОТЫ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КЛАССНОГО РУКОВОДИТЕЛЯ</a:t>
            </a:r>
            <a:r>
              <a:rPr lang="en-US" sz="32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200"/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" y="38616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1"/>
          <p:cNvSpPr/>
          <p:nvPr/>
        </p:nvSpPr>
        <p:spPr>
          <a:xfrm>
            <a:off x="0" y="0"/>
            <a:ext cx="8537363" cy="514508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6" name="Google Shape;1606;p31"/>
          <p:cNvSpPr txBox="1">
            <a:spLocks noGrp="1"/>
          </p:cNvSpPr>
          <p:nvPr>
            <p:ph type="body" idx="1"/>
          </p:nvPr>
        </p:nvSpPr>
        <p:spPr>
          <a:xfrm>
            <a:off x="381133" y="884094"/>
            <a:ext cx="8371269" cy="1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800" dirty="0" smtClean="0"/>
              <a:t>КЛАССНЫЙ РУКОВОДИТЕЛЬ</a:t>
            </a:r>
            <a:endParaRPr sz="1800"/>
          </a:p>
        </p:txBody>
      </p:sp>
      <p:sp>
        <p:nvSpPr>
          <p:cNvPr id="1607" name="Google Shape;1607;p31"/>
          <p:cNvSpPr txBox="1">
            <a:spLocks noGrp="1"/>
          </p:cNvSpPr>
          <p:nvPr>
            <p:ph type="title"/>
          </p:nvPr>
        </p:nvSpPr>
        <p:spPr>
          <a:xfrm>
            <a:off x="381133" y="34141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/>
              <a:t>ЕЖЕДНЕВНО</a:t>
            </a:r>
            <a:endParaRPr/>
          </a:p>
        </p:txBody>
      </p:sp>
      <p:sp>
        <p:nvSpPr>
          <p:cNvPr id="1608" name="Google Shape;1608;p31"/>
          <p:cNvSpPr txBox="1"/>
          <p:nvPr/>
        </p:nvSpPr>
        <p:spPr>
          <a:xfrm>
            <a:off x="800886" y="1869741"/>
            <a:ext cx="6745533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организует и контролирует дежурство </a:t>
            </a:r>
            <a:endParaRPr lang="ru-RU" sz="1600" b="1" dirty="0">
              <a:sym typeface="Roboto"/>
            </a:endParaRPr>
          </a:p>
        </p:txBody>
      </p:sp>
      <p:grpSp>
        <p:nvGrpSpPr>
          <p:cNvPr id="2" name="Google Shape;1609;p31"/>
          <p:cNvGrpSpPr/>
          <p:nvPr/>
        </p:nvGrpSpPr>
        <p:grpSpPr>
          <a:xfrm>
            <a:off x="381132" y="1905773"/>
            <a:ext cx="320755" cy="320381"/>
            <a:chOff x="3867150" y="1868488"/>
            <a:chExt cx="1406525" cy="1404938"/>
          </a:xfrm>
        </p:grpSpPr>
        <p:sp>
          <p:nvSpPr>
            <p:cNvPr id="1610" name="Google Shape;1610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2" name="Google Shape;1612;p31"/>
          <p:cNvSpPr txBox="1"/>
          <p:nvPr/>
        </p:nvSpPr>
        <p:spPr>
          <a:xfrm>
            <a:off x="825938" y="2550949"/>
            <a:ext cx="68907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присутствует на мероприятиях, в которых принимают участие студенты</a:t>
            </a:r>
            <a:endParaRPr lang="ru-RU" sz="1600" b="1" dirty="0">
              <a:sym typeface="Roboto"/>
            </a:endParaRPr>
          </a:p>
        </p:txBody>
      </p:sp>
      <p:grpSp>
        <p:nvGrpSpPr>
          <p:cNvPr id="3" name="Google Shape;1613;p31"/>
          <p:cNvGrpSpPr/>
          <p:nvPr/>
        </p:nvGrpSpPr>
        <p:grpSpPr>
          <a:xfrm>
            <a:off x="381132" y="2604092"/>
            <a:ext cx="320755" cy="320381"/>
            <a:chOff x="3867150" y="1868488"/>
            <a:chExt cx="1406525" cy="1404938"/>
          </a:xfrm>
        </p:grpSpPr>
        <p:sp>
          <p:nvSpPr>
            <p:cNvPr id="1614" name="Google Shape;1614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6" name="Google Shape;1616;p31"/>
          <p:cNvSpPr txBox="1"/>
          <p:nvPr/>
        </p:nvSpPr>
        <p:spPr>
          <a:xfrm>
            <a:off x="811776" y="3155673"/>
            <a:ext cx="6836279" cy="73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присутствует на психолого-педагогических и организационных мероприятиях, проводимых для родителей</a:t>
            </a:r>
            <a:endParaRPr lang="ru-RU" sz="1600" b="1" dirty="0">
              <a:sym typeface="Roboto"/>
            </a:endParaRPr>
          </a:p>
        </p:txBody>
      </p:sp>
      <p:grpSp>
        <p:nvGrpSpPr>
          <p:cNvPr id="4" name="Google Shape;1617;p31"/>
          <p:cNvGrpSpPr/>
          <p:nvPr/>
        </p:nvGrpSpPr>
        <p:grpSpPr>
          <a:xfrm>
            <a:off x="381132" y="3302410"/>
            <a:ext cx="320755" cy="320381"/>
            <a:chOff x="3867150" y="1868488"/>
            <a:chExt cx="1406525" cy="1404938"/>
          </a:xfrm>
        </p:grpSpPr>
        <p:sp>
          <p:nvSpPr>
            <p:cNvPr id="1618" name="Google Shape;1618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20" name="Google Shape;1620;p31"/>
          <p:cNvSpPr txBox="1"/>
          <p:nvPr/>
        </p:nvSpPr>
        <p:spPr>
          <a:xfrm>
            <a:off x="784551" y="3935658"/>
            <a:ext cx="6850799" cy="73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контролирует соблюдение обучающимися «Правил внутреннего распорядка» и «Положения о внешнем виде обучающегося»</a:t>
            </a:r>
            <a:endParaRPr lang="ru-RU" sz="1600" b="1" dirty="0">
              <a:sym typeface="Roboto"/>
            </a:endParaRPr>
          </a:p>
        </p:txBody>
      </p:sp>
      <p:grpSp>
        <p:nvGrpSpPr>
          <p:cNvPr id="5" name="Google Shape;1621;p31"/>
          <p:cNvGrpSpPr/>
          <p:nvPr/>
        </p:nvGrpSpPr>
        <p:grpSpPr>
          <a:xfrm>
            <a:off x="381132" y="4000728"/>
            <a:ext cx="320755" cy="320381"/>
            <a:chOff x="3867150" y="1868488"/>
            <a:chExt cx="1406525" cy="1404938"/>
          </a:xfrm>
        </p:grpSpPr>
        <p:sp>
          <p:nvSpPr>
            <p:cNvPr id="1622" name="Google Shape;1622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" name="Google Shape;1609;p31"/>
          <p:cNvGrpSpPr/>
          <p:nvPr/>
        </p:nvGrpSpPr>
        <p:grpSpPr>
          <a:xfrm>
            <a:off x="370243" y="1361319"/>
            <a:ext cx="320755" cy="320381"/>
            <a:chOff x="3867150" y="1868488"/>
            <a:chExt cx="1406525" cy="1404938"/>
          </a:xfrm>
        </p:grpSpPr>
        <p:sp>
          <p:nvSpPr>
            <p:cNvPr id="23" name="Google Shape;1610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1611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" name="Google Shape;1608;p31"/>
          <p:cNvSpPr txBox="1"/>
          <p:nvPr/>
        </p:nvSpPr>
        <p:spPr>
          <a:xfrm>
            <a:off x="822664" y="1345249"/>
            <a:ext cx="6850800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определяет отсутствующих на занятиях и опоздавших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" name="Рисунок 31" descr="1.pn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40462" r="40462"/>
          <a:stretch>
            <a:fillRect/>
          </a:stretch>
        </p:blipFill>
        <p:spPr>
          <a:xfrm>
            <a:off x="7673463" y="0"/>
            <a:ext cx="1473712" cy="5145088"/>
          </a:xfrm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1"/>
          <p:cNvSpPr/>
          <p:nvPr/>
        </p:nvSpPr>
        <p:spPr>
          <a:xfrm>
            <a:off x="0" y="0"/>
            <a:ext cx="8537363" cy="514508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6" name="Google Shape;1606;p31"/>
          <p:cNvSpPr txBox="1">
            <a:spLocks noGrp="1"/>
          </p:cNvSpPr>
          <p:nvPr>
            <p:ph type="body" idx="1"/>
          </p:nvPr>
        </p:nvSpPr>
        <p:spPr>
          <a:xfrm>
            <a:off x="381133" y="884094"/>
            <a:ext cx="8371269" cy="1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800" dirty="0" smtClean="0"/>
              <a:t>КЛАССНЫЙ РУКОВОДИТЕЛЬ</a:t>
            </a:r>
            <a:endParaRPr sz="1800"/>
          </a:p>
        </p:txBody>
      </p:sp>
      <p:sp>
        <p:nvSpPr>
          <p:cNvPr id="1607" name="Google Shape;1607;p31"/>
          <p:cNvSpPr txBox="1">
            <a:spLocks noGrp="1"/>
          </p:cNvSpPr>
          <p:nvPr>
            <p:ph type="title"/>
          </p:nvPr>
        </p:nvSpPr>
        <p:spPr>
          <a:xfrm>
            <a:off x="381133" y="34141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/>
              <a:t>ЕЖЕНЕДЕЛЬНО</a:t>
            </a:r>
            <a:endParaRPr/>
          </a:p>
        </p:txBody>
      </p:sp>
      <p:sp>
        <p:nvSpPr>
          <p:cNvPr id="1608" name="Google Shape;1608;p31"/>
          <p:cNvSpPr txBox="1"/>
          <p:nvPr/>
        </p:nvSpPr>
        <p:spPr>
          <a:xfrm>
            <a:off x="800886" y="1780814"/>
            <a:ext cx="6745533" cy="73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организует различные формы индивидуальной / групповой работы с обучающимися с привлечение иных специалистов</a:t>
            </a:r>
            <a:endParaRPr lang="ru-RU" sz="1600" b="1" dirty="0" smtClean="0">
              <a:sym typeface="Roboto"/>
            </a:endParaRPr>
          </a:p>
        </p:txBody>
      </p:sp>
      <p:grpSp>
        <p:nvGrpSpPr>
          <p:cNvPr id="2" name="Google Shape;1609;p31"/>
          <p:cNvGrpSpPr/>
          <p:nvPr/>
        </p:nvGrpSpPr>
        <p:grpSpPr>
          <a:xfrm>
            <a:off x="381132" y="1905773"/>
            <a:ext cx="320755" cy="320381"/>
            <a:chOff x="3867150" y="1868488"/>
            <a:chExt cx="1406525" cy="1404938"/>
          </a:xfrm>
        </p:grpSpPr>
        <p:sp>
          <p:nvSpPr>
            <p:cNvPr id="1610" name="Google Shape;1610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2" name="Google Shape;1612;p31"/>
          <p:cNvSpPr txBox="1"/>
          <p:nvPr/>
        </p:nvSpPr>
        <p:spPr>
          <a:xfrm>
            <a:off x="782736" y="2553488"/>
            <a:ext cx="6890728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организует работу с родителями</a:t>
            </a:r>
            <a:endParaRPr lang="ru-RU" sz="1600" b="1" dirty="0" smtClean="0">
              <a:sym typeface="Roboto"/>
            </a:endParaRPr>
          </a:p>
        </p:txBody>
      </p:sp>
      <p:grpSp>
        <p:nvGrpSpPr>
          <p:cNvPr id="3" name="Google Shape;1613;p31"/>
          <p:cNvGrpSpPr/>
          <p:nvPr/>
        </p:nvGrpSpPr>
        <p:grpSpPr>
          <a:xfrm>
            <a:off x="381132" y="2604092"/>
            <a:ext cx="320755" cy="320381"/>
            <a:chOff x="3867150" y="1868488"/>
            <a:chExt cx="1406525" cy="1404938"/>
          </a:xfrm>
        </p:grpSpPr>
        <p:sp>
          <p:nvSpPr>
            <p:cNvPr id="1614" name="Google Shape;1614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6" name="Google Shape;1616;p31"/>
          <p:cNvSpPr txBox="1"/>
          <p:nvPr/>
        </p:nvSpPr>
        <p:spPr>
          <a:xfrm>
            <a:off x="811776" y="3155673"/>
            <a:ext cx="68362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проводит работу с преподавателями, работающими в группе, по ситуации</a:t>
            </a:r>
            <a:endParaRPr lang="ru-RU" sz="1600" b="1" dirty="0" smtClean="0">
              <a:sym typeface="Roboto"/>
            </a:endParaRPr>
          </a:p>
        </p:txBody>
      </p:sp>
      <p:grpSp>
        <p:nvGrpSpPr>
          <p:cNvPr id="4" name="Google Shape;1617;p31"/>
          <p:cNvGrpSpPr/>
          <p:nvPr/>
        </p:nvGrpSpPr>
        <p:grpSpPr>
          <a:xfrm>
            <a:off x="381132" y="3302410"/>
            <a:ext cx="320755" cy="320381"/>
            <a:chOff x="3867150" y="1868488"/>
            <a:chExt cx="1406525" cy="1404938"/>
          </a:xfrm>
        </p:grpSpPr>
        <p:sp>
          <p:nvSpPr>
            <p:cNvPr id="1618" name="Google Shape;1618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20" name="Google Shape;1620;p31"/>
          <p:cNvSpPr txBox="1"/>
          <p:nvPr/>
        </p:nvSpPr>
        <p:spPr>
          <a:xfrm>
            <a:off x="797255" y="3874713"/>
            <a:ext cx="6850799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анализирует состояние успеваемости</a:t>
            </a:r>
            <a:endParaRPr lang="ru-RU" sz="1600" b="1" dirty="0" smtClean="0">
              <a:sym typeface="Roboto"/>
            </a:endParaRPr>
          </a:p>
        </p:txBody>
      </p:sp>
      <p:grpSp>
        <p:nvGrpSpPr>
          <p:cNvPr id="5" name="Google Shape;1621;p31"/>
          <p:cNvGrpSpPr/>
          <p:nvPr/>
        </p:nvGrpSpPr>
        <p:grpSpPr>
          <a:xfrm>
            <a:off x="391292" y="3939768"/>
            <a:ext cx="320755" cy="320381"/>
            <a:chOff x="3867150" y="1868488"/>
            <a:chExt cx="1406525" cy="1404938"/>
          </a:xfrm>
        </p:grpSpPr>
        <p:sp>
          <p:nvSpPr>
            <p:cNvPr id="1622" name="Google Shape;1622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" name="Google Shape;1609;p31"/>
          <p:cNvGrpSpPr/>
          <p:nvPr/>
        </p:nvGrpSpPr>
        <p:grpSpPr>
          <a:xfrm>
            <a:off x="370243" y="1361319"/>
            <a:ext cx="320755" cy="320381"/>
            <a:chOff x="3867150" y="1868488"/>
            <a:chExt cx="1406525" cy="1404938"/>
          </a:xfrm>
        </p:grpSpPr>
        <p:sp>
          <p:nvSpPr>
            <p:cNvPr id="23" name="Google Shape;1610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1611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" name="Google Shape;1608;p31"/>
          <p:cNvSpPr txBox="1"/>
          <p:nvPr/>
        </p:nvSpPr>
        <p:spPr>
          <a:xfrm>
            <a:off x="771846" y="1332545"/>
            <a:ext cx="6850800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проводит классный час</a:t>
            </a:r>
            <a:endParaRPr lang="ru-RU" sz="1600" b="1" dirty="0">
              <a:sym typeface="Roboto"/>
            </a:endParaRPr>
          </a:p>
        </p:txBody>
      </p:sp>
      <p:pic>
        <p:nvPicPr>
          <p:cNvPr id="32" name="Рисунок 31" descr="1.pn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40462" r="40462"/>
          <a:stretch>
            <a:fillRect/>
          </a:stretch>
        </p:blipFill>
        <p:spPr>
          <a:xfrm>
            <a:off x="7673463" y="0"/>
            <a:ext cx="1473712" cy="5145088"/>
          </a:xfrm>
        </p:spPr>
      </p:pic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1"/>
          <p:cNvSpPr/>
          <p:nvPr/>
        </p:nvSpPr>
        <p:spPr>
          <a:xfrm>
            <a:off x="0" y="0"/>
            <a:ext cx="8537363" cy="514508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6" name="Google Shape;1606;p31"/>
          <p:cNvSpPr txBox="1">
            <a:spLocks noGrp="1"/>
          </p:cNvSpPr>
          <p:nvPr>
            <p:ph type="body" idx="1"/>
          </p:nvPr>
        </p:nvSpPr>
        <p:spPr>
          <a:xfrm>
            <a:off x="381133" y="884094"/>
            <a:ext cx="8371269" cy="1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800" dirty="0" smtClean="0"/>
              <a:t>КЛАССНЫЙ РУКОВОДИТЕЛЬ</a:t>
            </a:r>
            <a:endParaRPr sz="1800"/>
          </a:p>
        </p:txBody>
      </p:sp>
      <p:sp>
        <p:nvSpPr>
          <p:cNvPr id="1607" name="Google Shape;1607;p31"/>
          <p:cNvSpPr txBox="1">
            <a:spLocks noGrp="1"/>
          </p:cNvSpPr>
          <p:nvPr>
            <p:ph type="title"/>
          </p:nvPr>
        </p:nvSpPr>
        <p:spPr>
          <a:xfrm>
            <a:off x="381133" y="34141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/>
              <a:t>ЕЖЕМЕСЯЧНО</a:t>
            </a:r>
            <a:endParaRPr/>
          </a:p>
        </p:txBody>
      </p:sp>
      <p:sp>
        <p:nvSpPr>
          <p:cNvPr id="1608" name="Google Shape;1608;p31"/>
          <p:cNvSpPr txBox="1"/>
          <p:nvPr/>
        </p:nvSpPr>
        <p:spPr>
          <a:xfrm>
            <a:off x="813591" y="1882445"/>
            <a:ext cx="6745533" cy="73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сотрудничает с психологом, социальным педагогом и преподавателями, решает хозяйственные вопросы </a:t>
            </a:r>
            <a:endParaRPr lang="ru-RU" sz="1600" b="1" dirty="0" smtClean="0">
              <a:sym typeface="Roboto"/>
            </a:endParaRPr>
          </a:p>
        </p:txBody>
      </p:sp>
      <p:grpSp>
        <p:nvGrpSpPr>
          <p:cNvPr id="2" name="Google Shape;1609;p31"/>
          <p:cNvGrpSpPr/>
          <p:nvPr/>
        </p:nvGrpSpPr>
        <p:grpSpPr>
          <a:xfrm>
            <a:off x="368428" y="1994701"/>
            <a:ext cx="320755" cy="320381"/>
            <a:chOff x="3867150" y="1868488"/>
            <a:chExt cx="1406525" cy="1404938"/>
          </a:xfrm>
        </p:grpSpPr>
        <p:sp>
          <p:nvSpPr>
            <p:cNvPr id="1610" name="Google Shape;1610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2" name="Google Shape;1612;p31"/>
          <p:cNvSpPr txBox="1"/>
          <p:nvPr/>
        </p:nvSpPr>
        <p:spPr>
          <a:xfrm>
            <a:off x="770031" y="2782159"/>
            <a:ext cx="6890728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координирует работу родительского комитета группы</a:t>
            </a:r>
            <a:endParaRPr lang="ru-RU" sz="1600" b="1" dirty="0" smtClean="0">
              <a:sym typeface="Roboto"/>
            </a:endParaRPr>
          </a:p>
        </p:txBody>
      </p:sp>
      <p:grpSp>
        <p:nvGrpSpPr>
          <p:cNvPr id="3" name="Google Shape;1613;p31"/>
          <p:cNvGrpSpPr/>
          <p:nvPr/>
        </p:nvGrpSpPr>
        <p:grpSpPr>
          <a:xfrm>
            <a:off x="381132" y="2781947"/>
            <a:ext cx="320755" cy="320381"/>
            <a:chOff x="3867150" y="1868488"/>
            <a:chExt cx="1406525" cy="1404938"/>
          </a:xfrm>
        </p:grpSpPr>
        <p:sp>
          <p:nvSpPr>
            <p:cNvPr id="1614" name="Google Shape;1614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6" name="Google Shape;1616;p31"/>
          <p:cNvSpPr txBox="1"/>
          <p:nvPr/>
        </p:nvSpPr>
        <p:spPr>
          <a:xfrm>
            <a:off x="811776" y="3346232"/>
            <a:ext cx="6836279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координирует работу старосты и актива группы</a:t>
            </a:r>
            <a:endParaRPr lang="ru-RU" sz="1600" b="1" dirty="0" smtClean="0">
              <a:sym typeface="Roboto"/>
            </a:endParaRPr>
          </a:p>
        </p:txBody>
      </p:sp>
      <p:grpSp>
        <p:nvGrpSpPr>
          <p:cNvPr id="4" name="Google Shape;1617;p31"/>
          <p:cNvGrpSpPr/>
          <p:nvPr/>
        </p:nvGrpSpPr>
        <p:grpSpPr>
          <a:xfrm>
            <a:off x="381132" y="3404042"/>
            <a:ext cx="320755" cy="320381"/>
            <a:chOff x="3867150" y="1868488"/>
            <a:chExt cx="1406525" cy="1404938"/>
          </a:xfrm>
        </p:grpSpPr>
        <p:sp>
          <p:nvSpPr>
            <p:cNvPr id="1618" name="Google Shape;1618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" name="Google Shape;1609;p31"/>
          <p:cNvGrpSpPr/>
          <p:nvPr/>
        </p:nvGrpSpPr>
        <p:grpSpPr>
          <a:xfrm>
            <a:off x="370243" y="1361319"/>
            <a:ext cx="320755" cy="320381"/>
            <a:chOff x="3867150" y="1868488"/>
            <a:chExt cx="1406525" cy="1404938"/>
          </a:xfrm>
        </p:grpSpPr>
        <p:sp>
          <p:nvSpPr>
            <p:cNvPr id="23" name="Google Shape;1610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1611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" name="Google Shape;1608;p31"/>
          <p:cNvSpPr txBox="1"/>
          <p:nvPr/>
        </p:nvSpPr>
        <p:spPr>
          <a:xfrm>
            <a:off x="771846" y="1332545"/>
            <a:ext cx="6850800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посещает уроки в своей группе</a:t>
            </a:r>
            <a:endParaRPr lang="ru-RU" sz="1600" b="1" dirty="0" smtClean="0">
              <a:sym typeface="Roboto"/>
            </a:endParaRPr>
          </a:p>
        </p:txBody>
      </p:sp>
      <p:pic>
        <p:nvPicPr>
          <p:cNvPr id="32" name="Рисунок 31" descr="1.pn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40462" r="40462"/>
          <a:stretch>
            <a:fillRect/>
          </a:stretch>
        </p:blipFill>
        <p:spPr>
          <a:xfrm>
            <a:off x="7673463" y="0"/>
            <a:ext cx="1473712" cy="5145088"/>
          </a:xfrm>
        </p:spPr>
      </p:pic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1"/>
          <p:cNvSpPr/>
          <p:nvPr/>
        </p:nvSpPr>
        <p:spPr>
          <a:xfrm>
            <a:off x="0" y="0"/>
            <a:ext cx="8537363" cy="514508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6" name="Google Shape;1606;p31"/>
          <p:cNvSpPr txBox="1">
            <a:spLocks noGrp="1"/>
          </p:cNvSpPr>
          <p:nvPr>
            <p:ph type="body" idx="1"/>
          </p:nvPr>
        </p:nvSpPr>
        <p:spPr>
          <a:xfrm>
            <a:off x="381133" y="884094"/>
            <a:ext cx="8371269" cy="1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800" dirty="0" smtClean="0"/>
              <a:t>КЛАССНЫЙ РУКОВОДИТЕЛЬ</a:t>
            </a:r>
            <a:endParaRPr sz="1800"/>
          </a:p>
        </p:txBody>
      </p:sp>
      <p:sp>
        <p:nvSpPr>
          <p:cNvPr id="1607" name="Google Shape;1607;p31"/>
          <p:cNvSpPr txBox="1">
            <a:spLocks noGrp="1"/>
          </p:cNvSpPr>
          <p:nvPr>
            <p:ph type="title"/>
          </p:nvPr>
        </p:nvSpPr>
        <p:spPr>
          <a:xfrm>
            <a:off x="381133" y="34141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b="1" dirty="0" smtClean="0"/>
              <a:t>КАЖДЫЙ СЕМЕСТР</a:t>
            </a:r>
            <a:endParaRPr/>
          </a:p>
        </p:txBody>
      </p:sp>
      <p:sp>
        <p:nvSpPr>
          <p:cNvPr id="1608" name="Google Shape;1608;p31"/>
          <p:cNvSpPr txBox="1"/>
          <p:nvPr/>
        </p:nvSpPr>
        <p:spPr>
          <a:xfrm>
            <a:off x="813591" y="1882445"/>
            <a:ext cx="6745533" cy="73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участвует в работе методических, творческих объединений классных руководителей</a:t>
            </a:r>
            <a:endParaRPr lang="ru-RU" sz="1600" b="1" dirty="0" smtClean="0">
              <a:sym typeface="Roboto"/>
            </a:endParaRPr>
          </a:p>
        </p:txBody>
      </p:sp>
      <p:grpSp>
        <p:nvGrpSpPr>
          <p:cNvPr id="2" name="Google Shape;1609;p31"/>
          <p:cNvGrpSpPr/>
          <p:nvPr/>
        </p:nvGrpSpPr>
        <p:grpSpPr>
          <a:xfrm>
            <a:off x="368428" y="1994701"/>
            <a:ext cx="320755" cy="320381"/>
            <a:chOff x="3867150" y="1868488"/>
            <a:chExt cx="1406525" cy="1404938"/>
          </a:xfrm>
        </p:grpSpPr>
        <p:sp>
          <p:nvSpPr>
            <p:cNvPr id="1610" name="Google Shape;1610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2" name="Google Shape;1612;p31"/>
          <p:cNvSpPr txBox="1"/>
          <p:nvPr/>
        </p:nvSpPr>
        <p:spPr>
          <a:xfrm>
            <a:off x="770031" y="2782159"/>
            <a:ext cx="6890728" cy="24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/>
            <a:r>
              <a:rPr lang="ru-RU" sz="1600" b="1" dirty="0" smtClean="0"/>
              <a:t>проводит родительское собрание в группе</a:t>
            </a:r>
          </a:p>
        </p:txBody>
      </p:sp>
      <p:grpSp>
        <p:nvGrpSpPr>
          <p:cNvPr id="3" name="Google Shape;1613;p31"/>
          <p:cNvGrpSpPr/>
          <p:nvPr/>
        </p:nvGrpSpPr>
        <p:grpSpPr>
          <a:xfrm>
            <a:off x="381132" y="2781947"/>
            <a:ext cx="320755" cy="320381"/>
            <a:chOff x="3867150" y="1868488"/>
            <a:chExt cx="1406525" cy="1404938"/>
          </a:xfrm>
        </p:grpSpPr>
        <p:sp>
          <p:nvSpPr>
            <p:cNvPr id="1614" name="Google Shape;1614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6" name="Google Shape;1616;p31"/>
          <p:cNvSpPr txBox="1"/>
          <p:nvPr/>
        </p:nvSpPr>
        <p:spPr>
          <a:xfrm>
            <a:off x="811776" y="3346232"/>
            <a:ext cx="6836279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представляет отчет об успеваемости обучающихся за семестр</a:t>
            </a:r>
            <a:endParaRPr lang="ru-RU" sz="1600" b="1" dirty="0" smtClean="0">
              <a:sym typeface="Roboto"/>
            </a:endParaRPr>
          </a:p>
        </p:txBody>
      </p:sp>
      <p:grpSp>
        <p:nvGrpSpPr>
          <p:cNvPr id="4" name="Google Shape;1617;p31"/>
          <p:cNvGrpSpPr/>
          <p:nvPr/>
        </p:nvGrpSpPr>
        <p:grpSpPr>
          <a:xfrm>
            <a:off x="381132" y="3404042"/>
            <a:ext cx="320755" cy="320381"/>
            <a:chOff x="3867150" y="1868488"/>
            <a:chExt cx="1406525" cy="1404938"/>
          </a:xfrm>
        </p:grpSpPr>
        <p:sp>
          <p:nvSpPr>
            <p:cNvPr id="1618" name="Google Shape;1618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" name="Google Shape;1609;p31"/>
          <p:cNvGrpSpPr/>
          <p:nvPr/>
        </p:nvGrpSpPr>
        <p:grpSpPr>
          <a:xfrm>
            <a:off x="370243" y="1361319"/>
            <a:ext cx="320755" cy="320381"/>
            <a:chOff x="3867150" y="1868488"/>
            <a:chExt cx="1406525" cy="1404938"/>
          </a:xfrm>
        </p:grpSpPr>
        <p:sp>
          <p:nvSpPr>
            <p:cNvPr id="23" name="Google Shape;1610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1611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" name="Google Shape;1608;p31"/>
          <p:cNvSpPr txBox="1"/>
          <p:nvPr/>
        </p:nvSpPr>
        <p:spPr>
          <a:xfrm>
            <a:off x="771846" y="1332545"/>
            <a:ext cx="6850800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оформляет и заполняет (электронный) журнал</a:t>
            </a:r>
            <a:endParaRPr lang="ru-RU" sz="1600" b="1" dirty="0" smtClean="0">
              <a:sym typeface="Roboto"/>
            </a:endParaRPr>
          </a:p>
        </p:txBody>
      </p:sp>
      <p:pic>
        <p:nvPicPr>
          <p:cNvPr id="32" name="Рисунок 31" descr="1.pn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40462" r="40462"/>
          <a:stretch>
            <a:fillRect/>
          </a:stretch>
        </p:blipFill>
        <p:spPr>
          <a:xfrm>
            <a:off x="7673463" y="0"/>
            <a:ext cx="1473712" cy="5145088"/>
          </a:xfrm>
        </p:spPr>
      </p:pic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1"/>
          <p:cNvSpPr/>
          <p:nvPr/>
        </p:nvSpPr>
        <p:spPr>
          <a:xfrm>
            <a:off x="0" y="0"/>
            <a:ext cx="8537363" cy="514508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6" name="Google Shape;1606;p31"/>
          <p:cNvSpPr txBox="1">
            <a:spLocks noGrp="1"/>
          </p:cNvSpPr>
          <p:nvPr>
            <p:ph type="body" idx="1"/>
          </p:nvPr>
        </p:nvSpPr>
        <p:spPr>
          <a:xfrm>
            <a:off x="381133" y="884094"/>
            <a:ext cx="8371269" cy="1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800" dirty="0" smtClean="0"/>
              <a:t>КЛАССНЫЙ РУКОВОДИТЕЛЬ</a:t>
            </a:r>
            <a:endParaRPr sz="1800"/>
          </a:p>
        </p:txBody>
      </p:sp>
      <p:sp>
        <p:nvSpPr>
          <p:cNvPr id="1607" name="Google Shape;1607;p31"/>
          <p:cNvSpPr txBox="1">
            <a:spLocks noGrp="1"/>
          </p:cNvSpPr>
          <p:nvPr>
            <p:ph type="title"/>
          </p:nvPr>
        </p:nvSpPr>
        <p:spPr>
          <a:xfrm>
            <a:off x="381133" y="341419"/>
            <a:ext cx="8371269" cy="49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b="1" dirty="0" smtClean="0"/>
              <a:t>ЕЖЕГОДНО</a:t>
            </a:r>
            <a:endParaRPr/>
          </a:p>
        </p:txBody>
      </p:sp>
      <p:sp>
        <p:nvSpPr>
          <p:cNvPr id="1608" name="Google Shape;1608;p31"/>
          <p:cNvSpPr txBox="1"/>
          <p:nvPr/>
        </p:nvSpPr>
        <p:spPr>
          <a:xfrm>
            <a:off x="800378" y="3864257"/>
            <a:ext cx="68222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собирает и представляет в администрацию ПОО статистическую отчетность об обучающихся группы (успеваемость, трудоустройство выпускников и пр.)</a:t>
            </a:r>
            <a:endParaRPr lang="ru-RU" sz="1600" b="1" dirty="0" smtClean="0">
              <a:sym typeface="Roboto"/>
            </a:endParaRPr>
          </a:p>
        </p:txBody>
      </p:sp>
      <p:grpSp>
        <p:nvGrpSpPr>
          <p:cNvPr id="2" name="Google Shape;1609;p31"/>
          <p:cNvGrpSpPr/>
          <p:nvPr/>
        </p:nvGrpSpPr>
        <p:grpSpPr>
          <a:xfrm>
            <a:off x="368428" y="4205183"/>
            <a:ext cx="320755" cy="320381"/>
            <a:chOff x="3867150" y="1868488"/>
            <a:chExt cx="1406525" cy="1404938"/>
          </a:xfrm>
        </p:grpSpPr>
        <p:sp>
          <p:nvSpPr>
            <p:cNvPr id="1610" name="Google Shape;1610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2" name="Google Shape;1612;p31"/>
          <p:cNvSpPr txBox="1"/>
          <p:nvPr/>
        </p:nvSpPr>
        <p:spPr>
          <a:xfrm>
            <a:off x="782736" y="2604304"/>
            <a:ext cx="6890728" cy="49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/>
            <a:r>
              <a:rPr lang="ru-RU" sz="1600" b="1" dirty="0" smtClean="0"/>
              <a:t>оформляет личные дела / </a:t>
            </a:r>
            <a:r>
              <a:rPr lang="ru-RU" sz="1600" b="1" dirty="0" err="1" smtClean="0"/>
              <a:t>портфолио</a:t>
            </a:r>
            <a:r>
              <a:rPr lang="ru-RU" sz="1600" b="1" dirty="0" smtClean="0"/>
              <a:t> обучающихся / социальный паспорт группы</a:t>
            </a:r>
          </a:p>
        </p:txBody>
      </p:sp>
      <p:grpSp>
        <p:nvGrpSpPr>
          <p:cNvPr id="3" name="Google Shape;1613;p31"/>
          <p:cNvGrpSpPr/>
          <p:nvPr/>
        </p:nvGrpSpPr>
        <p:grpSpPr>
          <a:xfrm>
            <a:off x="381132" y="2565980"/>
            <a:ext cx="320755" cy="320381"/>
            <a:chOff x="3867150" y="1868488"/>
            <a:chExt cx="1406525" cy="1404938"/>
          </a:xfrm>
        </p:grpSpPr>
        <p:sp>
          <p:nvSpPr>
            <p:cNvPr id="1614" name="Google Shape;1614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6" name="Google Shape;1616;p31"/>
          <p:cNvSpPr txBox="1"/>
          <p:nvPr/>
        </p:nvSpPr>
        <p:spPr>
          <a:xfrm>
            <a:off x="811776" y="3346232"/>
            <a:ext cx="6836279" cy="3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повышает свой квалификационный уровень</a:t>
            </a:r>
            <a:endParaRPr lang="ru-RU" sz="1600" b="1" dirty="0" smtClean="0">
              <a:sym typeface="Roboto"/>
            </a:endParaRPr>
          </a:p>
        </p:txBody>
      </p:sp>
      <p:grpSp>
        <p:nvGrpSpPr>
          <p:cNvPr id="4" name="Google Shape;1617;p31"/>
          <p:cNvGrpSpPr/>
          <p:nvPr/>
        </p:nvGrpSpPr>
        <p:grpSpPr>
          <a:xfrm>
            <a:off x="381132" y="3404042"/>
            <a:ext cx="320755" cy="320381"/>
            <a:chOff x="3867150" y="1868488"/>
            <a:chExt cx="1406525" cy="1404938"/>
          </a:xfrm>
        </p:grpSpPr>
        <p:sp>
          <p:nvSpPr>
            <p:cNvPr id="1618" name="Google Shape;1618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" name="Google Shape;1609;p31"/>
          <p:cNvGrpSpPr/>
          <p:nvPr/>
        </p:nvGrpSpPr>
        <p:grpSpPr>
          <a:xfrm>
            <a:off x="370243" y="1361319"/>
            <a:ext cx="320755" cy="320381"/>
            <a:chOff x="3867150" y="1868488"/>
            <a:chExt cx="1406525" cy="1404938"/>
          </a:xfrm>
        </p:grpSpPr>
        <p:sp>
          <p:nvSpPr>
            <p:cNvPr id="23" name="Google Shape;1610;p31"/>
            <p:cNvSpPr/>
            <p:nvPr/>
          </p:nvSpPr>
          <p:spPr>
            <a:xfrm>
              <a:off x="4225925" y="2312988"/>
              <a:ext cx="715963" cy="539750"/>
            </a:xfrm>
            <a:custGeom>
              <a:avLst/>
              <a:gdLst/>
              <a:ahLst/>
              <a:cxnLst/>
              <a:rect l="l" t="t" r="r" b="b"/>
              <a:pathLst>
                <a:path w="1806" h="1359" extrusionOk="0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1611;p31"/>
            <p:cNvSpPr/>
            <p:nvPr/>
          </p:nvSpPr>
          <p:spPr>
            <a:xfrm>
              <a:off x="3867150" y="1868488"/>
              <a:ext cx="1406525" cy="1404938"/>
            </a:xfrm>
            <a:custGeom>
              <a:avLst/>
              <a:gdLst/>
              <a:ahLst/>
              <a:cxnLst/>
              <a:rect l="l" t="t" r="r" b="b"/>
              <a:pathLst>
                <a:path w="3546" h="3543" extrusionOk="0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" name="Google Shape;1608;p31"/>
          <p:cNvSpPr txBox="1"/>
          <p:nvPr/>
        </p:nvSpPr>
        <p:spPr>
          <a:xfrm>
            <a:off x="759141" y="1167394"/>
            <a:ext cx="6850800" cy="147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just">
              <a:lnSpc>
                <a:spcPct val="150000"/>
              </a:lnSpc>
              <a:buClr>
                <a:schemeClr val="lt1"/>
              </a:buClr>
              <a:buSzPts val="1400"/>
            </a:pPr>
            <a:r>
              <a:rPr lang="ru-RU" sz="1600" b="1" dirty="0" smtClean="0"/>
              <a:t>проводит анализ выполнения плана воспитательной работы, состояния успеваемости и уровня воспитанности / </a:t>
            </a:r>
            <a:r>
              <a:rPr lang="ru-RU" sz="1600" b="1" dirty="0" err="1" smtClean="0"/>
              <a:t>сформированности</a:t>
            </a:r>
            <a:r>
              <a:rPr lang="ru-RU" sz="1600" b="1" dirty="0" smtClean="0"/>
              <a:t> ОК обучающихся;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SzPts val="1400"/>
            </a:pPr>
            <a:endParaRPr lang="ru-RU" sz="1600" b="1" dirty="0" smtClean="0">
              <a:sym typeface="Roboto"/>
            </a:endParaRPr>
          </a:p>
        </p:txBody>
      </p:sp>
      <p:pic>
        <p:nvPicPr>
          <p:cNvPr id="32" name="Рисунок 31" descr="1.pn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40462" r="40462"/>
          <a:stretch>
            <a:fillRect/>
          </a:stretch>
        </p:blipFill>
        <p:spPr>
          <a:xfrm>
            <a:off x="7673463" y="0"/>
            <a:ext cx="1473712" cy="5145088"/>
          </a:xfrm>
        </p:spPr>
      </p:pic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32"/>
          <p:cNvSpPr>
            <a:spLocks noGrp="1"/>
          </p:cNvSpPr>
          <p:nvPr>
            <p:ph type="pic" idx="2"/>
          </p:nvPr>
        </p:nvSpPr>
        <p:spPr>
          <a:xfrm>
            <a:off x="4573587" y="0"/>
            <a:ext cx="4573588" cy="5145088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52" tIns="45714" rIns="91452" bIns="457337" anchor="b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30" name="Google Shape;1630;p32"/>
          <p:cNvSpPr/>
          <p:nvPr/>
        </p:nvSpPr>
        <p:spPr>
          <a:xfrm>
            <a:off x="1693738" y="876805"/>
            <a:ext cx="4810920" cy="804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СОЦИАЛЬНО</a:t>
            </a:r>
            <a:endParaRPr sz="4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1" name="Google Shape;1631;p32"/>
          <p:cNvSpPr/>
          <p:nvPr/>
        </p:nvSpPr>
        <p:spPr>
          <a:xfrm>
            <a:off x="1452991" y="2170373"/>
            <a:ext cx="6241194" cy="804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ЗНАЧИМАЯ </a:t>
            </a:r>
            <a:endParaRPr sz="4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2" name="Google Shape;1632;p32"/>
          <p:cNvSpPr/>
          <p:nvPr/>
        </p:nvSpPr>
        <p:spPr>
          <a:xfrm>
            <a:off x="1693738" y="3449349"/>
            <a:ext cx="4950902" cy="8043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ДЕЯТЕЛЬНОСТЬ</a:t>
            </a:r>
            <a:endParaRPr sz="4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" y="38616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30"/>
          <p:cNvSpPr/>
          <p:nvPr/>
        </p:nvSpPr>
        <p:spPr>
          <a:xfrm>
            <a:off x="3811323" y="1"/>
            <a:ext cx="5335851" cy="5145088"/>
          </a:xfrm>
          <a:custGeom>
            <a:avLst/>
            <a:gdLst/>
            <a:ahLst/>
            <a:cxnLst/>
            <a:rect l="l" t="t" r="r" b="b"/>
            <a:pathLst>
              <a:path w="3661261" h="5143500" extrusionOk="0">
                <a:moveTo>
                  <a:pt x="0" y="0"/>
                </a:moveTo>
                <a:lnTo>
                  <a:pt x="1830630" y="0"/>
                </a:lnTo>
                <a:lnTo>
                  <a:pt x="1830631" y="0"/>
                </a:lnTo>
                <a:lnTo>
                  <a:pt x="3661261" y="0"/>
                </a:lnTo>
                <a:lnTo>
                  <a:pt x="3661261" y="5143500"/>
                </a:lnTo>
                <a:lnTo>
                  <a:pt x="1830631" y="5143500"/>
                </a:lnTo>
                <a:lnTo>
                  <a:pt x="183063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5" name="Google Shape;1575;p30"/>
          <p:cNvSpPr/>
          <p:nvPr/>
        </p:nvSpPr>
        <p:spPr>
          <a:xfrm flipH="1">
            <a:off x="4463060" y="620201"/>
            <a:ext cx="637581" cy="6375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1" name="Google Shape;1581;p30"/>
          <p:cNvSpPr/>
          <p:nvPr/>
        </p:nvSpPr>
        <p:spPr>
          <a:xfrm flipH="1">
            <a:off x="4463060" y="1744487"/>
            <a:ext cx="637581" cy="63755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oogle Shape;1589;p30"/>
          <p:cNvGrpSpPr/>
          <p:nvPr/>
        </p:nvGrpSpPr>
        <p:grpSpPr>
          <a:xfrm>
            <a:off x="4463060" y="2852532"/>
            <a:ext cx="637581" cy="637556"/>
            <a:chOff x="4537863" y="2693121"/>
            <a:chExt cx="637360" cy="637359"/>
          </a:xfrm>
        </p:grpSpPr>
        <p:sp>
          <p:nvSpPr>
            <p:cNvPr id="1590" name="Google Shape;1590;p30"/>
            <p:cNvSpPr/>
            <p:nvPr/>
          </p:nvSpPr>
          <p:spPr>
            <a:xfrm flipH="1">
              <a:off x="4537863" y="2693121"/>
              <a:ext cx="637360" cy="637359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" name="Google Shape;1591;p30"/>
            <p:cNvGrpSpPr/>
            <p:nvPr/>
          </p:nvGrpSpPr>
          <p:grpSpPr>
            <a:xfrm>
              <a:off x="4694254" y="2887815"/>
              <a:ext cx="330046" cy="284226"/>
              <a:chOff x="2727325" y="-39687"/>
              <a:chExt cx="1463675" cy="1260475"/>
            </a:xfrm>
          </p:grpSpPr>
          <p:sp>
            <p:nvSpPr>
              <p:cNvPr id="1592" name="Google Shape;1592;p30"/>
              <p:cNvSpPr/>
              <p:nvPr/>
            </p:nvSpPr>
            <p:spPr>
              <a:xfrm>
                <a:off x="2727325" y="-39687"/>
                <a:ext cx="14636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36" extrusionOk="0">
                    <a:moveTo>
                      <a:pt x="347" y="42"/>
                    </a:moveTo>
                    <a:cubicBezTo>
                      <a:pt x="305" y="0"/>
                      <a:pt x="238" y="0"/>
                      <a:pt x="195" y="38"/>
                    </a:cubicBezTo>
                    <a:cubicBezTo>
                      <a:pt x="152" y="0"/>
                      <a:pt x="85" y="0"/>
                      <a:pt x="43" y="42"/>
                    </a:cubicBezTo>
                    <a:cubicBezTo>
                      <a:pt x="0" y="84"/>
                      <a:pt x="0" y="154"/>
                      <a:pt x="43" y="196"/>
                    </a:cubicBezTo>
                    <a:cubicBezTo>
                      <a:pt x="55" y="208"/>
                      <a:pt x="170" y="322"/>
                      <a:pt x="170" y="322"/>
                    </a:cubicBezTo>
                    <a:cubicBezTo>
                      <a:pt x="184" y="336"/>
                      <a:pt x="206" y="336"/>
                      <a:pt x="220" y="322"/>
                    </a:cubicBezTo>
                    <a:cubicBezTo>
                      <a:pt x="220" y="322"/>
                      <a:pt x="345" y="198"/>
                      <a:pt x="347" y="196"/>
                    </a:cubicBezTo>
                    <a:cubicBezTo>
                      <a:pt x="390" y="154"/>
                      <a:pt x="390" y="84"/>
                      <a:pt x="347" y="42"/>
                    </a:cubicBezTo>
                    <a:close/>
                    <a:moveTo>
                      <a:pt x="330" y="180"/>
                    </a:moveTo>
                    <a:cubicBezTo>
                      <a:pt x="203" y="306"/>
                      <a:pt x="203" y="306"/>
                      <a:pt x="203" y="306"/>
                    </a:cubicBezTo>
                    <a:cubicBezTo>
                      <a:pt x="199" y="310"/>
                      <a:pt x="191" y="310"/>
                      <a:pt x="187" y="306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25" y="146"/>
                      <a:pt x="25" y="92"/>
                      <a:pt x="59" y="58"/>
                    </a:cubicBezTo>
                    <a:cubicBezTo>
                      <a:pt x="92" y="26"/>
                      <a:pt x="145" y="25"/>
                      <a:pt x="179" y="55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245" y="25"/>
                      <a:pt x="298" y="26"/>
                      <a:pt x="330" y="58"/>
                    </a:cubicBezTo>
                    <a:cubicBezTo>
                      <a:pt x="364" y="92"/>
                      <a:pt x="364" y="146"/>
                      <a:pt x="330" y="1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2982913" y="215900"/>
                <a:ext cx="206375" cy="201612"/>
              </a:xfrm>
              <a:custGeom>
                <a:avLst/>
                <a:gdLst/>
                <a:ahLst/>
                <a:cxnLst/>
                <a:rect l="l" t="t" r="r" b="b"/>
                <a:pathLst>
                  <a:path w="55" h="54" extrusionOk="0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4"/>
                      <a:pt x="6" y="54"/>
                    </a:cubicBezTo>
                    <a:cubicBezTo>
                      <a:pt x="9" y="54"/>
                      <a:pt x="12" y="52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28"/>
                      <a:pt x="2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2" y="11"/>
                      <a:pt x="55" y="8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" name="Google Shape;1594;p30"/>
          <p:cNvGrpSpPr/>
          <p:nvPr/>
        </p:nvGrpSpPr>
        <p:grpSpPr>
          <a:xfrm>
            <a:off x="4463060" y="3944336"/>
            <a:ext cx="637581" cy="637556"/>
            <a:chOff x="4537863" y="3784588"/>
            <a:chExt cx="637360" cy="637359"/>
          </a:xfrm>
        </p:grpSpPr>
        <p:sp>
          <p:nvSpPr>
            <p:cNvPr id="1595" name="Google Shape;1595;p30"/>
            <p:cNvSpPr/>
            <p:nvPr/>
          </p:nvSpPr>
          <p:spPr>
            <a:xfrm flipH="1">
              <a:off x="4537863" y="3784588"/>
              <a:ext cx="637360" cy="63735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4688453" y="3955495"/>
              <a:ext cx="293551" cy="295543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97" name="Google Shape;1597;p30"/>
          <p:cNvSpPr txBox="1"/>
          <p:nvPr/>
        </p:nvSpPr>
        <p:spPr>
          <a:xfrm>
            <a:off x="5267958" y="518864"/>
            <a:ext cx="322747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Рекомендовано в нагрузку классным руководителям</a:t>
            </a:r>
            <a:endParaRPr sz="14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8" name="Google Shape;1598;p30"/>
          <p:cNvSpPr txBox="1"/>
          <p:nvPr/>
        </p:nvSpPr>
        <p:spPr>
          <a:xfrm>
            <a:off x="5267958" y="1684078"/>
            <a:ext cx="322747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В соответствии с календарным планом воспитательной работы</a:t>
            </a:r>
            <a:endParaRPr sz="14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9" name="Google Shape;1599;p30"/>
          <p:cNvSpPr txBox="1"/>
          <p:nvPr/>
        </p:nvSpPr>
        <p:spPr>
          <a:xfrm>
            <a:off x="5267958" y="2801863"/>
            <a:ext cx="322747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Обеспечивает вовлеченность студентов в  воспитательную работу</a:t>
            </a:r>
            <a:endParaRPr sz="14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0" name="Google Shape;1600;p30"/>
          <p:cNvSpPr txBox="1"/>
          <p:nvPr/>
        </p:nvSpPr>
        <p:spPr>
          <a:xfrm>
            <a:off x="5267958" y="3684070"/>
            <a:ext cx="32274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Оценка достигнутых результатов на основе дневника регистрации активностей / портфолио / индивидуального маршрута</a:t>
            </a:r>
            <a:endParaRPr sz="14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" name="Рисунок 33" descr="5d5833425fb613d2818b5abe46bfdcec98632292.jp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5316" r="25316"/>
          <a:stretch>
            <a:fillRect/>
          </a:stretch>
        </p:blipFill>
        <p:spPr>
          <a:xfrm>
            <a:off x="0" y="0"/>
            <a:ext cx="3811323" cy="5145088"/>
          </a:xfrm>
          <a:prstGeom prst="roundRect">
            <a:avLst>
              <a:gd name="adj" fmla="val 1424"/>
            </a:avLst>
          </a:prstGeom>
          <a:solidFill>
            <a:schemeClr val="accent1">
              <a:alpha val="64705"/>
            </a:schemeClr>
          </a:solidFill>
          <a:ln>
            <a:noFill/>
          </a:ln>
        </p:spPr>
      </p:pic>
      <p:sp>
        <p:nvSpPr>
          <p:cNvPr id="32" name="Google Shape;1592;p30"/>
          <p:cNvSpPr/>
          <p:nvPr/>
        </p:nvSpPr>
        <p:spPr>
          <a:xfrm>
            <a:off x="4619505" y="836803"/>
            <a:ext cx="330161" cy="284314"/>
          </a:xfrm>
          <a:custGeom>
            <a:avLst/>
            <a:gdLst/>
            <a:ahLst/>
            <a:cxnLst/>
            <a:rect l="l" t="t" r="r" b="b"/>
            <a:pathLst>
              <a:path w="390" h="336" extrusionOk="0">
                <a:moveTo>
                  <a:pt x="347" y="42"/>
                </a:moveTo>
                <a:cubicBezTo>
                  <a:pt x="305" y="0"/>
                  <a:pt x="238" y="0"/>
                  <a:pt x="195" y="38"/>
                </a:cubicBezTo>
                <a:cubicBezTo>
                  <a:pt x="152" y="0"/>
                  <a:pt x="85" y="0"/>
                  <a:pt x="43" y="42"/>
                </a:cubicBezTo>
                <a:cubicBezTo>
                  <a:pt x="0" y="84"/>
                  <a:pt x="0" y="154"/>
                  <a:pt x="43" y="196"/>
                </a:cubicBezTo>
                <a:cubicBezTo>
                  <a:pt x="55" y="208"/>
                  <a:pt x="170" y="322"/>
                  <a:pt x="170" y="322"/>
                </a:cubicBezTo>
                <a:cubicBezTo>
                  <a:pt x="184" y="336"/>
                  <a:pt x="206" y="336"/>
                  <a:pt x="220" y="322"/>
                </a:cubicBezTo>
                <a:cubicBezTo>
                  <a:pt x="220" y="322"/>
                  <a:pt x="345" y="198"/>
                  <a:pt x="347" y="196"/>
                </a:cubicBezTo>
                <a:cubicBezTo>
                  <a:pt x="390" y="154"/>
                  <a:pt x="390" y="84"/>
                  <a:pt x="347" y="42"/>
                </a:cubicBezTo>
                <a:close/>
                <a:moveTo>
                  <a:pt x="330" y="180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9" y="310"/>
                  <a:pt x="191" y="310"/>
                  <a:pt x="187" y="306"/>
                </a:cubicBezTo>
                <a:cubicBezTo>
                  <a:pt x="59" y="180"/>
                  <a:pt x="59" y="180"/>
                  <a:pt x="59" y="180"/>
                </a:cubicBezTo>
                <a:cubicBezTo>
                  <a:pt x="25" y="146"/>
                  <a:pt x="25" y="92"/>
                  <a:pt x="59" y="58"/>
                </a:cubicBezTo>
                <a:cubicBezTo>
                  <a:pt x="92" y="26"/>
                  <a:pt x="145" y="25"/>
                  <a:pt x="179" y="55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210" y="55"/>
                  <a:pt x="210" y="55"/>
                  <a:pt x="210" y="55"/>
                </a:cubicBezTo>
                <a:cubicBezTo>
                  <a:pt x="245" y="25"/>
                  <a:pt x="298" y="26"/>
                  <a:pt x="330" y="58"/>
                </a:cubicBezTo>
                <a:cubicBezTo>
                  <a:pt x="364" y="92"/>
                  <a:pt x="364" y="146"/>
                  <a:pt x="330" y="1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592;p30"/>
          <p:cNvSpPr/>
          <p:nvPr/>
        </p:nvSpPr>
        <p:spPr>
          <a:xfrm>
            <a:off x="4606801" y="1942044"/>
            <a:ext cx="330161" cy="284314"/>
          </a:xfrm>
          <a:custGeom>
            <a:avLst/>
            <a:gdLst/>
            <a:ahLst/>
            <a:cxnLst/>
            <a:rect l="l" t="t" r="r" b="b"/>
            <a:pathLst>
              <a:path w="390" h="336" extrusionOk="0">
                <a:moveTo>
                  <a:pt x="347" y="42"/>
                </a:moveTo>
                <a:cubicBezTo>
                  <a:pt x="305" y="0"/>
                  <a:pt x="238" y="0"/>
                  <a:pt x="195" y="38"/>
                </a:cubicBezTo>
                <a:cubicBezTo>
                  <a:pt x="152" y="0"/>
                  <a:pt x="85" y="0"/>
                  <a:pt x="43" y="42"/>
                </a:cubicBezTo>
                <a:cubicBezTo>
                  <a:pt x="0" y="84"/>
                  <a:pt x="0" y="154"/>
                  <a:pt x="43" y="196"/>
                </a:cubicBezTo>
                <a:cubicBezTo>
                  <a:pt x="55" y="208"/>
                  <a:pt x="170" y="322"/>
                  <a:pt x="170" y="322"/>
                </a:cubicBezTo>
                <a:cubicBezTo>
                  <a:pt x="184" y="336"/>
                  <a:pt x="206" y="336"/>
                  <a:pt x="220" y="322"/>
                </a:cubicBezTo>
                <a:cubicBezTo>
                  <a:pt x="220" y="322"/>
                  <a:pt x="345" y="198"/>
                  <a:pt x="347" y="196"/>
                </a:cubicBezTo>
                <a:cubicBezTo>
                  <a:pt x="390" y="154"/>
                  <a:pt x="390" y="84"/>
                  <a:pt x="347" y="42"/>
                </a:cubicBezTo>
                <a:close/>
                <a:moveTo>
                  <a:pt x="330" y="180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9" y="310"/>
                  <a:pt x="191" y="310"/>
                  <a:pt x="187" y="306"/>
                </a:cubicBezTo>
                <a:cubicBezTo>
                  <a:pt x="59" y="180"/>
                  <a:pt x="59" y="180"/>
                  <a:pt x="59" y="180"/>
                </a:cubicBezTo>
                <a:cubicBezTo>
                  <a:pt x="25" y="146"/>
                  <a:pt x="25" y="92"/>
                  <a:pt x="59" y="58"/>
                </a:cubicBezTo>
                <a:cubicBezTo>
                  <a:pt x="92" y="26"/>
                  <a:pt x="145" y="25"/>
                  <a:pt x="179" y="55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210" y="55"/>
                  <a:pt x="210" y="55"/>
                  <a:pt x="210" y="55"/>
                </a:cubicBezTo>
                <a:cubicBezTo>
                  <a:pt x="245" y="25"/>
                  <a:pt x="298" y="26"/>
                  <a:pt x="330" y="58"/>
                </a:cubicBezTo>
                <a:cubicBezTo>
                  <a:pt x="364" y="92"/>
                  <a:pt x="364" y="146"/>
                  <a:pt x="330" y="1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2" tIns="45714" rIns="91452" bIns="4571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" y="38616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868171" y="1811962"/>
            <a:ext cx="7685069" cy="51279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ПРОФЕССИОНАЛЬНЫЕ ОБРАЗОВАТЕЛЬНЫЕ ОРГАНИЗАЦИИ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6994" y="608310"/>
            <a:ext cx="1560161" cy="47518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273-ФЗ, 304-ФЗ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Указы президента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90301" y="498051"/>
            <a:ext cx="8788024" cy="1084558"/>
          </a:xfrm>
          <a:prstGeom prst="downArrow">
            <a:avLst>
              <a:gd name="adj1" fmla="val 90763"/>
              <a:gd name="adj2" fmla="val 3131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70702" y="608310"/>
            <a:ext cx="1565410" cy="47518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ФГОС СПО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 работодателей</a:t>
            </a:r>
            <a:endParaRPr lang="ru-RU" sz="1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4016" y="628945"/>
            <a:ext cx="1727678" cy="46507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Стратегия развития воспитания РФ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период до 2025 г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9525" y="608309"/>
            <a:ext cx="1918184" cy="46507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Государственные программы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(РФ и Самарской области)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239850" y="2433947"/>
            <a:ext cx="8785225" cy="2394062"/>
          </a:xfrm>
          <a:prstGeom prst="upArrow">
            <a:avLst>
              <a:gd name="adj1" fmla="val 97145"/>
              <a:gd name="adj2" fmla="val 17069"/>
            </a:avLst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Национальные проекты «Образование»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«Демография»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45117" y="2985239"/>
            <a:ext cx="2447925" cy="28579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Успех каждого ребенка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45119" y="4144475"/>
            <a:ext cx="2447925" cy="28579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Цифровая образовательная среда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478133" y="3774800"/>
            <a:ext cx="2447925" cy="28579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Социальная активность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453407" y="4144475"/>
            <a:ext cx="2472651" cy="28579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Молодые профессионалы 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645116" y="3774800"/>
            <a:ext cx="2447925" cy="285794"/>
          </a:xfrm>
          <a:prstGeom prst="round2Diag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Новые возможности для каждого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3478133" y="3381302"/>
            <a:ext cx="2447925" cy="285794"/>
          </a:xfrm>
          <a:prstGeom prst="round2Diag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Социальные лифты для каждого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3465769" y="2960369"/>
            <a:ext cx="2447925" cy="285794"/>
          </a:xfrm>
          <a:prstGeom prst="round2Diag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Патриотическое воспитание граждан  РФ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204938" y="4147977"/>
            <a:ext cx="2447925" cy="285794"/>
          </a:xfrm>
          <a:prstGeom prst="round2Diag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Спорт -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норма  жизни</a:t>
            </a: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6202098" y="3774800"/>
            <a:ext cx="2450765" cy="285794"/>
          </a:xfrm>
          <a:prstGeom prst="round2Diag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Укрепление общественного здоровья</a:t>
            </a:r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645118" y="3369449"/>
            <a:ext cx="2447925" cy="28579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Поддержка семей, имеющих детей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202097" y="3369449"/>
            <a:ext cx="2450765" cy="285794"/>
          </a:xfrm>
          <a:prstGeom prst="round2Diag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Содействие занятости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7299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32"/>
          <p:cNvSpPr>
            <a:spLocks noGrp="1"/>
          </p:cNvSpPr>
          <p:nvPr>
            <p:ph type="pic" idx="2"/>
          </p:nvPr>
        </p:nvSpPr>
        <p:spPr>
          <a:xfrm>
            <a:off x="4573587" y="0"/>
            <a:ext cx="4573588" cy="5145088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52" tIns="45714" rIns="91452" bIns="457337" anchor="b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30" name="Google Shape;1630;p32"/>
          <p:cNvSpPr/>
          <p:nvPr/>
        </p:nvSpPr>
        <p:spPr>
          <a:xfrm>
            <a:off x="1693738" y="876805"/>
            <a:ext cx="4810920" cy="804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ЭЛЕКТРОННЫЙ</a:t>
            </a:r>
            <a:endParaRPr sz="4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1" name="Google Shape;1631;p32"/>
          <p:cNvSpPr/>
          <p:nvPr/>
        </p:nvSpPr>
        <p:spPr>
          <a:xfrm>
            <a:off x="1452991" y="2170373"/>
            <a:ext cx="6241194" cy="804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МЕТОДИЧЕСКИЙ </a:t>
            </a:r>
            <a:endParaRPr sz="4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2" name="Google Shape;1632;p32"/>
          <p:cNvSpPr/>
          <p:nvPr/>
        </p:nvSpPr>
        <p:spPr>
          <a:xfrm>
            <a:off x="1693738" y="3449349"/>
            <a:ext cx="4950902" cy="8043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52" tIns="45714" rIns="91452" bIns="45714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КАБИНЕТ</a:t>
            </a:r>
            <a:endParaRPr sz="4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" y="38616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2"/>
          </p:nvPr>
        </p:nvSpPr>
        <p:spPr/>
      </p:sp>
      <p:pic>
        <p:nvPicPr>
          <p:cNvPr id="1026" name="Picture 2" descr="C:\Users\DNS\Downloads\5-Trening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7175" cy="514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784" y="452971"/>
            <a:ext cx="8884608" cy="438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ФЗ-304 от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31.07.2020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внесены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изменения в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273-ФЗ от 29.12.2012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«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Об образовании в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РФ»: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Уточнено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понятие «воспитание».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Воспитание определяется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как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«деятельность, направленная на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личности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создание условий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самоопределения и социализации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патриотизма, гражданственности, уважения к памяти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защитников Отечества и подвигам Героев Отечества,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закону и правопорядку, человеку труда и старшему поколению,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взаимного уважения,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бережного отношения к культурному наследию и традициям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многонационального народа Российской Федерации,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природе и окружающей среде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» (статья 2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2.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Определены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общие требования к организации воспитания обучающихся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(статья 12.1 введена Федеральным законом от 31.07.2020 N 304-ФЗ):</a:t>
            </a:r>
          </a:p>
          <a:p>
            <a:pPr marL="685800" lvl="1" indent="-3429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воспитание обучающихся при освоении ими основных образовательных программ &lt;…&gt; осуществляется на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основе включаемых в образовательную программу рабочей программы воспитания и календарного плана воспитательной работы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, разрабатываемых и утверждаемых образовательными организациями самостоятельно, &lt;…&gt; с учетом требований примерных рабочих программ воспитания и примерных календарных планов воспитательной работы;</a:t>
            </a:r>
          </a:p>
          <a:p>
            <a:pPr marL="685800" lvl="1" indent="-3429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 разработке рабочих программ воспитания и календарных планов воспитательной работы имеют право принимать участие &lt;…&gt; советы обучающихся, советы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родителей</a:t>
            </a:r>
            <a:endParaRPr lang="ru-RU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74930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11828" y="79111"/>
            <a:ext cx="7300570" cy="4066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ВОСПИТАНИЕ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 СТРАТЕГИЧЕСКИЙ ОБЩЕНАЦИОНАЛЬНЫЙ ПРИОРИТЕТ 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740" y="584751"/>
            <a:ext cx="8969340" cy="842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Стратегии развития воспитания в РФ на период до 2025 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года: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«определение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приоритетов государственной политики в области воспитания и социализации детей, основных направлений и механизмов развития институтов воспитания, формирования общественно-государственной системы воспитания в Российской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Федерации, учитывающих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интересы детей, актуальные потребности современного российского общества и государства, глобальные вызовы и условия развития страны в мировом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сообществе»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55188"/>
            <a:ext cx="9147175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Стратегии развития воспитания в РФ на период до 2025 года: </a:t>
            </a:r>
          </a:p>
          <a:p>
            <a:pPr marL="342900" indent="-342900" algn="just">
              <a:lnSpc>
                <a:spcPts val="1575"/>
              </a:lnSpc>
              <a:buFont typeface="Symbol"/>
              <a:buChar char=""/>
            </a:pP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условий для консолидации усилий </a:t>
            </a: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социальных институтов по воспитанию подрастающего поколения; </a:t>
            </a:r>
          </a:p>
          <a:p>
            <a:pPr marL="342900" indent="-342900" algn="just">
              <a:lnSpc>
                <a:spcPts val="1575"/>
              </a:lnSpc>
              <a:buFont typeface="Symbol"/>
              <a:buChar char=""/>
            </a:pP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поддержки семейного воспитания</a:t>
            </a: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содействие формированию 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ответственного отношения родителей </a:t>
            </a: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законных представителей к воспитанию детей;</a:t>
            </a:r>
          </a:p>
          <a:p>
            <a:pPr marL="342900" lvl="0" indent="-342900" algn="just">
              <a:lnSpc>
                <a:spcPts val="1575"/>
              </a:lnSpc>
              <a:buFont typeface="Symbol"/>
              <a:buChar char=""/>
            </a:pP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эффективности воспитательной деятельности </a:t>
            </a: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системе образования, физической культуры и спорта, культуры и уровня психолого-педагогической поддержки социализации детей;</a:t>
            </a:r>
          </a:p>
          <a:p>
            <a:pPr marL="342900" indent="-342900" algn="just">
              <a:lnSpc>
                <a:spcPts val="1575"/>
              </a:lnSpc>
              <a:buFont typeface="Symbol"/>
              <a:buChar char=""/>
            </a:pP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условий для повышения 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ресурсного, организационного, методического обеспечения </a:t>
            </a: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воспитательной деятельности и ответственности за ее результаты; </a:t>
            </a:r>
          </a:p>
          <a:p>
            <a:pPr marL="342900" lvl="0" indent="-342900" algn="just">
              <a:lnSpc>
                <a:spcPts val="1575"/>
              </a:lnSpc>
              <a:buFont typeface="Symbol"/>
              <a:buChar char=""/>
            </a:pP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социокультурной инфраструктуры</a:t>
            </a: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содействующей успешной социализации детей и интегрирующей воспитательные возможности образовательных, культурных, спортивных, научных, экскурсионно-туристических и других организаций;</a:t>
            </a:r>
          </a:p>
          <a:p>
            <a:pPr marL="342900" lvl="0" indent="-342900" algn="just">
              <a:lnSpc>
                <a:spcPts val="1575"/>
              </a:lnSpc>
              <a:buFont typeface="Symbol"/>
              <a:buChar char=""/>
            </a:pP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условий для повышения эффективности воспитательной деятельности в организациях, осуществляющих образовательную деятельность, находящихся в 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сельских поселениях</a:t>
            </a: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 algn="just">
              <a:lnSpc>
                <a:spcPts val="1575"/>
              </a:lnSpc>
              <a:buFont typeface="Symbol"/>
              <a:buChar char=""/>
            </a:pP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эффективности комплексной поддержки 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уязвимых категорий детей </a:t>
            </a: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 ограниченными возможностями здоровья, оставшихся без попечения родителей, находящихся в социально опасном положении, сирот), способствующей их социальной реабилитации и полноценной интеграции в общество;</a:t>
            </a:r>
          </a:p>
          <a:p>
            <a:pPr marL="342900" lvl="0" indent="-342900" algn="just">
              <a:lnSpc>
                <a:spcPts val="1575"/>
              </a:lnSpc>
              <a:buFont typeface="Symbol"/>
              <a:buChar char=""/>
            </a:pP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условий для повышения социальной, коммуникативной и педагогической </a:t>
            </a: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компетентности родителей</a:t>
            </a:r>
            <a:r>
              <a:rPr lang="ru-RU" sz="10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8628888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289" y="518927"/>
            <a:ext cx="8876872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ФГОС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СПО,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утвержденные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ноябре-декабре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2020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года, в разделе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1 «Общие положения»,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п.1.11:</a:t>
            </a: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100" i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ФГОС </a:t>
            </a:r>
            <a:r>
              <a:rPr lang="ru-RU" sz="1100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СПО по специальностям 54.02.01 Дизайн (по </a:t>
            </a:r>
            <a:r>
              <a:rPr lang="ru-RU" sz="1100" i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отраслям), 36.02.01 </a:t>
            </a:r>
            <a:r>
              <a:rPr lang="ru-RU" sz="1100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Ветеринария, </a:t>
            </a:r>
            <a:r>
              <a:rPr lang="ru-RU" sz="1100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15.02.09 Аддитивные </a:t>
            </a:r>
            <a:r>
              <a:rPr lang="ru-RU" sz="1100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технологии</a:t>
            </a: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«воспитание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обучающихся при освоении ими образовательной программы осуществляется на основе включаемых в образовательные программы рабочей программы воспитания и календарного плана воспитательной работы, разрабатываемых и утверждаемых с учетом включенных в ОППО примерных программ воспитания и примерных календарных планов воспитательной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работы».</a:t>
            </a:r>
            <a:endParaRPr lang="ru-RU" sz="1400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113" y="2087583"/>
            <a:ext cx="8812690" cy="296491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ФГОС СПО.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ОК как ИТОГОВЫЕ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образовательные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результаты </a:t>
            </a:r>
            <a:r>
              <a:rPr lang="ru-RU" sz="1400" i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(на примере 54.02.01):</a:t>
            </a: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00" b="1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ОК 03. Планировать и реализовывать собственное профессиональное и личностное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развитие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ОК 06. Проявлять гражданско-патриотическую позицию, демонстрировать осознанное поведение на основе традиционных общечеловеческих ценностей, применять стандарты антикоррупционного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поведения. </a:t>
            </a:r>
            <a:endParaRPr lang="ru-RU" sz="1400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ОК 07. Содействовать сохранению окружающей среды, ресурсосбережению, эффективно действовать в чрезвычайных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ситуациях. </a:t>
            </a:r>
            <a:endParaRPr lang="ru-RU" sz="1400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ОК 08. Использовать средства физической культуры для сохранения и укрепления здоровья в процессе профессиональной деятельности и поддержания необходимого уровня физической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подготовленности.</a:t>
            </a: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ОК 09. Использовать информационные технологии в профессиональной деятельности.</a:t>
            </a: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ОК 11. Использовать знания по финансовой грамотности, планировать предпринимательскую деятельность в профессиональной сфере.</a:t>
            </a:r>
            <a:endParaRPr lang="ru-RU" sz="1400" dirty="0">
              <a:solidFill>
                <a:srgbClr val="00206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38158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437" y="1528680"/>
            <a:ext cx="8551469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sz="2000" b="1" cap="all" dirty="0">
                <a:solidFill>
                  <a:srgbClr val="0064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Отличительные черты среднего профессионального образования, значимые для проектирования </a:t>
            </a:r>
            <a:endParaRPr lang="ru-RU" sz="2000" b="1" cap="all" dirty="0" smtClean="0">
              <a:solidFill>
                <a:srgbClr val="0064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cap="all" dirty="0" smtClean="0">
                <a:solidFill>
                  <a:srgbClr val="0064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воспитательной работы</a:t>
            </a:r>
            <a:endParaRPr lang="ru-RU" sz="2000" b="1" cap="all" dirty="0">
              <a:solidFill>
                <a:srgbClr val="0064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05429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71167" y="630622"/>
            <a:ext cx="8698163" cy="1078360"/>
          </a:xfrm>
          <a:prstGeom prst="snip2DiagRect">
            <a:avLst>
              <a:gd name="adj1" fmla="val 0"/>
              <a:gd name="adj2" fmla="val 311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СПО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подготовка  квалифицированных рабочих или служащих и специалистов среднего звена по всем основным направлениям общественно полезной деятельности в соответствии с потребностями общества и государства, а также удовлетворения потребностей личности в углублении и расширении образования (273-ФЗ в редакции от 08.12.2020, ст. 68)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71167" y="2086618"/>
            <a:ext cx="8698163" cy="1110946"/>
          </a:xfrm>
          <a:prstGeom prst="snip2DiagRect">
            <a:avLst>
              <a:gd name="adj1" fmla="val 0"/>
              <a:gd name="adj2" fmla="val 311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Особенность СПО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состоит в том, что  его результатом становится получение квалификации   квалифицированного рабочего, служащего или специалиста среднего звена, позволяющей «вести профессиональную деятельность в определенной сфере и (или) выполнять работу по конкретным профессии или специальности (273-ФЗ в редакции от 08.12.2020, ст. 2)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21765" y="3657609"/>
            <a:ext cx="8698163" cy="901779"/>
          </a:xfrm>
          <a:prstGeom prst="snip2DiagRect">
            <a:avLst>
              <a:gd name="adj1" fmla="val 0"/>
              <a:gd name="adj2" fmla="val 311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Специфика профессионального образования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расширяет трактовку воспитания до профессионального, затрагивающего проблематику развития у будущего субъекта труда, как прямо, так и опосредовано необходимых ему в профессиональной деятельности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4057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8789" y="416967"/>
            <a:ext cx="4540469" cy="461876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ЗАКАЗЧИКИ ПРОФЕССИОНАЛЬНОГО ВОСПИТАНИЯ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2076" y="1158105"/>
            <a:ext cx="3600845" cy="488326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ГЛАВНЫЙ ЗАКАЗЧИК - РЫНОК ТРУДА</a:t>
            </a:r>
            <a:endParaRPr lang="ru-RU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14458" y="1163384"/>
            <a:ext cx="3600845" cy="488326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ОБУЧАЮЩИЕСЯ И Х РОДИТЕЛИ 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(ЗАКОННЫЕ ПРЕДСТАВИТЕЛИ)</a:t>
            </a:r>
            <a:endParaRPr lang="ru-RU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090041" y="884160"/>
            <a:ext cx="258555" cy="247772"/>
          </a:xfrm>
          <a:prstGeom prst="downArrow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225277" y="885216"/>
            <a:ext cx="258555" cy="247772"/>
          </a:xfrm>
          <a:prstGeom prst="downArrow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90669" y="2108042"/>
            <a:ext cx="5171089" cy="492891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ПРОФЕССИОНАЛЬНОГО ОБРАЗОВАНИЯ И ВОСПИТАНИЯ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035856" y="2622878"/>
            <a:ext cx="258555" cy="216513"/>
          </a:xfrm>
          <a:prstGeom prst="downArrow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171092" y="2629231"/>
            <a:ext cx="258555" cy="216513"/>
          </a:xfrm>
          <a:prstGeom prst="downArrow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4181" y="3126351"/>
            <a:ext cx="3599779" cy="146304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отождествление себя с избранной профессией, включая формирование позитивного образа «себя в профессии», принятие системы ценностей, характерных для данного вида профессиональной деятельности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0272" y="3138964"/>
            <a:ext cx="3600845" cy="145042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способность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гибко реагировать на изменения в обществе и на рынке и готовность к изменению профессионально-жизненной траектории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0273" y="2844670"/>
            <a:ext cx="3600845" cy="552848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профессиональная 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мобильность 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4181" y="2839391"/>
            <a:ext cx="3600845" cy="558127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профессиональная самоидентификация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55414478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доклад 04.06-Ефимова С.А. [Режим совместимости]" id="{91CCA84D-C246-4382-BB93-65BA9C5BAE9E}" vid="{93F9F560-CF55-4F38-9364-501DDD533A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04.06-Ефимова С.А.</Template>
  <TotalTime>864</TotalTime>
  <Words>1810</Words>
  <Application>Microsoft Office PowerPoint</Application>
  <PresentationFormat>Произвольный</PresentationFormat>
  <Paragraphs>248</Paragraphs>
  <Slides>31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Деятельность классного руководителя</vt:lpstr>
      <vt:lpstr>Личностно ориентированная деятельность</vt:lpstr>
      <vt:lpstr>ВОСПИТАНИЕ КОЛЛЕКТИВА</vt:lpstr>
      <vt:lpstr>ВЗАИМОДЕЙСТВИЕ С РОДИТЕЛЯМИ</vt:lpstr>
      <vt:lpstr>ВЗАИМОДЕЙСТВИЕ  С ПЕДАГОГИЧЕСКИМ КОЛЛЕКТИВОМ</vt:lpstr>
      <vt:lpstr>ВЗАИМОДЕЙСТВИЕ С СОЦИАЛЬНЫМИ ПАРТНЕРАМИ</vt:lpstr>
      <vt:lpstr>ДОКУМЕНТАЦИЯ</vt:lpstr>
      <vt:lpstr>Слайд 22</vt:lpstr>
      <vt:lpstr>ЕЖЕДНЕВНО</vt:lpstr>
      <vt:lpstr>ЕЖЕНЕДЕЛЬНО</vt:lpstr>
      <vt:lpstr>ЕЖЕМЕСЯЧНО</vt:lpstr>
      <vt:lpstr>КАЖДЫЙ СЕМЕСТР</vt:lpstr>
      <vt:lpstr>ЕЖЕГОДНО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Петропавловская</dc:creator>
  <cp:lastModifiedBy>DNS</cp:lastModifiedBy>
  <cp:revision>75</cp:revision>
  <dcterms:created xsi:type="dcterms:W3CDTF">2021-03-04T10:46:44Z</dcterms:created>
  <dcterms:modified xsi:type="dcterms:W3CDTF">2021-04-23T08:08:29Z</dcterms:modified>
</cp:coreProperties>
</file>