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2" r:id="rId7"/>
    <p:sldId id="261" r:id="rId8"/>
    <p:sldId id="264" r:id="rId9"/>
    <p:sldId id="265" r:id="rId10"/>
    <p:sldId id="263" r:id="rId11"/>
    <p:sldId id="268" r:id="rId12"/>
    <p:sldId id="267" r:id="rId13"/>
    <p:sldId id="269" r:id="rId14"/>
    <p:sldId id="266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1" r:id="rId27"/>
    <p:sldId id="280" r:id="rId28"/>
    <p:sldId id="283" r:id="rId29"/>
    <p:sldId id="284" r:id="rId30"/>
    <p:sldId id="287" r:id="rId31"/>
    <p:sldId id="288" r:id="rId32"/>
    <p:sldId id="285" r:id="rId3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46"/>
  </p:normalViewPr>
  <p:slideViewPr>
    <p:cSldViewPr snapToGrid="0" snapToObjects="1">
      <p:cViewPr varScale="1">
        <p:scale>
          <a:sx n="68" d="100"/>
          <a:sy n="68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CB448F-F882-7C4D-92D7-623EE1B40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B2566-8C62-184D-B275-33ACD67AC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6953" y="2084388"/>
            <a:ext cx="6119447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817AD-31D5-AB4A-85EA-417A0661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6953" y="4564063"/>
            <a:ext cx="611944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E0B51-B3AA-1144-A063-2A3C971B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10.03.2026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E8C0-E1CE-954C-B2CB-C05BA0D5F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56FDF-34A5-0442-B78E-E7762A6E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7355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D3AA6-48F6-F84E-8111-C40BF947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EF053-8BE6-ED48-958D-898AB4D68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61FDA-06F4-C847-A56C-FCC6181FA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10.03.2026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4C558-1774-164B-880D-6744A5EF9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61481-5C69-4B42-A9C9-36A832C59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3422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460B4D-307E-B945-882B-76215B558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A844D-631E-FD44-9332-840B3340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DCC4A-9E84-144E-984E-C97F4252E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10.03.2026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E2099-85EB-B547-9C9A-45DA72482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183D3-2539-5743-8423-ED6848731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148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F1D66-6361-8840-9201-28A3BF113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3C8F4-1806-7C4E-9400-C9F841BF8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940C4-AD79-D849-9E43-A1DE71862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10.03.2026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8E307-C7FD-E34C-A7BC-461EB3617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1DDD0-6F6E-1D49-B70E-77188BDE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110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8C270-98FB-6140-BF94-7AA7CA5D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7A7C9-F376-2041-96F0-5674DD9A1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53E32-BB31-2E41-8CF3-4009BB28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10.03.2026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983B4-36A8-DC4F-9146-4605B2E2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83717-A577-AC4F-B6BB-F11BAD63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43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327A4-35B1-1B4B-A514-622FC7E5F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D258E-6754-F444-9A58-FEF78F38A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6CC7C-7F13-E845-A05E-17F1C6A16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5B477-03BD-B949-BFE5-A4123D2DB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10.03.2026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FB8DD-2F31-3E43-A246-2F9CAC7F5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F3B8F-E351-2440-A42F-D685549E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093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8511-C2FD-DF4C-9E66-694E4D21A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DAB3C-868E-894A-A3AC-960B965A2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1F29A-1AD9-A841-928E-A6DE1025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8D2D0-EB5F-BA4E-AB92-38FBF22826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DBBD36-8369-DC41-90CA-36C7935757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C76484-078E-104E-9CCF-0D9858BE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10.03.2026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38203-14E4-A04C-85DA-FE2E22E32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40C32C-617E-F54D-998E-B3783575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5777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E110-BE2B-704D-8CFE-9F815FEA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2C854-C8C3-8F4F-BB8D-2028EDD6B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10.03.2026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923D6-5F97-C84A-8A34-BA6991FF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6C1A0-6CA3-6744-BA01-DB49040F6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36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C4DB2F-7A0B-9241-B39E-55B15166A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10.03.2026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B8837A-D75C-B640-A709-86407D6B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84B8D-311C-0D41-932A-D74CBE379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3321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8BEDD-0E8E-8D41-9D99-F674E1174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28049-5577-8542-99D7-DFCAFC3C8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CD359-5513-6B43-9F56-586CDBD6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09B72-D2E8-AE45-A3C6-7E3E7289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10.03.2026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4E05A-F433-C142-9DAD-1E7546FA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1AE38-3C29-A846-B2E6-72C9E12B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827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7A15-C0B6-914D-90B8-2B1330CAB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94C2C-F8A5-C94C-AD09-9C50CB855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2352F-9505-DD42-8D3A-AC51C3CEE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5408E-0288-C043-9509-500EAE46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10.03.2026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4EF4B-C4B7-D844-A2E1-0AB99E74C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F933F-BF6B-DB43-834A-411F60D8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4145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9A8344-2F52-D246-8430-D2473C72FC5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AF6FE-CCCC-4948-AE3F-A4B5ED20C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85" y="3651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42BA8-053F-A64E-BA8E-D23D3DCB1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97E7D-E98B-094E-9EF3-2684553811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B7090-2264-994E-9633-7B7BFE31621B}" type="datetimeFigureOut">
              <a:rPr lang="x-none" smtClean="0"/>
              <a:t>10.03.2026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CDFF8-EFE1-3B43-84DF-46B998FF0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D3EE6-5817-CA42-A142-0B55BA111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7111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DFDD6-109A-794B-9A25-31B897FAFC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latin typeface="Seravek" panose="020B0503040000020004" pitchFamily="34" charset="0"/>
              </a:rPr>
              <a:t>ОСНОВЫ ПСИХОЛОГИИ</a:t>
            </a:r>
            <a:endParaRPr lang="x-none" b="1" dirty="0">
              <a:latin typeface="Seravek" panose="020B05030400000200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13F66-0051-094C-B748-4D8AEE0FE1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/>
                </a:solidFill>
              </a:rPr>
              <a:t>Севостьянова О.В.</a:t>
            </a:r>
            <a:endParaRPr lang="x-none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8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5" y="1253051"/>
            <a:ext cx="8753621" cy="4923912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4735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23" y="1477108"/>
            <a:ext cx="9197789" cy="5173756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  <p:pic>
        <p:nvPicPr>
          <p:cNvPr id="5" name="Рисунок 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44A44A7-597A-4BB4-852B-E827C867D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4649" y="1704601"/>
            <a:ext cx="1971070" cy="19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14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23" y="1411895"/>
            <a:ext cx="9211235" cy="5181320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9970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85" y="1477108"/>
            <a:ext cx="8946444" cy="5032375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  <p:pic>
        <p:nvPicPr>
          <p:cNvPr id="5" name="Рисунок 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44A44A7-597A-4BB4-852B-E827C867D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2261" y="4313331"/>
            <a:ext cx="1971070" cy="19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33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87" y="1477108"/>
            <a:ext cx="8563950" cy="4817222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3281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  <p:pic>
        <p:nvPicPr>
          <p:cNvPr id="5" name="Рисунок 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44A44A7-597A-4BB4-852B-E827C867D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2261" y="4313331"/>
            <a:ext cx="1971070" cy="19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15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5230"/>
            <a:ext cx="9625188" cy="5414169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4194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085813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7" name="Рисунок 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44A44A7-597A-4BB4-852B-E827C867D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2261" y="4313331"/>
            <a:ext cx="1971070" cy="19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38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335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</a:p>
        </p:txBody>
      </p:sp>
      <p:sp>
        <p:nvSpPr>
          <p:cNvPr id="4" name="Text 0"/>
          <p:cNvSpPr txBox="1"/>
          <p:nvPr/>
        </p:nvSpPr>
        <p:spPr>
          <a:xfrm>
            <a:off x="1735730" y="2058506"/>
            <a:ext cx="5981944" cy="1557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2400" b="1" dirty="0">
                <a:solidFill>
                  <a:srgbClr val="003BA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ПСИХОЛОГИЯ – ЭТО….</a:t>
            </a:r>
            <a:r>
              <a:rPr lang="en-US" sz="2400" b="1" dirty="0">
                <a:solidFill>
                  <a:srgbClr val="003BA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pic>
        <p:nvPicPr>
          <p:cNvPr id="5" name="Рисунок 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44A44A7-597A-4BB4-852B-E827C867D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050" y="1607224"/>
            <a:ext cx="1971070" cy="197107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674" y="3000071"/>
            <a:ext cx="3565525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54741" y="4389619"/>
            <a:ext cx="64680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BA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Свои идеи отразите в виде понятийного колеса:  в центре пишется ключевое понятие (тема), </a:t>
            </a:r>
          </a:p>
          <a:p>
            <a:r>
              <a:rPr lang="ru-RU" b="1" dirty="0">
                <a:solidFill>
                  <a:srgbClr val="003BA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 вокруг него — слова-ассоциации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2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9965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4069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2506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  <p:pic>
        <p:nvPicPr>
          <p:cNvPr id="5" name="Рисунок 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44A44A7-597A-4BB4-852B-E827C867D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2261" y="4313331"/>
            <a:ext cx="1971070" cy="19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53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7993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0733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9921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1520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7925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4007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78" y="1477108"/>
            <a:ext cx="8628393" cy="4853471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9359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ПРАКТИЧЕСКАЯ РАБОТА</a:t>
            </a:r>
          </a:p>
          <a:p>
            <a:pPr marL="0"/>
            <a:r>
              <a:rPr lang="ru-RU" sz="2000" b="1" dirty="0">
                <a:solidFill>
                  <a:srgbClr val="003BA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Составление кластера «Методы обучения»</a:t>
            </a:r>
          </a:p>
          <a:p>
            <a:pPr marL="0" indent="0">
              <a:buNone/>
            </a:pPr>
            <a:endParaRPr lang="ru-RU" sz="2000" b="1" dirty="0">
              <a:solidFill>
                <a:srgbClr val="C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САМОСТОЯТЕЛЬНАЯ РАБОТА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Изучить ресурсы сети интернет и сделать краткие записи</a:t>
            </a:r>
          </a:p>
          <a:p>
            <a:pPr marL="0"/>
            <a:r>
              <a:rPr lang="ru-RU" sz="2000" b="1" dirty="0">
                <a:solidFill>
                  <a:srgbClr val="003BA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Методы и приемы удержания внимания на учебном занятии</a:t>
            </a:r>
          </a:p>
          <a:p>
            <a:pPr marL="0"/>
            <a:r>
              <a:rPr lang="ru-RU" sz="2000" b="1" dirty="0">
                <a:solidFill>
                  <a:srgbClr val="003BA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Наиболее важные качества преподавателя, необходимые для удержания внимания</a:t>
            </a:r>
          </a:p>
        </p:txBody>
      </p:sp>
    </p:spTree>
    <p:extLst>
      <p:ext uri="{BB962C8B-B14F-4D97-AF65-F5344CB8AC3E}">
        <p14:creationId xmlns:p14="http://schemas.microsoft.com/office/powerpoint/2010/main" val="548267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000" b="1" dirty="0">
                <a:solidFill>
                  <a:srgbClr val="C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Обсуждение результатов самостоятельной работы</a:t>
            </a:r>
            <a:endParaRPr lang="ru-RU" sz="5000" b="1" dirty="0">
              <a:solidFill>
                <a:srgbClr val="003BA6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5135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77657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11" y="1304760"/>
            <a:ext cx="9494489" cy="512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6790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  <p:pic>
        <p:nvPicPr>
          <p:cNvPr id="5" name="Рисунок 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44A44A7-597A-4BB4-852B-E827C867D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3320" y="1825625"/>
            <a:ext cx="1971070" cy="19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02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3" y="1315245"/>
            <a:ext cx="9641541" cy="5423366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1079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59" y="1449715"/>
            <a:ext cx="8403997" cy="472724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  <p:pic>
        <p:nvPicPr>
          <p:cNvPr id="5" name="Рисунок 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44A44A7-597A-4BB4-852B-E827C867D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3320" y="1825625"/>
            <a:ext cx="1971070" cy="19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87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3" y="1207668"/>
            <a:ext cx="9280047" cy="5220026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8758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12" y="1442151"/>
            <a:ext cx="9102248" cy="5120014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8585" y="5175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ОСНОВЫ ПСИХОЛОГИИ</a:t>
            </a:r>
            <a:endParaRPr lang="ru-RU" sz="2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-120"/>
            </a:endParaRPr>
          </a:p>
        </p:txBody>
      </p:sp>
      <p:pic>
        <p:nvPicPr>
          <p:cNvPr id="5" name="Рисунок 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44A44A7-597A-4BB4-852B-E827C867D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4649" y="1704601"/>
            <a:ext cx="1971070" cy="19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93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134</Words>
  <Application>Microsoft Office PowerPoint</Application>
  <PresentationFormat>Широкоэкранный</PresentationFormat>
  <Paragraphs>44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Seravek</vt:lpstr>
      <vt:lpstr>Office Theme</vt:lpstr>
      <vt:lpstr>ОСНОВЫ ПСИХОЛОГИИ</vt:lpstr>
      <vt:lpstr>ОСНОВЫ ПСИХОЛОГИИ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Ольга Викторовна</cp:lastModifiedBy>
  <cp:revision>9</cp:revision>
  <dcterms:created xsi:type="dcterms:W3CDTF">2023-07-27T11:14:49Z</dcterms:created>
  <dcterms:modified xsi:type="dcterms:W3CDTF">2026-03-10T11:06:09Z</dcterms:modified>
</cp:coreProperties>
</file>