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90711" y="217799"/>
            <a:ext cx="45432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/>
              <a:t>20 октября 2022 г.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13068" y="2353547"/>
            <a:ext cx="10046340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«Промежуточные результаты работы</a:t>
            </a:r>
          </a:p>
          <a:p>
            <a:r>
              <a:rPr lang="ru-RU" sz="2800" dirty="0" smtClean="0"/>
              <a:t>ФПП Самарской области по внедрению</a:t>
            </a:r>
          </a:p>
          <a:p>
            <a:r>
              <a:rPr lang="ru-RU" sz="2800" dirty="0"/>
              <a:t>методической системы преподавания </a:t>
            </a:r>
            <a:endParaRPr lang="ru-RU" sz="2800" dirty="0" smtClean="0"/>
          </a:p>
          <a:p>
            <a:r>
              <a:rPr lang="ru-RU" sz="2800" dirty="0" smtClean="0"/>
              <a:t>8 </a:t>
            </a:r>
            <a:r>
              <a:rPr lang="ru-RU" sz="2800" dirty="0"/>
              <a:t>(обязательных) общеобразовательных </a:t>
            </a:r>
            <a:r>
              <a:rPr lang="ru-RU" sz="2800" dirty="0" smtClean="0"/>
              <a:t>дисциплин </a:t>
            </a:r>
          </a:p>
          <a:p>
            <a:r>
              <a:rPr lang="ru-RU" sz="2800" dirty="0" smtClean="0"/>
              <a:t>с </a:t>
            </a:r>
            <a:r>
              <a:rPr lang="ru-RU" sz="2800" dirty="0"/>
              <a:t>учетом профессиональной направленности </a:t>
            </a:r>
            <a:endParaRPr lang="ru-RU" sz="2800" dirty="0" smtClean="0"/>
          </a:p>
          <a:p>
            <a:r>
              <a:rPr lang="ru-RU" sz="2800" dirty="0" smtClean="0"/>
              <a:t>программ </a:t>
            </a:r>
            <a:r>
              <a:rPr lang="ru-RU" sz="2800" dirty="0"/>
              <a:t>среднего профессионального </a:t>
            </a:r>
            <a:r>
              <a:rPr lang="ru-RU" sz="2800" dirty="0" smtClean="0"/>
              <a:t>образования»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6863" y="1443301"/>
            <a:ext cx="41072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/>
              <a:t>Онлайн совещание</a:t>
            </a:r>
          </a:p>
        </p:txBody>
      </p:sp>
    </p:spTree>
    <p:extLst>
      <p:ext uri="{BB962C8B-B14F-4D97-AF65-F5344CB8AC3E}">
        <p14:creationId xmlns:p14="http://schemas.microsoft.com/office/powerpoint/2010/main" val="356335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74657" y="398103"/>
            <a:ext cx="5973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в срок до 20.00 27.10.2022 на почту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15798" y="982878"/>
            <a:ext cx="8220520" cy="12311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Пакет ОП1 (архив с названием</a:t>
            </a:r>
          </a:p>
          <a:p>
            <a:r>
              <a:rPr lang="ru-RU" b="1" dirty="0"/>
              <a:t>«ОП1_КОД профессии/специальности_</a:t>
            </a:r>
            <a:r>
              <a:rPr lang="en-US" b="1" dirty="0"/>
              <a:t>ID</a:t>
            </a:r>
            <a:r>
              <a:rPr lang="ru-RU" b="1" dirty="0"/>
              <a:t>ФПП</a:t>
            </a:r>
            <a:r>
              <a:rPr lang="ru-RU" b="1" dirty="0" smtClean="0"/>
              <a:t>»</a:t>
            </a:r>
            <a:endParaRPr lang="ru-RU" sz="3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/>
              <a:t>УГПС, рекомендованная региональным оператором</a:t>
            </a:r>
            <a:endParaRPr lang="ru-RU" sz="2400" b="1" dirty="0"/>
          </a:p>
        </p:txBody>
      </p:sp>
      <p:sp>
        <p:nvSpPr>
          <p:cNvPr id="6" name="Стрелка вниз 5"/>
          <p:cNvSpPr/>
          <p:nvPr/>
        </p:nvSpPr>
        <p:spPr>
          <a:xfrm>
            <a:off x="5280338" y="2255740"/>
            <a:ext cx="824248" cy="487460"/>
          </a:xfrm>
          <a:prstGeom prst="downArrow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614109" y="2866310"/>
            <a:ext cx="733245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Единый файл с титульным листом</a:t>
            </a:r>
          </a:p>
          <a:p>
            <a:r>
              <a:rPr lang="ru-RU" sz="2400" b="1" dirty="0" smtClean="0"/>
              <a:t>«ОП1_КОД </a:t>
            </a:r>
            <a:r>
              <a:rPr lang="ru-RU" sz="2400" b="1" dirty="0"/>
              <a:t>профессии/специальности_</a:t>
            </a:r>
            <a:r>
              <a:rPr lang="en-US" sz="2400" b="1" dirty="0"/>
              <a:t>ID</a:t>
            </a:r>
            <a:r>
              <a:rPr lang="ru-RU" sz="2400" b="1" dirty="0" smtClean="0"/>
              <a:t>ФПП»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80338" y="3584602"/>
            <a:ext cx="91884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15798" y="4526485"/>
            <a:ext cx="9129422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Комплект файлов – каждый разработанный</a:t>
            </a:r>
          </a:p>
          <a:p>
            <a:r>
              <a:rPr lang="ru-RU" sz="3200" b="1" dirty="0" smtClean="0"/>
              <a:t>элемент в отдельности</a:t>
            </a:r>
          </a:p>
          <a:p>
            <a:r>
              <a:rPr lang="ru-RU" sz="2400" b="1" dirty="0" smtClean="0"/>
              <a:t>«РП </a:t>
            </a:r>
            <a:r>
              <a:rPr lang="ru-RU" sz="2400" b="1" dirty="0" err="1" smtClean="0"/>
              <a:t>Астрономия_КОД</a:t>
            </a:r>
            <a:r>
              <a:rPr lang="ru-RU" sz="2400" b="1" dirty="0" smtClean="0"/>
              <a:t> </a:t>
            </a:r>
            <a:r>
              <a:rPr lang="ru-RU" sz="2400" b="1" dirty="0"/>
              <a:t>профессии/специальности_</a:t>
            </a:r>
            <a:r>
              <a:rPr lang="en-US" sz="2400" b="1" dirty="0"/>
              <a:t>ID</a:t>
            </a:r>
            <a:r>
              <a:rPr lang="ru-RU" sz="2400" b="1" dirty="0" smtClean="0"/>
              <a:t>ФПП»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4940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74657" y="398103"/>
            <a:ext cx="5973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в срок до 20.00 27.10.2022 на почту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12767" y="958096"/>
            <a:ext cx="8401659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Пакет ОП2, ОП3 -</a:t>
            </a:r>
            <a:r>
              <a:rPr lang="ru-RU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архивы с названиями</a:t>
            </a:r>
          </a:p>
          <a:p>
            <a:r>
              <a:rPr lang="ru-RU" b="1" dirty="0"/>
              <a:t>«</a:t>
            </a:r>
            <a:r>
              <a:rPr lang="ru-RU" b="1" dirty="0" smtClean="0"/>
              <a:t>ОП2_КОД </a:t>
            </a:r>
            <a:r>
              <a:rPr lang="ru-RU" b="1" dirty="0"/>
              <a:t>профессии/специальности_</a:t>
            </a:r>
            <a:r>
              <a:rPr lang="en-US" b="1" dirty="0"/>
              <a:t>ID</a:t>
            </a:r>
            <a:r>
              <a:rPr lang="ru-RU" b="1" dirty="0"/>
              <a:t>ФПП</a:t>
            </a:r>
            <a:r>
              <a:rPr lang="ru-RU" b="1" dirty="0" smtClean="0"/>
              <a:t>»</a:t>
            </a:r>
          </a:p>
          <a:p>
            <a:r>
              <a:rPr lang="ru-RU" b="1" dirty="0"/>
              <a:t>«ОП2_КОД профессии/специальности_</a:t>
            </a:r>
            <a:r>
              <a:rPr lang="en-US" b="1" dirty="0"/>
              <a:t>ID</a:t>
            </a:r>
            <a:r>
              <a:rPr lang="ru-RU" b="1" dirty="0"/>
              <a:t>ФПП»</a:t>
            </a:r>
          </a:p>
          <a:p>
            <a:endParaRPr lang="ru-RU" sz="32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565354" y="2345582"/>
            <a:ext cx="824248" cy="487460"/>
          </a:xfrm>
          <a:prstGeom prst="downArrow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12767" y="3019657"/>
            <a:ext cx="9129422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Комплект файлов – каждый разработанный</a:t>
            </a:r>
          </a:p>
          <a:p>
            <a:r>
              <a:rPr lang="ru-RU" sz="3200" b="1" dirty="0" smtClean="0"/>
              <a:t>элемент в отдельности</a:t>
            </a:r>
          </a:p>
          <a:p>
            <a:r>
              <a:rPr lang="ru-RU" sz="2400" b="1" dirty="0" smtClean="0"/>
              <a:t>«РП </a:t>
            </a:r>
            <a:r>
              <a:rPr lang="ru-RU" sz="2400" b="1" dirty="0" err="1" smtClean="0"/>
              <a:t>Астрономия_КОД</a:t>
            </a:r>
            <a:r>
              <a:rPr lang="ru-RU" sz="2400" b="1" dirty="0" smtClean="0"/>
              <a:t> </a:t>
            </a:r>
            <a:r>
              <a:rPr lang="ru-RU" sz="2400" b="1" dirty="0"/>
              <a:t>профессии/специальности_</a:t>
            </a:r>
            <a:r>
              <a:rPr lang="en-US" sz="2400" b="1" dirty="0"/>
              <a:t>ID</a:t>
            </a:r>
            <a:r>
              <a:rPr lang="ru-RU" sz="2400" b="1" dirty="0" smtClean="0"/>
              <a:t>ФПП»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576892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202" y="954282"/>
            <a:ext cx="7696200" cy="51339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502343" y="307951"/>
            <a:ext cx="27959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Пакет ОП1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28362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2468" y="1261995"/>
            <a:ext cx="9071053" cy="435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172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694" y="579550"/>
            <a:ext cx="8650981" cy="543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931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 r="38211" b="52708"/>
          <a:stretch/>
        </p:blipFill>
        <p:spPr bwMode="auto">
          <a:xfrm>
            <a:off x="1494727" y="1874882"/>
            <a:ext cx="8919210" cy="3571875"/>
          </a:xfrm>
          <a:prstGeom prst="rect">
            <a:avLst/>
          </a:prstGeom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371441" y="1228551"/>
            <a:ext cx="40783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Пакет ОП2, ОП3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572741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27</TotalTime>
  <Words>133</Words>
  <Application>Microsoft Office PowerPoint</Application>
  <PresentationFormat>Широкоэкранный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Tw Cen MT</vt:lpstr>
      <vt:lpstr>Контур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6</cp:revision>
  <dcterms:created xsi:type="dcterms:W3CDTF">2022-10-20T10:22:24Z</dcterms:created>
  <dcterms:modified xsi:type="dcterms:W3CDTF">2022-10-20T10:57:51Z</dcterms:modified>
</cp:coreProperties>
</file>