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721" r:id="rId2"/>
    <p:sldMasterId id="2147483733" r:id="rId3"/>
    <p:sldMasterId id="2147483745" r:id="rId4"/>
    <p:sldMasterId id="2147483757" r:id="rId5"/>
    <p:sldMasterId id="2147483769" r:id="rId6"/>
    <p:sldMasterId id="2147483781" r:id="rId7"/>
  </p:sldMasterIdLst>
  <p:notesMasterIdLst>
    <p:notesMasterId r:id="rId29"/>
  </p:notesMasterIdLst>
  <p:handoutMasterIdLst>
    <p:handoutMasterId r:id="rId30"/>
  </p:handoutMasterIdLst>
  <p:sldIdLst>
    <p:sldId id="463" r:id="rId8"/>
    <p:sldId id="455" r:id="rId9"/>
    <p:sldId id="447" r:id="rId10"/>
    <p:sldId id="464" r:id="rId11"/>
    <p:sldId id="457" r:id="rId12"/>
    <p:sldId id="465" r:id="rId13"/>
    <p:sldId id="269" r:id="rId14"/>
    <p:sldId id="467" r:id="rId15"/>
    <p:sldId id="454" r:id="rId16"/>
    <p:sldId id="468" r:id="rId17"/>
    <p:sldId id="469" r:id="rId18"/>
    <p:sldId id="470" r:id="rId19"/>
    <p:sldId id="471" r:id="rId20"/>
    <p:sldId id="472" r:id="rId21"/>
    <p:sldId id="473" r:id="rId22"/>
    <p:sldId id="474" r:id="rId23"/>
    <p:sldId id="475" r:id="rId24"/>
    <p:sldId id="476" r:id="rId25"/>
    <p:sldId id="477" r:id="rId26"/>
    <p:sldId id="478" r:id="rId27"/>
    <p:sldId id="479" r:id="rId2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Roboto" panose="020B0604020202020204" charset="0"/>
      <p:regular r:id="rId35"/>
      <p:bold r:id="rId36"/>
      <p:italic r:id="rId37"/>
      <p:boldItalic r:id="rId38"/>
    </p:embeddedFont>
    <p:embeddedFont>
      <p:font typeface="Wingdings 2" panose="05020102010507070707" pitchFamily="18" charset="2"/>
      <p:regular r:id="rId39"/>
    </p:embeddedFont>
    <p:embeddedFont>
      <p:font typeface="Verdana" panose="020B0604030504040204" pitchFamily="34" charset="0"/>
      <p:regular r:id="rId40"/>
      <p:bold r:id="rId41"/>
      <p:italic r:id="rId42"/>
      <p:boldItalic r:id="rId43"/>
    </p:embeddedFont>
    <p:embeddedFont>
      <p:font typeface="Gill Sans MT" panose="020B0502020104020203" pitchFamily="34" charset="0"/>
      <p:regular r:id="rId44"/>
      <p:bold r:id="rId45"/>
      <p:italic r:id="rId46"/>
      <p:boldItalic r:id="rId47"/>
    </p:embeddedFont>
    <p:embeddedFont>
      <p:font typeface="Corbel" panose="020B0503020204020204" pitchFamily="34" charset="0"/>
      <p:regular r:id="rId48"/>
      <p:bold r:id="rId49"/>
      <p:italic r:id="rId50"/>
      <p:boldItalic r:id="rId51"/>
    </p:embeddedFont>
    <p:embeddedFont>
      <p:font typeface="Montserrat" panose="020B0604020202020204" charset="-52"/>
      <p:regular r:id="rId52"/>
      <p:bold r:id="rId53"/>
      <p:italic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226" roundtripDataSignature="AMtx7mhHOpXX2TrhBTz9XNDLvnamxpCnY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Екатерина Иванушкина" initials="ЕИ" lastIdx="1" clrIdx="0">
    <p:extLst>
      <p:ext uri="{19B8F6BF-5375-455C-9EA6-DF929625EA0E}">
        <p15:presenceInfo xmlns:p15="http://schemas.microsoft.com/office/powerpoint/2012/main" userId="c8b40b4792e42c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955BEDD-C1DC-4714-A1E4-1DBADD0C350B}">
  <a:tblStyle styleId="{D955BEDD-C1DC-4714-A1E4-1DBADD0C350B}" styleName="Table_0">
    <a:wholeTbl>
      <a:tcTxStyle b="off" i="off">
        <a:font>
          <a:latin typeface="Roboto"/>
          <a:ea typeface="Roboto"/>
          <a:cs typeface="Roboto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F1EE"/>
          </a:solidFill>
        </a:fill>
      </a:tcStyle>
    </a:wholeTbl>
    <a:band1H>
      <a:tcTxStyle/>
      <a:tcStyle>
        <a:tcBdr/>
        <a:fill>
          <a:solidFill>
            <a:srgbClr val="CBE2DC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BE2DC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Roboto"/>
          <a:ea typeface="Roboto"/>
          <a:cs typeface="Roboto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Roboto"/>
          <a:ea typeface="Roboto"/>
          <a:cs typeface="Roboto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Roboto"/>
          <a:ea typeface="Roboto"/>
          <a:cs typeface="Roboto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Roboto"/>
          <a:ea typeface="Roboto"/>
          <a:cs typeface="Roboto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03" autoAdjust="0"/>
    <p:restoredTop sz="94660"/>
  </p:normalViewPr>
  <p:slideViewPr>
    <p:cSldViewPr snapToGrid="0">
      <p:cViewPr varScale="1">
        <p:scale>
          <a:sx n="88" d="100"/>
          <a:sy n="88" d="100"/>
        </p:scale>
        <p:origin x="672" y="7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282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9.fntdata"/><Relationship Id="rId231" Type="http://schemas.openxmlformats.org/officeDocument/2006/relationships/tableStyles" Target="tableStyles.xml"/><Relationship Id="rId21" Type="http://schemas.openxmlformats.org/officeDocument/2006/relationships/slide" Target="slides/slide14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font" Target="fonts/font25.fntdata"/><Relationship Id="rId7" Type="http://schemas.openxmlformats.org/officeDocument/2006/relationships/slideMaster" Target="slideMasters/slideMaster7.xml"/><Relationship Id="rId226" Type="http://customschemas.google.com/relationships/presentationmetadata" Target="meta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1.fntdata"/><Relationship Id="rId54" Type="http://schemas.openxmlformats.org/officeDocument/2006/relationships/font" Target="fonts/font24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font" Target="fonts/font23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229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228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font" Target="fonts/font21.fntdata"/><Relationship Id="rId227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30" Type="http://schemas.openxmlformats.org/officeDocument/2006/relationships/theme" Target="theme/theme1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36D63B-8565-4383-B981-D8FA215AD5C7}" type="datetimeFigureOut">
              <a:rPr lang="ru-RU" smtClean="0"/>
              <a:t>13.10.2021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dirty="0" smtClean="0"/>
              <a:t>13 октября 2021, ЦПО Самарской области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C49906-E83C-4595-A1E9-1981033B94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1188578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ru-RU" smtClean="0"/>
              <a:t>13 октября 2021, ЦПО Самарской области</a:t>
            </a:r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1788722"/>
      </p:ext>
    </p:extLst>
  </p:cSld>
  <p:clrMap bg1="lt1" tx1="dk1" bg2="dk2" tx2="lt2" accent1="accent1" accent2="accent2" accent3="accent3" accent4="accent4" accent5="accent5" accent6="accent6" hlink="hlink" folHlink="folHlink"/>
  <p:hf sldNum="0" hd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4" name="Google Shape;1634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5" name="Google Shape;1635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Нижний колонтитул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ru-RU" smtClean="0"/>
              <a:t>13 октября 2021, ЦПО Самарской области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3693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5B8219-1B5D-4F34-9841-3DC45FF2B230}" type="slidenum">
              <a:rPr lang="ru-RU" smtClean="0">
                <a:solidFill>
                  <a:prstClr val="black"/>
                </a:solidFill>
                <a:latin typeface="Calibri"/>
              </a:rPr>
              <a:pPr/>
              <a:t>10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6505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8" name="Google Shape;3218;p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9" name="Google Shape;3219;p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Нижний колонтитул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ru-RU" smtClean="0"/>
              <a:t>13 октября 2021, ЦПО Самарской области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9240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8" name="Google Shape;1988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9" name="Google Shape;1989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Нижний колонтитул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ru-RU" smtClean="0"/>
              <a:t>13 октября 2021, ЦПО Самарской области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6973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5" name="Google Shape;1445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6" name="Google Shape;144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Нижний колонтитул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ru-RU" smtClean="0"/>
              <a:t>13 октября 2021, ЦПО Самарской области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6410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2" name="Google Shape;1602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03" name="Google Shape;160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Нижний колонтитул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ru-RU" smtClean="0"/>
              <a:t>13 октября 2021, ЦПО Самарской области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9236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2" name="Google Shape;1602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03" name="Google Shape;160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Нижний колонтитул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ru-RU" smtClean="0"/>
              <a:t>13 октября 2021, ЦПО Самарской области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361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8" name="Google Shape;128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Нижний колонтитул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ru-RU" smtClean="0"/>
              <a:t>13 октября 2021, ЦПО Самарской области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9098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8" name="Google Shape;128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Нижний колонтитул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ru-RU" smtClean="0"/>
              <a:t>13 октября 2021, ЦПО Самарской области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4188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3" name="Google Shape;115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rPr lang="ru-RU" smtClean="0"/>
              <a:t>13 октября 2021, ЦПО Самарской области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651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 31">
  <p:cSld name="L 31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94"/>
          <p:cNvSpPr>
            <a:spLocks noGrp="1"/>
          </p:cNvSpPr>
          <p:nvPr>
            <p:ph type="pic" idx="2"/>
          </p:nvPr>
        </p:nvSpPr>
        <p:spPr>
          <a:xfrm>
            <a:off x="685800" y="898981"/>
            <a:ext cx="3345544" cy="334554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91425" anchor="b" anchorCtr="0">
            <a:noAutofit/>
          </a:bodyPr>
          <a:lstStyle>
            <a:lvl1pPr marR="0" lvl="0" algn="ctr" rtl="0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269923"/>
            <a:ext cx="7406640" cy="1104138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387548"/>
            <a:ext cx="7406640" cy="1314450"/>
          </a:xfrm>
        </p:spPr>
        <p:txBody>
          <a:bodyPr tIns="0"/>
          <a:lstStyle>
            <a:lvl1pPr marL="20574" indent="0" algn="l">
              <a:buNone/>
              <a:defRPr sz="195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DBDB39-07F4-45DF-B431-AAC18F61FD7C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13.10.2021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A9F04F-2E58-440D-BAEA-7D36F9EE932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921433" y="1060352"/>
            <a:ext cx="210312" cy="157734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>
              <a:solidFill>
                <a:prstClr val="black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157176" y="1008762"/>
            <a:ext cx="64008" cy="48006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067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DBDB39-07F4-45DF-B431-AAC18F61FD7C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13.10.2021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A9F04F-2E58-440D-BAEA-7D36F9EE932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4688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41"/>
            <a:ext cx="6858000" cy="514354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1950244"/>
            <a:ext cx="6400800" cy="1714500"/>
          </a:xfrm>
        </p:spPr>
        <p:txBody>
          <a:bodyPr anchor="t"/>
          <a:lstStyle>
            <a:lvl1pPr algn="l">
              <a:lnSpc>
                <a:spcPts val="3375"/>
              </a:lnSpc>
              <a:buNone/>
              <a:defRPr sz="3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800100"/>
            <a:ext cx="6400800" cy="1132284"/>
          </a:xfrm>
        </p:spPr>
        <p:txBody>
          <a:bodyPr anchor="b"/>
          <a:lstStyle>
            <a:lvl1pPr marL="13716" indent="0">
              <a:lnSpc>
                <a:spcPts val="1725"/>
              </a:lnSpc>
              <a:spcBef>
                <a:spcPts val="0"/>
              </a:spcBef>
              <a:buNone/>
              <a:defRPr sz="15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DBDB39-07F4-45DF-B431-AAC18F61FD7C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13.10.2021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A9F04F-2E58-440D-BAEA-7D36F9EE932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514354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172321" y="2110992"/>
            <a:ext cx="210312" cy="157734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>
              <a:solidFill>
                <a:prstClr val="black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2408064" y="2059403"/>
            <a:ext cx="64008" cy="48006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4700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05740"/>
            <a:ext cx="7498080" cy="85725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143000"/>
            <a:ext cx="3657600" cy="349758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143000"/>
            <a:ext cx="3657600" cy="349758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DBDB39-07F4-45DF-B431-AAC18F61FD7C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13.10.2021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A9F04F-2E58-440D-BAEA-7D36F9EE932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6416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70252"/>
            <a:ext cx="8229600" cy="857250"/>
          </a:xfrm>
        </p:spPr>
        <p:txBody>
          <a:bodyPr anchor="ctr"/>
          <a:lstStyle>
            <a:lvl1pPr algn="ctr">
              <a:defRPr sz="3375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246209"/>
            <a:ext cx="4023360" cy="48006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48006" indent="0" algn="l">
              <a:lnSpc>
                <a:spcPct val="100000"/>
              </a:lnSpc>
              <a:spcBef>
                <a:spcPts val="75"/>
              </a:spcBef>
              <a:buNone/>
              <a:defRPr sz="1425" b="0">
                <a:solidFill>
                  <a:schemeClr val="tx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246209"/>
            <a:ext cx="4023360" cy="48006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48006" indent="0" algn="l">
              <a:lnSpc>
                <a:spcPct val="100000"/>
              </a:lnSpc>
              <a:spcBef>
                <a:spcPts val="75"/>
              </a:spcBef>
              <a:buNone/>
              <a:defRPr sz="1425" b="0">
                <a:solidFill>
                  <a:schemeClr val="tx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727002"/>
            <a:ext cx="4023360" cy="30861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294894" indent="-205740">
              <a:lnSpc>
                <a:spcPct val="100000"/>
              </a:lnSpc>
              <a:spcBef>
                <a:spcPts val="525"/>
              </a:spcBef>
              <a:defRPr sz="1800"/>
            </a:lvl1pPr>
            <a:lvl2pPr>
              <a:lnSpc>
                <a:spcPct val="100000"/>
              </a:lnSpc>
              <a:spcBef>
                <a:spcPts val="525"/>
              </a:spcBef>
              <a:defRPr sz="1500"/>
            </a:lvl2pPr>
            <a:lvl3pPr>
              <a:lnSpc>
                <a:spcPct val="100000"/>
              </a:lnSpc>
              <a:spcBef>
                <a:spcPts val="525"/>
              </a:spcBef>
              <a:defRPr sz="1350"/>
            </a:lvl3pPr>
            <a:lvl4pPr>
              <a:lnSpc>
                <a:spcPct val="100000"/>
              </a:lnSpc>
              <a:spcBef>
                <a:spcPts val="525"/>
              </a:spcBef>
              <a:defRPr sz="1200"/>
            </a:lvl4pPr>
            <a:lvl5pPr>
              <a:lnSpc>
                <a:spcPct val="100000"/>
              </a:lnSpc>
              <a:spcBef>
                <a:spcPts val="525"/>
              </a:spcBef>
              <a:defRPr sz="12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727002"/>
            <a:ext cx="4023360" cy="30861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294894" indent="-205740">
              <a:lnSpc>
                <a:spcPct val="100000"/>
              </a:lnSpc>
              <a:spcBef>
                <a:spcPts val="525"/>
              </a:spcBef>
              <a:defRPr sz="1800"/>
            </a:lvl1pPr>
            <a:lvl2pPr>
              <a:lnSpc>
                <a:spcPct val="100000"/>
              </a:lnSpc>
              <a:spcBef>
                <a:spcPts val="525"/>
              </a:spcBef>
              <a:defRPr sz="1500"/>
            </a:lvl2pPr>
            <a:lvl3pPr>
              <a:lnSpc>
                <a:spcPct val="100000"/>
              </a:lnSpc>
              <a:spcBef>
                <a:spcPts val="525"/>
              </a:spcBef>
              <a:defRPr sz="1350"/>
            </a:lvl3pPr>
            <a:lvl4pPr>
              <a:lnSpc>
                <a:spcPct val="100000"/>
              </a:lnSpc>
              <a:spcBef>
                <a:spcPts val="525"/>
              </a:spcBef>
              <a:defRPr sz="1200"/>
            </a:lvl4pPr>
            <a:lvl5pPr>
              <a:lnSpc>
                <a:spcPct val="100000"/>
              </a:lnSpc>
              <a:spcBef>
                <a:spcPts val="525"/>
              </a:spcBef>
              <a:defRPr sz="12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DBDB39-07F4-45DF-B431-AAC18F61FD7C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13.10.2021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A9F04F-2E58-440D-BAEA-7D36F9EE932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6147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05740"/>
            <a:ext cx="7498080" cy="85725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DBDB39-07F4-45DF-B431-AAC18F61FD7C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13.10.2021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A9F04F-2E58-440D-BAEA-7D36F9EE932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0982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51435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DBDB39-07F4-45DF-B431-AAC18F61FD7C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13.10.2021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A9F04F-2E58-440D-BAEA-7D36F9EE932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41"/>
            <a:ext cx="73152" cy="514354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2864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2583"/>
            <a:ext cx="3810000" cy="871538"/>
          </a:xfrm>
          <a:ln>
            <a:noFill/>
          </a:ln>
        </p:spPr>
        <p:txBody>
          <a:bodyPr anchor="b"/>
          <a:lstStyle>
            <a:lvl1pPr algn="l">
              <a:lnSpc>
                <a:spcPts val="1500"/>
              </a:lnSpc>
              <a:buNone/>
              <a:defRPr sz="165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055223"/>
            <a:ext cx="3810000" cy="523875"/>
          </a:xfrm>
        </p:spPr>
        <p:txBody>
          <a:bodyPr/>
          <a:lstStyle>
            <a:lvl1pPr marL="34290" indent="0">
              <a:lnSpc>
                <a:spcPct val="100000"/>
              </a:lnSpc>
              <a:spcBef>
                <a:spcPts val="0"/>
              </a:spcBef>
              <a:buNone/>
              <a:defRPr sz="10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8153400" cy="299442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DBDB39-07F4-45DF-B431-AAC18F61FD7C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13.10.2021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A9F04F-2E58-440D-BAEA-7D36F9EE932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2251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800100"/>
            <a:ext cx="2743200" cy="1485900"/>
          </a:xfrm>
        </p:spPr>
        <p:txBody>
          <a:bodyPr anchor="b">
            <a:noAutofit/>
          </a:bodyPr>
          <a:lstStyle>
            <a:lvl1pPr algn="l">
              <a:buNone/>
              <a:defRPr sz="1575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DBDB39-07F4-45DF-B431-AAC18F61FD7C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13.10.2021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A9F04F-2E58-440D-BAEA-7D36F9EE932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800100"/>
            <a:ext cx="4572000" cy="3429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68580" tIns="205740" rtlCol="0" anchor="t">
            <a:normAutofit/>
          </a:bodyPr>
          <a:lstStyle>
            <a:extLst/>
          </a:lstStyle>
          <a:p>
            <a:pPr indent="-212598">
              <a:lnSpc>
                <a:spcPts val="2250"/>
              </a:lnSpc>
              <a:spcBef>
                <a:spcPts val="450"/>
              </a:spcBef>
              <a:buClr>
                <a:srgbClr val="3891A7"/>
              </a:buClr>
              <a:buSzPct val="80000"/>
              <a:buFont typeface="Wingdings 2"/>
              <a:buNone/>
            </a:pPr>
            <a:endParaRPr lang="en-US" sz="2400" kern="1200">
              <a:solidFill>
                <a:prstClr val="black"/>
              </a:solidFill>
              <a:latin typeface="Gill Sans M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857253"/>
            <a:ext cx="4419600" cy="2635898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marL="0" indent="0" algn="l" eaLnBrk="1" latinLnBrk="0" hangingPunct="1">
              <a:buNone/>
              <a:defRPr sz="24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715756"/>
            <a:ext cx="685800" cy="153233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702589"/>
            <a:ext cx="649224" cy="153233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 dirty="0">
              <a:solidFill>
                <a:prstClr val="white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3600450"/>
            <a:ext cx="4419600" cy="571500"/>
          </a:xfrm>
        </p:spPr>
        <p:txBody>
          <a:bodyPr anchor="ctr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1050">
                <a:solidFill>
                  <a:srgbClr val="777777"/>
                </a:solidFill>
              </a:defRPr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707928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DBDB39-07F4-45DF-B431-AAC18F61FD7C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13.10.2021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A9F04F-2E58-440D-BAEA-7D36F9EE932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285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3 Images - Horizontal">
  <p:cSld name="2_3 Images - Horizontal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01"/>
          <p:cNvSpPr>
            <a:spLocks noGrp="1"/>
          </p:cNvSpPr>
          <p:nvPr>
            <p:ph type="pic" idx="2"/>
          </p:nvPr>
        </p:nvSpPr>
        <p:spPr>
          <a:xfrm>
            <a:off x="0" y="2"/>
            <a:ext cx="9144000" cy="5143499"/>
          </a:xfrm>
          <a:prstGeom prst="rect">
            <a:avLst/>
          </a:prstGeom>
          <a:solidFill>
            <a:srgbClr val="F2F2F2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ctr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05980"/>
            <a:ext cx="1828800" cy="4388644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05980"/>
            <a:ext cx="5562600" cy="4388644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DBDB39-07F4-45DF-B431-AAC18F61FD7C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13.10.2021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A9F04F-2E58-440D-BAEA-7D36F9EE932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2363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269923"/>
            <a:ext cx="7406640" cy="1104138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387548"/>
            <a:ext cx="7406640" cy="1314450"/>
          </a:xfrm>
        </p:spPr>
        <p:txBody>
          <a:bodyPr tIns="0"/>
          <a:lstStyle>
            <a:lvl1pPr marL="20574" indent="0" algn="l">
              <a:buNone/>
              <a:defRPr sz="195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DBDB39-07F4-45DF-B431-AAC18F61FD7C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13.10.2021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A9F04F-2E58-440D-BAEA-7D36F9EE932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921433" y="1060352"/>
            <a:ext cx="210312" cy="157734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>
              <a:solidFill>
                <a:prstClr val="black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157176" y="1008762"/>
            <a:ext cx="64008" cy="48006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9129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DBDB39-07F4-45DF-B431-AAC18F61FD7C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13.10.2021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A9F04F-2E58-440D-BAEA-7D36F9EE932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3760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41"/>
            <a:ext cx="6858000" cy="514354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1950244"/>
            <a:ext cx="6400800" cy="1714500"/>
          </a:xfrm>
        </p:spPr>
        <p:txBody>
          <a:bodyPr anchor="t"/>
          <a:lstStyle>
            <a:lvl1pPr algn="l">
              <a:lnSpc>
                <a:spcPts val="3375"/>
              </a:lnSpc>
              <a:buNone/>
              <a:defRPr sz="3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800100"/>
            <a:ext cx="6400800" cy="1132284"/>
          </a:xfrm>
        </p:spPr>
        <p:txBody>
          <a:bodyPr anchor="b"/>
          <a:lstStyle>
            <a:lvl1pPr marL="13716" indent="0">
              <a:lnSpc>
                <a:spcPts val="1725"/>
              </a:lnSpc>
              <a:spcBef>
                <a:spcPts val="0"/>
              </a:spcBef>
              <a:buNone/>
              <a:defRPr sz="15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DBDB39-07F4-45DF-B431-AAC18F61FD7C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13.10.2021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A9F04F-2E58-440D-BAEA-7D36F9EE932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514354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172321" y="2110992"/>
            <a:ext cx="210312" cy="157734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>
              <a:solidFill>
                <a:prstClr val="black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2408064" y="2059403"/>
            <a:ext cx="64008" cy="48006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0011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05740"/>
            <a:ext cx="7498080" cy="85725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143000"/>
            <a:ext cx="3657600" cy="349758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143000"/>
            <a:ext cx="3657600" cy="349758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DBDB39-07F4-45DF-B431-AAC18F61FD7C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13.10.2021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A9F04F-2E58-440D-BAEA-7D36F9EE932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1911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70252"/>
            <a:ext cx="8229600" cy="857250"/>
          </a:xfrm>
        </p:spPr>
        <p:txBody>
          <a:bodyPr anchor="ctr"/>
          <a:lstStyle>
            <a:lvl1pPr algn="ctr">
              <a:defRPr sz="3375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246209"/>
            <a:ext cx="4023360" cy="48006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48006" indent="0" algn="l">
              <a:lnSpc>
                <a:spcPct val="100000"/>
              </a:lnSpc>
              <a:spcBef>
                <a:spcPts val="75"/>
              </a:spcBef>
              <a:buNone/>
              <a:defRPr sz="1425" b="0">
                <a:solidFill>
                  <a:schemeClr val="tx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246209"/>
            <a:ext cx="4023360" cy="48006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48006" indent="0" algn="l">
              <a:lnSpc>
                <a:spcPct val="100000"/>
              </a:lnSpc>
              <a:spcBef>
                <a:spcPts val="75"/>
              </a:spcBef>
              <a:buNone/>
              <a:defRPr sz="1425" b="0">
                <a:solidFill>
                  <a:schemeClr val="tx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727002"/>
            <a:ext cx="4023360" cy="30861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294894" indent="-205740">
              <a:lnSpc>
                <a:spcPct val="100000"/>
              </a:lnSpc>
              <a:spcBef>
                <a:spcPts val="525"/>
              </a:spcBef>
              <a:defRPr sz="1800"/>
            </a:lvl1pPr>
            <a:lvl2pPr>
              <a:lnSpc>
                <a:spcPct val="100000"/>
              </a:lnSpc>
              <a:spcBef>
                <a:spcPts val="525"/>
              </a:spcBef>
              <a:defRPr sz="1500"/>
            </a:lvl2pPr>
            <a:lvl3pPr>
              <a:lnSpc>
                <a:spcPct val="100000"/>
              </a:lnSpc>
              <a:spcBef>
                <a:spcPts val="525"/>
              </a:spcBef>
              <a:defRPr sz="1350"/>
            </a:lvl3pPr>
            <a:lvl4pPr>
              <a:lnSpc>
                <a:spcPct val="100000"/>
              </a:lnSpc>
              <a:spcBef>
                <a:spcPts val="525"/>
              </a:spcBef>
              <a:defRPr sz="1200"/>
            </a:lvl4pPr>
            <a:lvl5pPr>
              <a:lnSpc>
                <a:spcPct val="100000"/>
              </a:lnSpc>
              <a:spcBef>
                <a:spcPts val="525"/>
              </a:spcBef>
              <a:defRPr sz="12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727002"/>
            <a:ext cx="4023360" cy="30861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294894" indent="-205740">
              <a:lnSpc>
                <a:spcPct val="100000"/>
              </a:lnSpc>
              <a:spcBef>
                <a:spcPts val="525"/>
              </a:spcBef>
              <a:defRPr sz="1800"/>
            </a:lvl1pPr>
            <a:lvl2pPr>
              <a:lnSpc>
                <a:spcPct val="100000"/>
              </a:lnSpc>
              <a:spcBef>
                <a:spcPts val="525"/>
              </a:spcBef>
              <a:defRPr sz="1500"/>
            </a:lvl2pPr>
            <a:lvl3pPr>
              <a:lnSpc>
                <a:spcPct val="100000"/>
              </a:lnSpc>
              <a:spcBef>
                <a:spcPts val="525"/>
              </a:spcBef>
              <a:defRPr sz="1350"/>
            </a:lvl3pPr>
            <a:lvl4pPr>
              <a:lnSpc>
                <a:spcPct val="100000"/>
              </a:lnSpc>
              <a:spcBef>
                <a:spcPts val="525"/>
              </a:spcBef>
              <a:defRPr sz="1200"/>
            </a:lvl4pPr>
            <a:lvl5pPr>
              <a:lnSpc>
                <a:spcPct val="100000"/>
              </a:lnSpc>
              <a:spcBef>
                <a:spcPts val="525"/>
              </a:spcBef>
              <a:defRPr sz="12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DBDB39-07F4-45DF-B431-AAC18F61FD7C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13.10.2021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A9F04F-2E58-440D-BAEA-7D36F9EE932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9989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05740"/>
            <a:ext cx="7498080" cy="85725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DBDB39-07F4-45DF-B431-AAC18F61FD7C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13.10.2021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A9F04F-2E58-440D-BAEA-7D36F9EE932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3949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51435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DBDB39-07F4-45DF-B431-AAC18F61FD7C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13.10.2021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A9F04F-2E58-440D-BAEA-7D36F9EE932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41"/>
            <a:ext cx="73152" cy="514354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478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2583"/>
            <a:ext cx="3810000" cy="871538"/>
          </a:xfrm>
          <a:ln>
            <a:noFill/>
          </a:ln>
        </p:spPr>
        <p:txBody>
          <a:bodyPr anchor="b"/>
          <a:lstStyle>
            <a:lvl1pPr algn="l">
              <a:lnSpc>
                <a:spcPts val="1500"/>
              </a:lnSpc>
              <a:buNone/>
              <a:defRPr sz="165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055223"/>
            <a:ext cx="3810000" cy="523875"/>
          </a:xfrm>
        </p:spPr>
        <p:txBody>
          <a:bodyPr/>
          <a:lstStyle>
            <a:lvl1pPr marL="34290" indent="0">
              <a:lnSpc>
                <a:spcPct val="100000"/>
              </a:lnSpc>
              <a:spcBef>
                <a:spcPts val="0"/>
              </a:spcBef>
              <a:buNone/>
              <a:defRPr sz="10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8153400" cy="299442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DBDB39-07F4-45DF-B431-AAC18F61FD7C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13.10.2021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A9F04F-2E58-440D-BAEA-7D36F9EE932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2958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800100"/>
            <a:ext cx="2743200" cy="1485900"/>
          </a:xfrm>
        </p:spPr>
        <p:txBody>
          <a:bodyPr anchor="b">
            <a:noAutofit/>
          </a:bodyPr>
          <a:lstStyle>
            <a:lvl1pPr algn="l">
              <a:buNone/>
              <a:defRPr sz="1575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DBDB39-07F4-45DF-B431-AAC18F61FD7C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13.10.2021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A9F04F-2E58-440D-BAEA-7D36F9EE932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800100"/>
            <a:ext cx="4572000" cy="3429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68580" tIns="205740" rtlCol="0" anchor="t">
            <a:normAutofit/>
          </a:bodyPr>
          <a:lstStyle>
            <a:extLst/>
          </a:lstStyle>
          <a:p>
            <a:pPr indent="-212598">
              <a:lnSpc>
                <a:spcPts val="2250"/>
              </a:lnSpc>
              <a:spcBef>
                <a:spcPts val="450"/>
              </a:spcBef>
              <a:buClr>
                <a:srgbClr val="3891A7"/>
              </a:buClr>
              <a:buSzPct val="80000"/>
              <a:buFont typeface="Wingdings 2"/>
              <a:buNone/>
            </a:pPr>
            <a:endParaRPr lang="en-US" sz="2400" kern="1200">
              <a:solidFill>
                <a:prstClr val="black"/>
              </a:solidFill>
              <a:latin typeface="Gill Sans M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857253"/>
            <a:ext cx="4419600" cy="2635898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marL="0" indent="0" algn="l" eaLnBrk="1" latinLnBrk="0" hangingPunct="1">
              <a:buNone/>
              <a:defRPr sz="24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715756"/>
            <a:ext cx="685800" cy="153233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702589"/>
            <a:ext cx="649224" cy="153233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 dirty="0">
              <a:solidFill>
                <a:prstClr val="white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3600450"/>
            <a:ext cx="4419600" cy="571500"/>
          </a:xfrm>
        </p:spPr>
        <p:txBody>
          <a:bodyPr anchor="ctr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1050">
                <a:solidFill>
                  <a:srgbClr val="777777"/>
                </a:solidFill>
              </a:defRPr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17014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1_S2">
  <p:cSld name="31_S2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2"/>
          <p:cNvSpPr txBox="1">
            <a:spLocks noGrp="1"/>
          </p:cNvSpPr>
          <p:nvPr>
            <p:ph type="body" idx="1"/>
          </p:nvPr>
        </p:nvSpPr>
        <p:spPr>
          <a:xfrm>
            <a:off x="381000" y="883820"/>
            <a:ext cx="8368363" cy="173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ctr" rtl="0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8" name="Google Shape;68;p212"/>
          <p:cNvSpPr txBox="1">
            <a:spLocks noGrp="1"/>
          </p:cNvSpPr>
          <p:nvPr>
            <p:ph type="title"/>
          </p:nvPr>
        </p:nvSpPr>
        <p:spPr>
          <a:xfrm>
            <a:off x="381000" y="341313"/>
            <a:ext cx="8368363" cy="495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3600"/>
              <a:buFont typeface="Roboto"/>
              <a:buNone/>
              <a:defRPr sz="3600" b="0" i="0" u="none" strike="noStrike" cap="none">
                <a:solidFill>
                  <a:srgbClr val="92929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9" name="Google Shape;69;p212"/>
          <p:cNvSpPr>
            <a:spLocks noGrp="1"/>
          </p:cNvSpPr>
          <p:nvPr>
            <p:ph type="pic" idx="2"/>
          </p:nvPr>
        </p:nvSpPr>
        <p:spPr>
          <a:xfrm>
            <a:off x="3737987" y="1538231"/>
            <a:ext cx="1668026" cy="3106698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txBody>
          <a:bodyPr spcFirstLastPara="1" wrap="square" lIns="0" tIns="0" rIns="0" bIns="274300" anchor="b" anchorCtr="0">
            <a:noAutofit/>
          </a:bodyPr>
          <a:lstStyle>
            <a:lvl1pPr marR="0" lvl="0" algn="ctr" rtl="0">
              <a:spcBef>
                <a:spcPts val="140"/>
              </a:spcBef>
              <a:spcAft>
                <a:spcPts val="0"/>
              </a:spcAft>
              <a:buClr>
                <a:srgbClr val="5B5B5B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5B5B5B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DBDB39-07F4-45DF-B431-AAC18F61FD7C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13.10.2021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A9F04F-2E58-440D-BAEA-7D36F9EE932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4176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05980"/>
            <a:ext cx="1828800" cy="4388644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05980"/>
            <a:ext cx="5562600" cy="4388644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DBDB39-07F4-45DF-B431-AAC18F61FD7C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13.10.2021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A9F04F-2E58-440D-BAEA-7D36F9EE932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3965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269923"/>
            <a:ext cx="7406640" cy="1104138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387548"/>
            <a:ext cx="7406640" cy="1314450"/>
          </a:xfrm>
        </p:spPr>
        <p:txBody>
          <a:bodyPr tIns="0"/>
          <a:lstStyle>
            <a:lvl1pPr marL="20574" indent="0" algn="l">
              <a:buNone/>
              <a:defRPr sz="195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DBDB39-07F4-45DF-B431-AAC18F61FD7C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13.10.2021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A9F04F-2E58-440D-BAEA-7D36F9EE932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921433" y="1060352"/>
            <a:ext cx="210312" cy="157734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>
              <a:solidFill>
                <a:prstClr val="black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157176" y="1008762"/>
            <a:ext cx="64008" cy="48006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0430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DBDB39-07F4-45DF-B431-AAC18F61FD7C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13.10.2021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A9F04F-2E58-440D-BAEA-7D36F9EE932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3323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41"/>
            <a:ext cx="6858000" cy="514354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1950244"/>
            <a:ext cx="6400800" cy="1714500"/>
          </a:xfrm>
        </p:spPr>
        <p:txBody>
          <a:bodyPr anchor="t"/>
          <a:lstStyle>
            <a:lvl1pPr algn="l">
              <a:lnSpc>
                <a:spcPts val="3375"/>
              </a:lnSpc>
              <a:buNone/>
              <a:defRPr sz="3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800100"/>
            <a:ext cx="6400800" cy="1132284"/>
          </a:xfrm>
        </p:spPr>
        <p:txBody>
          <a:bodyPr anchor="b"/>
          <a:lstStyle>
            <a:lvl1pPr marL="13716" indent="0">
              <a:lnSpc>
                <a:spcPts val="1725"/>
              </a:lnSpc>
              <a:spcBef>
                <a:spcPts val="0"/>
              </a:spcBef>
              <a:buNone/>
              <a:defRPr sz="15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DBDB39-07F4-45DF-B431-AAC18F61FD7C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13.10.2021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A9F04F-2E58-440D-BAEA-7D36F9EE932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514354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172321" y="2110992"/>
            <a:ext cx="210312" cy="157734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>
              <a:solidFill>
                <a:prstClr val="black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2408064" y="2059403"/>
            <a:ext cx="64008" cy="48006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7040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05740"/>
            <a:ext cx="7498080" cy="85725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143000"/>
            <a:ext cx="3657600" cy="349758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143000"/>
            <a:ext cx="3657600" cy="349758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DBDB39-07F4-45DF-B431-AAC18F61FD7C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13.10.2021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A9F04F-2E58-440D-BAEA-7D36F9EE932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6133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70252"/>
            <a:ext cx="8229600" cy="857250"/>
          </a:xfrm>
        </p:spPr>
        <p:txBody>
          <a:bodyPr anchor="ctr"/>
          <a:lstStyle>
            <a:lvl1pPr algn="ctr">
              <a:defRPr sz="3375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246209"/>
            <a:ext cx="4023360" cy="48006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48006" indent="0" algn="l">
              <a:lnSpc>
                <a:spcPct val="100000"/>
              </a:lnSpc>
              <a:spcBef>
                <a:spcPts val="75"/>
              </a:spcBef>
              <a:buNone/>
              <a:defRPr sz="1425" b="0">
                <a:solidFill>
                  <a:schemeClr val="tx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246209"/>
            <a:ext cx="4023360" cy="48006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48006" indent="0" algn="l">
              <a:lnSpc>
                <a:spcPct val="100000"/>
              </a:lnSpc>
              <a:spcBef>
                <a:spcPts val="75"/>
              </a:spcBef>
              <a:buNone/>
              <a:defRPr sz="1425" b="0">
                <a:solidFill>
                  <a:schemeClr val="tx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727002"/>
            <a:ext cx="4023360" cy="30861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294894" indent="-205740">
              <a:lnSpc>
                <a:spcPct val="100000"/>
              </a:lnSpc>
              <a:spcBef>
                <a:spcPts val="525"/>
              </a:spcBef>
              <a:defRPr sz="1800"/>
            </a:lvl1pPr>
            <a:lvl2pPr>
              <a:lnSpc>
                <a:spcPct val="100000"/>
              </a:lnSpc>
              <a:spcBef>
                <a:spcPts val="525"/>
              </a:spcBef>
              <a:defRPr sz="1500"/>
            </a:lvl2pPr>
            <a:lvl3pPr>
              <a:lnSpc>
                <a:spcPct val="100000"/>
              </a:lnSpc>
              <a:spcBef>
                <a:spcPts val="525"/>
              </a:spcBef>
              <a:defRPr sz="1350"/>
            </a:lvl3pPr>
            <a:lvl4pPr>
              <a:lnSpc>
                <a:spcPct val="100000"/>
              </a:lnSpc>
              <a:spcBef>
                <a:spcPts val="525"/>
              </a:spcBef>
              <a:defRPr sz="1200"/>
            </a:lvl4pPr>
            <a:lvl5pPr>
              <a:lnSpc>
                <a:spcPct val="100000"/>
              </a:lnSpc>
              <a:spcBef>
                <a:spcPts val="525"/>
              </a:spcBef>
              <a:defRPr sz="12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727002"/>
            <a:ext cx="4023360" cy="30861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294894" indent="-205740">
              <a:lnSpc>
                <a:spcPct val="100000"/>
              </a:lnSpc>
              <a:spcBef>
                <a:spcPts val="525"/>
              </a:spcBef>
              <a:defRPr sz="1800"/>
            </a:lvl1pPr>
            <a:lvl2pPr>
              <a:lnSpc>
                <a:spcPct val="100000"/>
              </a:lnSpc>
              <a:spcBef>
                <a:spcPts val="525"/>
              </a:spcBef>
              <a:defRPr sz="1500"/>
            </a:lvl2pPr>
            <a:lvl3pPr>
              <a:lnSpc>
                <a:spcPct val="100000"/>
              </a:lnSpc>
              <a:spcBef>
                <a:spcPts val="525"/>
              </a:spcBef>
              <a:defRPr sz="1350"/>
            </a:lvl3pPr>
            <a:lvl4pPr>
              <a:lnSpc>
                <a:spcPct val="100000"/>
              </a:lnSpc>
              <a:spcBef>
                <a:spcPts val="525"/>
              </a:spcBef>
              <a:defRPr sz="1200"/>
            </a:lvl4pPr>
            <a:lvl5pPr>
              <a:lnSpc>
                <a:spcPct val="100000"/>
              </a:lnSpc>
              <a:spcBef>
                <a:spcPts val="525"/>
              </a:spcBef>
              <a:defRPr sz="12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DBDB39-07F4-45DF-B431-AAC18F61FD7C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13.10.2021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A9F04F-2E58-440D-BAEA-7D36F9EE932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3633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05740"/>
            <a:ext cx="7498080" cy="85725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DBDB39-07F4-45DF-B431-AAC18F61FD7C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13.10.2021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A9F04F-2E58-440D-BAEA-7D36F9EE932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0978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51435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DBDB39-07F4-45DF-B431-AAC18F61FD7C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13.10.2021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A9F04F-2E58-440D-BAEA-7D36F9EE932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41"/>
            <a:ext cx="73152" cy="514354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2469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2583"/>
            <a:ext cx="3810000" cy="871538"/>
          </a:xfrm>
          <a:ln>
            <a:noFill/>
          </a:ln>
        </p:spPr>
        <p:txBody>
          <a:bodyPr anchor="b"/>
          <a:lstStyle>
            <a:lvl1pPr algn="l">
              <a:lnSpc>
                <a:spcPts val="1500"/>
              </a:lnSpc>
              <a:buNone/>
              <a:defRPr sz="165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055223"/>
            <a:ext cx="3810000" cy="523875"/>
          </a:xfrm>
        </p:spPr>
        <p:txBody>
          <a:bodyPr/>
          <a:lstStyle>
            <a:lvl1pPr marL="34290" indent="0">
              <a:lnSpc>
                <a:spcPct val="100000"/>
              </a:lnSpc>
              <a:spcBef>
                <a:spcPts val="0"/>
              </a:spcBef>
              <a:buNone/>
              <a:defRPr sz="10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8153400" cy="299442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DBDB39-07F4-45DF-B431-AAC18F61FD7C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13.10.2021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A9F04F-2E58-440D-BAEA-7D36F9EE932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480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3_S2">
  <p:cSld name="33_S2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14"/>
          <p:cNvSpPr txBox="1">
            <a:spLocks noGrp="1"/>
          </p:cNvSpPr>
          <p:nvPr>
            <p:ph type="body" idx="1"/>
          </p:nvPr>
        </p:nvSpPr>
        <p:spPr>
          <a:xfrm>
            <a:off x="381000" y="883820"/>
            <a:ext cx="8368363" cy="173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ctr" rtl="0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6" name="Google Shape;76;p214"/>
          <p:cNvSpPr txBox="1">
            <a:spLocks noGrp="1"/>
          </p:cNvSpPr>
          <p:nvPr>
            <p:ph type="title"/>
          </p:nvPr>
        </p:nvSpPr>
        <p:spPr>
          <a:xfrm>
            <a:off x="381000" y="341313"/>
            <a:ext cx="8368363" cy="495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3600"/>
              <a:buFont typeface="Roboto"/>
              <a:buNone/>
              <a:defRPr sz="3600" b="0" i="0" u="none" strike="noStrike" cap="none">
                <a:solidFill>
                  <a:srgbClr val="92929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800100"/>
            <a:ext cx="2743200" cy="1485900"/>
          </a:xfrm>
        </p:spPr>
        <p:txBody>
          <a:bodyPr anchor="b">
            <a:noAutofit/>
          </a:bodyPr>
          <a:lstStyle>
            <a:lvl1pPr algn="l">
              <a:buNone/>
              <a:defRPr sz="1575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DBDB39-07F4-45DF-B431-AAC18F61FD7C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13.10.2021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A9F04F-2E58-440D-BAEA-7D36F9EE932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800100"/>
            <a:ext cx="4572000" cy="3429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68580" tIns="205740" rtlCol="0" anchor="t">
            <a:normAutofit/>
          </a:bodyPr>
          <a:lstStyle>
            <a:extLst/>
          </a:lstStyle>
          <a:p>
            <a:pPr indent="-212598">
              <a:lnSpc>
                <a:spcPts val="2250"/>
              </a:lnSpc>
              <a:spcBef>
                <a:spcPts val="450"/>
              </a:spcBef>
              <a:buClr>
                <a:srgbClr val="3891A7"/>
              </a:buClr>
              <a:buSzPct val="80000"/>
              <a:buFont typeface="Wingdings 2"/>
              <a:buNone/>
            </a:pPr>
            <a:endParaRPr lang="en-US" sz="2400" kern="1200">
              <a:solidFill>
                <a:prstClr val="black"/>
              </a:solidFill>
              <a:latin typeface="Gill Sans M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857253"/>
            <a:ext cx="4419600" cy="2635898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marL="0" indent="0" algn="l" eaLnBrk="1" latinLnBrk="0" hangingPunct="1">
              <a:buNone/>
              <a:defRPr sz="24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715756"/>
            <a:ext cx="685800" cy="153233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702589"/>
            <a:ext cx="649224" cy="153233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 dirty="0">
              <a:solidFill>
                <a:prstClr val="white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3600450"/>
            <a:ext cx="4419600" cy="571500"/>
          </a:xfrm>
        </p:spPr>
        <p:txBody>
          <a:bodyPr anchor="ctr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1050">
                <a:solidFill>
                  <a:srgbClr val="777777"/>
                </a:solidFill>
              </a:defRPr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538686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DBDB39-07F4-45DF-B431-AAC18F61FD7C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13.10.2021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A9F04F-2E58-440D-BAEA-7D36F9EE932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2018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05980"/>
            <a:ext cx="1828800" cy="4388644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05980"/>
            <a:ext cx="5562600" cy="4388644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DBDB39-07F4-45DF-B431-AAC18F61FD7C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13.10.2021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A9F04F-2E58-440D-BAEA-7D36F9EE932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2547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269923"/>
            <a:ext cx="7406640" cy="1104138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387548"/>
            <a:ext cx="7406640" cy="1314450"/>
          </a:xfrm>
        </p:spPr>
        <p:txBody>
          <a:bodyPr tIns="0"/>
          <a:lstStyle>
            <a:lvl1pPr marL="20574" indent="0" algn="l">
              <a:buNone/>
              <a:defRPr sz="195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DBDB39-07F4-45DF-B431-AAC18F61FD7C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13.10.2021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A9F04F-2E58-440D-BAEA-7D36F9EE932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921433" y="1060352"/>
            <a:ext cx="210312" cy="157734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>
              <a:solidFill>
                <a:prstClr val="black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157176" y="1008762"/>
            <a:ext cx="64008" cy="48006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4708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DBDB39-07F4-45DF-B431-AAC18F61FD7C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13.10.2021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A9F04F-2E58-440D-BAEA-7D36F9EE932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34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41"/>
            <a:ext cx="6858000" cy="514354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1950244"/>
            <a:ext cx="6400800" cy="1714500"/>
          </a:xfrm>
        </p:spPr>
        <p:txBody>
          <a:bodyPr anchor="t"/>
          <a:lstStyle>
            <a:lvl1pPr algn="l">
              <a:lnSpc>
                <a:spcPts val="3375"/>
              </a:lnSpc>
              <a:buNone/>
              <a:defRPr sz="3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800100"/>
            <a:ext cx="6400800" cy="1132284"/>
          </a:xfrm>
        </p:spPr>
        <p:txBody>
          <a:bodyPr anchor="b"/>
          <a:lstStyle>
            <a:lvl1pPr marL="13716" indent="0">
              <a:lnSpc>
                <a:spcPts val="1725"/>
              </a:lnSpc>
              <a:spcBef>
                <a:spcPts val="0"/>
              </a:spcBef>
              <a:buNone/>
              <a:defRPr sz="15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DBDB39-07F4-45DF-B431-AAC18F61FD7C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13.10.2021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A9F04F-2E58-440D-BAEA-7D36F9EE932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514354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172321" y="2110992"/>
            <a:ext cx="210312" cy="157734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>
              <a:solidFill>
                <a:prstClr val="black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2408064" y="2059403"/>
            <a:ext cx="64008" cy="48006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0041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05740"/>
            <a:ext cx="7498080" cy="85725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143000"/>
            <a:ext cx="3657600" cy="349758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143000"/>
            <a:ext cx="3657600" cy="349758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DBDB39-07F4-45DF-B431-AAC18F61FD7C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13.10.2021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A9F04F-2E58-440D-BAEA-7D36F9EE932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6506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70252"/>
            <a:ext cx="8229600" cy="857250"/>
          </a:xfrm>
        </p:spPr>
        <p:txBody>
          <a:bodyPr anchor="ctr"/>
          <a:lstStyle>
            <a:lvl1pPr algn="ctr">
              <a:defRPr sz="3375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246209"/>
            <a:ext cx="4023360" cy="48006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48006" indent="0" algn="l">
              <a:lnSpc>
                <a:spcPct val="100000"/>
              </a:lnSpc>
              <a:spcBef>
                <a:spcPts val="75"/>
              </a:spcBef>
              <a:buNone/>
              <a:defRPr sz="1425" b="0">
                <a:solidFill>
                  <a:schemeClr val="tx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246209"/>
            <a:ext cx="4023360" cy="48006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48006" indent="0" algn="l">
              <a:lnSpc>
                <a:spcPct val="100000"/>
              </a:lnSpc>
              <a:spcBef>
                <a:spcPts val="75"/>
              </a:spcBef>
              <a:buNone/>
              <a:defRPr sz="1425" b="0">
                <a:solidFill>
                  <a:schemeClr val="tx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727002"/>
            <a:ext cx="4023360" cy="30861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294894" indent="-205740">
              <a:lnSpc>
                <a:spcPct val="100000"/>
              </a:lnSpc>
              <a:spcBef>
                <a:spcPts val="525"/>
              </a:spcBef>
              <a:defRPr sz="1800"/>
            </a:lvl1pPr>
            <a:lvl2pPr>
              <a:lnSpc>
                <a:spcPct val="100000"/>
              </a:lnSpc>
              <a:spcBef>
                <a:spcPts val="525"/>
              </a:spcBef>
              <a:defRPr sz="1500"/>
            </a:lvl2pPr>
            <a:lvl3pPr>
              <a:lnSpc>
                <a:spcPct val="100000"/>
              </a:lnSpc>
              <a:spcBef>
                <a:spcPts val="525"/>
              </a:spcBef>
              <a:defRPr sz="1350"/>
            </a:lvl3pPr>
            <a:lvl4pPr>
              <a:lnSpc>
                <a:spcPct val="100000"/>
              </a:lnSpc>
              <a:spcBef>
                <a:spcPts val="525"/>
              </a:spcBef>
              <a:defRPr sz="1200"/>
            </a:lvl4pPr>
            <a:lvl5pPr>
              <a:lnSpc>
                <a:spcPct val="100000"/>
              </a:lnSpc>
              <a:spcBef>
                <a:spcPts val="525"/>
              </a:spcBef>
              <a:defRPr sz="12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727002"/>
            <a:ext cx="4023360" cy="30861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294894" indent="-205740">
              <a:lnSpc>
                <a:spcPct val="100000"/>
              </a:lnSpc>
              <a:spcBef>
                <a:spcPts val="525"/>
              </a:spcBef>
              <a:defRPr sz="1800"/>
            </a:lvl1pPr>
            <a:lvl2pPr>
              <a:lnSpc>
                <a:spcPct val="100000"/>
              </a:lnSpc>
              <a:spcBef>
                <a:spcPts val="525"/>
              </a:spcBef>
              <a:defRPr sz="1500"/>
            </a:lvl2pPr>
            <a:lvl3pPr>
              <a:lnSpc>
                <a:spcPct val="100000"/>
              </a:lnSpc>
              <a:spcBef>
                <a:spcPts val="525"/>
              </a:spcBef>
              <a:defRPr sz="1350"/>
            </a:lvl3pPr>
            <a:lvl4pPr>
              <a:lnSpc>
                <a:spcPct val="100000"/>
              </a:lnSpc>
              <a:spcBef>
                <a:spcPts val="525"/>
              </a:spcBef>
              <a:defRPr sz="1200"/>
            </a:lvl4pPr>
            <a:lvl5pPr>
              <a:lnSpc>
                <a:spcPct val="100000"/>
              </a:lnSpc>
              <a:spcBef>
                <a:spcPts val="525"/>
              </a:spcBef>
              <a:defRPr sz="12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DBDB39-07F4-45DF-B431-AAC18F61FD7C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13.10.2021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A9F04F-2E58-440D-BAEA-7D36F9EE932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631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05740"/>
            <a:ext cx="7498080" cy="85725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DBDB39-07F4-45DF-B431-AAC18F61FD7C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13.10.2021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A9F04F-2E58-440D-BAEA-7D36F9EE932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8311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51435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DBDB39-07F4-45DF-B431-AAC18F61FD7C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13.10.2021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A9F04F-2E58-440D-BAEA-7D36F9EE932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41"/>
            <a:ext cx="73152" cy="514354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826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S31">
  <p:cSld name="6_S31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17"/>
          <p:cNvSpPr>
            <a:spLocks noGrp="1"/>
          </p:cNvSpPr>
          <p:nvPr>
            <p:ph type="pic" idx="2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200" anchor="b" anchorCtr="0">
            <a:noAutofit/>
          </a:bodyPr>
          <a:lstStyle>
            <a:lvl1pPr marR="0" lvl="0" algn="ctr" rtl="0">
              <a:spcBef>
                <a:spcPts val="240"/>
              </a:spcBef>
              <a:spcAft>
                <a:spcPts val="0"/>
              </a:spcAft>
              <a:buClr>
                <a:srgbClr val="929292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29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5" name="Google Shape;85;p217"/>
          <p:cNvSpPr txBox="1">
            <a:spLocks noGrp="1"/>
          </p:cNvSpPr>
          <p:nvPr>
            <p:ph type="body" idx="1"/>
          </p:nvPr>
        </p:nvSpPr>
        <p:spPr>
          <a:xfrm>
            <a:off x="381000" y="883820"/>
            <a:ext cx="8368363" cy="173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6" name="Google Shape;86;p217"/>
          <p:cNvSpPr txBox="1">
            <a:spLocks noGrp="1"/>
          </p:cNvSpPr>
          <p:nvPr>
            <p:ph type="title"/>
          </p:nvPr>
        </p:nvSpPr>
        <p:spPr>
          <a:xfrm>
            <a:off x="381000" y="341313"/>
            <a:ext cx="8368363" cy="495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"/>
              <a:buNone/>
              <a:defRPr sz="36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2583"/>
            <a:ext cx="3810000" cy="871538"/>
          </a:xfrm>
          <a:ln>
            <a:noFill/>
          </a:ln>
        </p:spPr>
        <p:txBody>
          <a:bodyPr anchor="b"/>
          <a:lstStyle>
            <a:lvl1pPr algn="l">
              <a:lnSpc>
                <a:spcPts val="1500"/>
              </a:lnSpc>
              <a:buNone/>
              <a:defRPr sz="165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055223"/>
            <a:ext cx="3810000" cy="523875"/>
          </a:xfrm>
        </p:spPr>
        <p:txBody>
          <a:bodyPr/>
          <a:lstStyle>
            <a:lvl1pPr marL="34290" indent="0">
              <a:lnSpc>
                <a:spcPct val="100000"/>
              </a:lnSpc>
              <a:spcBef>
                <a:spcPts val="0"/>
              </a:spcBef>
              <a:buNone/>
              <a:defRPr sz="10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8153400" cy="299442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DBDB39-07F4-45DF-B431-AAC18F61FD7C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13.10.2021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A9F04F-2E58-440D-BAEA-7D36F9EE932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3159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800100"/>
            <a:ext cx="2743200" cy="1485900"/>
          </a:xfrm>
        </p:spPr>
        <p:txBody>
          <a:bodyPr anchor="b">
            <a:noAutofit/>
          </a:bodyPr>
          <a:lstStyle>
            <a:lvl1pPr algn="l">
              <a:buNone/>
              <a:defRPr sz="1575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DBDB39-07F4-45DF-B431-AAC18F61FD7C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13.10.2021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A9F04F-2E58-440D-BAEA-7D36F9EE932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800100"/>
            <a:ext cx="4572000" cy="3429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68580" tIns="205740" rtlCol="0" anchor="t">
            <a:normAutofit/>
          </a:bodyPr>
          <a:lstStyle>
            <a:extLst/>
          </a:lstStyle>
          <a:p>
            <a:pPr indent="-212598">
              <a:lnSpc>
                <a:spcPts val="2250"/>
              </a:lnSpc>
              <a:spcBef>
                <a:spcPts val="450"/>
              </a:spcBef>
              <a:buClr>
                <a:srgbClr val="3891A7"/>
              </a:buClr>
              <a:buSzPct val="80000"/>
              <a:buFont typeface="Wingdings 2"/>
              <a:buNone/>
            </a:pPr>
            <a:endParaRPr lang="en-US" sz="2400" kern="1200">
              <a:solidFill>
                <a:prstClr val="black"/>
              </a:solidFill>
              <a:latin typeface="Gill Sans M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857253"/>
            <a:ext cx="4419600" cy="2635898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marL="0" indent="0" algn="l" eaLnBrk="1" latinLnBrk="0" hangingPunct="1">
              <a:buNone/>
              <a:defRPr sz="24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715756"/>
            <a:ext cx="685800" cy="153233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702589"/>
            <a:ext cx="649224" cy="153233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 dirty="0">
              <a:solidFill>
                <a:prstClr val="white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3600450"/>
            <a:ext cx="4419600" cy="571500"/>
          </a:xfrm>
        </p:spPr>
        <p:txBody>
          <a:bodyPr anchor="ctr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1050">
                <a:solidFill>
                  <a:srgbClr val="777777"/>
                </a:solidFill>
              </a:defRPr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333776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DBDB39-07F4-45DF-B431-AAC18F61FD7C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13.10.2021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A9F04F-2E58-440D-BAEA-7D36F9EE932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2009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05980"/>
            <a:ext cx="1828800" cy="4388644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05980"/>
            <a:ext cx="5562600" cy="4388644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DBDB39-07F4-45DF-B431-AAC18F61FD7C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13.10.2021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A9F04F-2E58-440D-BAEA-7D36F9EE932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5907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269923"/>
            <a:ext cx="7406640" cy="1104138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387548"/>
            <a:ext cx="7406640" cy="1314450"/>
          </a:xfrm>
        </p:spPr>
        <p:txBody>
          <a:bodyPr tIns="0"/>
          <a:lstStyle>
            <a:lvl1pPr marL="20574" indent="0" algn="l">
              <a:buNone/>
              <a:defRPr sz="195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DBDB39-07F4-45DF-B431-AAC18F61FD7C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13.10.2021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A9F04F-2E58-440D-BAEA-7D36F9EE932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921433" y="1060352"/>
            <a:ext cx="210312" cy="157734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>
              <a:solidFill>
                <a:prstClr val="black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157176" y="1008762"/>
            <a:ext cx="64008" cy="48006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1198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DBDB39-07F4-45DF-B431-AAC18F61FD7C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13.10.2021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A9F04F-2E58-440D-BAEA-7D36F9EE932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5261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41"/>
            <a:ext cx="6858000" cy="514354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1950244"/>
            <a:ext cx="6400800" cy="1714500"/>
          </a:xfrm>
        </p:spPr>
        <p:txBody>
          <a:bodyPr anchor="t"/>
          <a:lstStyle>
            <a:lvl1pPr algn="l">
              <a:lnSpc>
                <a:spcPts val="3375"/>
              </a:lnSpc>
              <a:buNone/>
              <a:defRPr sz="3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800100"/>
            <a:ext cx="6400800" cy="1132284"/>
          </a:xfrm>
        </p:spPr>
        <p:txBody>
          <a:bodyPr anchor="b"/>
          <a:lstStyle>
            <a:lvl1pPr marL="13716" indent="0">
              <a:lnSpc>
                <a:spcPts val="1725"/>
              </a:lnSpc>
              <a:spcBef>
                <a:spcPts val="0"/>
              </a:spcBef>
              <a:buNone/>
              <a:defRPr sz="15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DBDB39-07F4-45DF-B431-AAC18F61FD7C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13.10.2021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A9F04F-2E58-440D-BAEA-7D36F9EE932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514354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172321" y="2110992"/>
            <a:ext cx="210312" cy="157734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>
              <a:solidFill>
                <a:prstClr val="black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2408064" y="2059403"/>
            <a:ext cx="64008" cy="48006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1008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05740"/>
            <a:ext cx="7498080" cy="85725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143000"/>
            <a:ext cx="3657600" cy="349758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143000"/>
            <a:ext cx="3657600" cy="349758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DBDB39-07F4-45DF-B431-AAC18F61FD7C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13.10.2021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A9F04F-2E58-440D-BAEA-7D36F9EE932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8526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70252"/>
            <a:ext cx="8229600" cy="857250"/>
          </a:xfrm>
        </p:spPr>
        <p:txBody>
          <a:bodyPr anchor="ctr"/>
          <a:lstStyle>
            <a:lvl1pPr algn="ctr">
              <a:defRPr sz="3375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246209"/>
            <a:ext cx="4023360" cy="48006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48006" indent="0" algn="l">
              <a:lnSpc>
                <a:spcPct val="100000"/>
              </a:lnSpc>
              <a:spcBef>
                <a:spcPts val="75"/>
              </a:spcBef>
              <a:buNone/>
              <a:defRPr sz="1425" b="0">
                <a:solidFill>
                  <a:schemeClr val="tx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246209"/>
            <a:ext cx="4023360" cy="48006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48006" indent="0" algn="l">
              <a:lnSpc>
                <a:spcPct val="100000"/>
              </a:lnSpc>
              <a:spcBef>
                <a:spcPts val="75"/>
              </a:spcBef>
              <a:buNone/>
              <a:defRPr sz="1425" b="0">
                <a:solidFill>
                  <a:schemeClr val="tx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727002"/>
            <a:ext cx="4023360" cy="30861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294894" indent="-205740">
              <a:lnSpc>
                <a:spcPct val="100000"/>
              </a:lnSpc>
              <a:spcBef>
                <a:spcPts val="525"/>
              </a:spcBef>
              <a:defRPr sz="1800"/>
            </a:lvl1pPr>
            <a:lvl2pPr>
              <a:lnSpc>
                <a:spcPct val="100000"/>
              </a:lnSpc>
              <a:spcBef>
                <a:spcPts val="525"/>
              </a:spcBef>
              <a:defRPr sz="1500"/>
            </a:lvl2pPr>
            <a:lvl3pPr>
              <a:lnSpc>
                <a:spcPct val="100000"/>
              </a:lnSpc>
              <a:spcBef>
                <a:spcPts val="525"/>
              </a:spcBef>
              <a:defRPr sz="1350"/>
            </a:lvl3pPr>
            <a:lvl4pPr>
              <a:lnSpc>
                <a:spcPct val="100000"/>
              </a:lnSpc>
              <a:spcBef>
                <a:spcPts val="525"/>
              </a:spcBef>
              <a:defRPr sz="1200"/>
            </a:lvl4pPr>
            <a:lvl5pPr>
              <a:lnSpc>
                <a:spcPct val="100000"/>
              </a:lnSpc>
              <a:spcBef>
                <a:spcPts val="525"/>
              </a:spcBef>
              <a:defRPr sz="12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727002"/>
            <a:ext cx="4023360" cy="30861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294894" indent="-205740">
              <a:lnSpc>
                <a:spcPct val="100000"/>
              </a:lnSpc>
              <a:spcBef>
                <a:spcPts val="525"/>
              </a:spcBef>
              <a:defRPr sz="1800"/>
            </a:lvl1pPr>
            <a:lvl2pPr>
              <a:lnSpc>
                <a:spcPct val="100000"/>
              </a:lnSpc>
              <a:spcBef>
                <a:spcPts val="525"/>
              </a:spcBef>
              <a:defRPr sz="1500"/>
            </a:lvl2pPr>
            <a:lvl3pPr>
              <a:lnSpc>
                <a:spcPct val="100000"/>
              </a:lnSpc>
              <a:spcBef>
                <a:spcPts val="525"/>
              </a:spcBef>
              <a:defRPr sz="1350"/>
            </a:lvl3pPr>
            <a:lvl4pPr>
              <a:lnSpc>
                <a:spcPct val="100000"/>
              </a:lnSpc>
              <a:spcBef>
                <a:spcPts val="525"/>
              </a:spcBef>
              <a:defRPr sz="1200"/>
            </a:lvl4pPr>
            <a:lvl5pPr>
              <a:lnSpc>
                <a:spcPct val="100000"/>
              </a:lnSpc>
              <a:spcBef>
                <a:spcPts val="525"/>
              </a:spcBef>
              <a:defRPr sz="12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DBDB39-07F4-45DF-B431-AAC18F61FD7C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13.10.2021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A9F04F-2E58-440D-BAEA-7D36F9EE932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5275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05740"/>
            <a:ext cx="7498080" cy="85725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DBDB39-07F4-45DF-B431-AAC18F61FD7C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13.10.2021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A9F04F-2E58-440D-BAEA-7D36F9EE932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33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S31">
  <p:cSld name="8_S31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19"/>
          <p:cNvSpPr>
            <a:spLocks noGrp="1"/>
          </p:cNvSpPr>
          <p:nvPr>
            <p:ph type="pic" idx="2"/>
          </p:nvPr>
        </p:nvSpPr>
        <p:spPr>
          <a:xfrm>
            <a:off x="0" y="635001"/>
            <a:ext cx="9144000" cy="3873500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txBody>
          <a:bodyPr spcFirstLastPara="1" wrap="square" lIns="91425" tIns="45700" rIns="91425" bIns="457200" anchor="b" anchorCtr="0">
            <a:noAutofit/>
          </a:bodyPr>
          <a:lstStyle>
            <a:lvl1pPr marR="0" lvl="0" algn="ctr" rtl="0">
              <a:spcBef>
                <a:spcPts val="240"/>
              </a:spcBef>
              <a:spcAft>
                <a:spcPts val="0"/>
              </a:spcAft>
              <a:buClr>
                <a:srgbClr val="929292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29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51435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DBDB39-07F4-45DF-B431-AAC18F61FD7C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13.10.2021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A9F04F-2E58-440D-BAEA-7D36F9EE932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41"/>
            <a:ext cx="73152" cy="514354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7326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2583"/>
            <a:ext cx="3810000" cy="871538"/>
          </a:xfrm>
          <a:ln>
            <a:noFill/>
          </a:ln>
        </p:spPr>
        <p:txBody>
          <a:bodyPr anchor="b"/>
          <a:lstStyle>
            <a:lvl1pPr algn="l">
              <a:lnSpc>
                <a:spcPts val="1500"/>
              </a:lnSpc>
              <a:buNone/>
              <a:defRPr sz="165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055223"/>
            <a:ext cx="3810000" cy="523875"/>
          </a:xfrm>
        </p:spPr>
        <p:txBody>
          <a:bodyPr/>
          <a:lstStyle>
            <a:lvl1pPr marL="34290" indent="0">
              <a:lnSpc>
                <a:spcPct val="100000"/>
              </a:lnSpc>
              <a:spcBef>
                <a:spcPts val="0"/>
              </a:spcBef>
              <a:buNone/>
              <a:defRPr sz="10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8153400" cy="299442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DBDB39-07F4-45DF-B431-AAC18F61FD7C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13.10.2021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A9F04F-2E58-440D-BAEA-7D36F9EE932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617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800100"/>
            <a:ext cx="2743200" cy="1485900"/>
          </a:xfrm>
        </p:spPr>
        <p:txBody>
          <a:bodyPr anchor="b">
            <a:noAutofit/>
          </a:bodyPr>
          <a:lstStyle>
            <a:lvl1pPr algn="l">
              <a:buNone/>
              <a:defRPr sz="1575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DBDB39-07F4-45DF-B431-AAC18F61FD7C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13.10.2021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A9F04F-2E58-440D-BAEA-7D36F9EE932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800100"/>
            <a:ext cx="4572000" cy="3429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68580" tIns="205740" rtlCol="0" anchor="t">
            <a:normAutofit/>
          </a:bodyPr>
          <a:lstStyle>
            <a:extLst/>
          </a:lstStyle>
          <a:p>
            <a:pPr indent="-212598">
              <a:lnSpc>
                <a:spcPts val="2250"/>
              </a:lnSpc>
              <a:spcBef>
                <a:spcPts val="450"/>
              </a:spcBef>
              <a:buClr>
                <a:srgbClr val="3891A7"/>
              </a:buClr>
              <a:buSzPct val="80000"/>
              <a:buFont typeface="Wingdings 2"/>
              <a:buNone/>
            </a:pPr>
            <a:endParaRPr lang="en-US" sz="2400" kern="1200">
              <a:solidFill>
                <a:prstClr val="black"/>
              </a:solidFill>
              <a:latin typeface="Gill Sans M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857253"/>
            <a:ext cx="4419600" cy="2635898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marL="0" indent="0" algn="l" eaLnBrk="1" latinLnBrk="0" hangingPunct="1">
              <a:buNone/>
              <a:defRPr sz="24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715756"/>
            <a:ext cx="685800" cy="153233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702589"/>
            <a:ext cx="649224" cy="153233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 dirty="0">
              <a:solidFill>
                <a:prstClr val="white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3600450"/>
            <a:ext cx="4419600" cy="571500"/>
          </a:xfrm>
        </p:spPr>
        <p:txBody>
          <a:bodyPr anchor="ctr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1050">
                <a:solidFill>
                  <a:srgbClr val="777777"/>
                </a:solidFill>
              </a:defRPr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991633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DBDB39-07F4-45DF-B431-AAC18F61FD7C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13.10.2021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A9F04F-2E58-440D-BAEA-7D36F9EE932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0564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05980"/>
            <a:ext cx="1828800" cy="4388644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05980"/>
            <a:ext cx="5562600" cy="4388644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DBDB39-07F4-45DF-B431-AAC18F61FD7C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13.10.2021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A9F04F-2E58-440D-BAEA-7D36F9EE932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5525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269923"/>
            <a:ext cx="7406640" cy="1104138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387548"/>
            <a:ext cx="7406640" cy="1314450"/>
          </a:xfrm>
        </p:spPr>
        <p:txBody>
          <a:bodyPr tIns="0"/>
          <a:lstStyle>
            <a:lvl1pPr marL="20574" indent="0" algn="l">
              <a:buNone/>
              <a:defRPr sz="195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DBDB39-07F4-45DF-B431-AAC18F61FD7C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13.10.2021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A9F04F-2E58-440D-BAEA-7D36F9EE932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921433" y="1060352"/>
            <a:ext cx="210312" cy="157734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>
              <a:solidFill>
                <a:prstClr val="black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157176" y="1008762"/>
            <a:ext cx="64008" cy="48006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72559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DBDB39-07F4-45DF-B431-AAC18F61FD7C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13.10.2021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A9F04F-2E58-440D-BAEA-7D36F9EE932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1503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41"/>
            <a:ext cx="6858000" cy="514354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1950244"/>
            <a:ext cx="6400800" cy="1714500"/>
          </a:xfrm>
        </p:spPr>
        <p:txBody>
          <a:bodyPr anchor="t"/>
          <a:lstStyle>
            <a:lvl1pPr algn="l">
              <a:lnSpc>
                <a:spcPts val="3375"/>
              </a:lnSpc>
              <a:buNone/>
              <a:defRPr sz="3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800100"/>
            <a:ext cx="6400800" cy="1132284"/>
          </a:xfrm>
        </p:spPr>
        <p:txBody>
          <a:bodyPr anchor="b"/>
          <a:lstStyle>
            <a:lvl1pPr marL="13716" indent="0">
              <a:lnSpc>
                <a:spcPts val="1725"/>
              </a:lnSpc>
              <a:spcBef>
                <a:spcPts val="0"/>
              </a:spcBef>
              <a:buNone/>
              <a:defRPr sz="15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DBDB39-07F4-45DF-B431-AAC18F61FD7C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13.10.2021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A9F04F-2E58-440D-BAEA-7D36F9EE932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514354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172321" y="2110992"/>
            <a:ext cx="210312" cy="157734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>
              <a:solidFill>
                <a:prstClr val="black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2408064" y="2059403"/>
            <a:ext cx="64008" cy="48006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3250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05740"/>
            <a:ext cx="7498080" cy="85725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143000"/>
            <a:ext cx="3657600" cy="349758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143000"/>
            <a:ext cx="3657600" cy="349758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DBDB39-07F4-45DF-B431-AAC18F61FD7C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13.10.2021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A9F04F-2E58-440D-BAEA-7D36F9EE932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2928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70252"/>
            <a:ext cx="8229600" cy="857250"/>
          </a:xfrm>
        </p:spPr>
        <p:txBody>
          <a:bodyPr anchor="ctr"/>
          <a:lstStyle>
            <a:lvl1pPr algn="ctr">
              <a:defRPr sz="3375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246209"/>
            <a:ext cx="4023360" cy="48006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48006" indent="0" algn="l">
              <a:lnSpc>
                <a:spcPct val="100000"/>
              </a:lnSpc>
              <a:spcBef>
                <a:spcPts val="75"/>
              </a:spcBef>
              <a:buNone/>
              <a:defRPr sz="1425" b="0">
                <a:solidFill>
                  <a:schemeClr val="tx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246209"/>
            <a:ext cx="4023360" cy="48006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48006" indent="0" algn="l">
              <a:lnSpc>
                <a:spcPct val="100000"/>
              </a:lnSpc>
              <a:spcBef>
                <a:spcPts val="75"/>
              </a:spcBef>
              <a:buNone/>
              <a:defRPr sz="1425" b="0">
                <a:solidFill>
                  <a:schemeClr val="tx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727002"/>
            <a:ext cx="4023360" cy="30861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294894" indent="-205740">
              <a:lnSpc>
                <a:spcPct val="100000"/>
              </a:lnSpc>
              <a:spcBef>
                <a:spcPts val="525"/>
              </a:spcBef>
              <a:defRPr sz="1800"/>
            </a:lvl1pPr>
            <a:lvl2pPr>
              <a:lnSpc>
                <a:spcPct val="100000"/>
              </a:lnSpc>
              <a:spcBef>
                <a:spcPts val="525"/>
              </a:spcBef>
              <a:defRPr sz="1500"/>
            </a:lvl2pPr>
            <a:lvl3pPr>
              <a:lnSpc>
                <a:spcPct val="100000"/>
              </a:lnSpc>
              <a:spcBef>
                <a:spcPts val="525"/>
              </a:spcBef>
              <a:defRPr sz="1350"/>
            </a:lvl3pPr>
            <a:lvl4pPr>
              <a:lnSpc>
                <a:spcPct val="100000"/>
              </a:lnSpc>
              <a:spcBef>
                <a:spcPts val="525"/>
              </a:spcBef>
              <a:defRPr sz="1200"/>
            </a:lvl4pPr>
            <a:lvl5pPr>
              <a:lnSpc>
                <a:spcPct val="100000"/>
              </a:lnSpc>
              <a:spcBef>
                <a:spcPts val="525"/>
              </a:spcBef>
              <a:defRPr sz="12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727002"/>
            <a:ext cx="4023360" cy="30861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294894" indent="-205740">
              <a:lnSpc>
                <a:spcPct val="100000"/>
              </a:lnSpc>
              <a:spcBef>
                <a:spcPts val="525"/>
              </a:spcBef>
              <a:defRPr sz="1800"/>
            </a:lvl1pPr>
            <a:lvl2pPr>
              <a:lnSpc>
                <a:spcPct val="100000"/>
              </a:lnSpc>
              <a:spcBef>
                <a:spcPts val="525"/>
              </a:spcBef>
              <a:defRPr sz="1500"/>
            </a:lvl2pPr>
            <a:lvl3pPr>
              <a:lnSpc>
                <a:spcPct val="100000"/>
              </a:lnSpc>
              <a:spcBef>
                <a:spcPts val="525"/>
              </a:spcBef>
              <a:defRPr sz="1350"/>
            </a:lvl3pPr>
            <a:lvl4pPr>
              <a:lnSpc>
                <a:spcPct val="100000"/>
              </a:lnSpc>
              <a:spcBef>
                <a:spcPts val="525"/>
              </a:spcBef>
              <a:defRPr sz="1200"/>
            </a:lvl4pPr>
            <a:lvl5pPr>
              <a:lnSpc>
                <a:spcPct val="100000"/>
              </a:lnSpc>
              <a:spcBef>
                <a:spcPts val="525"/>
              </a:spcBef>
              <a:defRPr sz="12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DBDB39-07F4-45DF-B431-AAC18F61FD7C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13.10.2021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A9F04F-2E58-440D-BAEA-7D36F9EE932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582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2_IMG">
  <p:cSld name="32_IMG"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249"/>
          <p:cNvSpPr>
            <a:spLocks noGrp="1"/>
          </p:cNvSpPr>
          <p:nvPr>
            <p:ph type="pic" idx="2"/>
          </p:nvPr>
        </p:nvSpPr>
        <p:spPr>
          <a:xfrm>
            <a:off x="3431568" y="1270000"/>
            <a:ext cx="5324613" cy="3598808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txBody>
          <a:bodyPr spcFirstLastPara="1" wrap="square" lIns="91425" tIns="91425" rIns="91425" bIns="640075" anchor="b" anchorCtr="0">
            <a:noAutofit/>
          </a:bodyPr>
          <a:lstStyle>
            <a:lvl1pPr marR="0" lvl="0" algn="ctr" rtl="0">
              <a:spcBef>
                <a:spcPts val="220"/>
              </a:spcBef>
              <a:spcAft>
                <a:spcPts val="0"/>
              </a:spcAft>
              <a:buClr>
                <a:srgbClr val="5B5B5B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5B5B5B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75" name="Google Shape;975;p249"/>
          <p:cNvSpPr txBox="1">
            <a:spLocks noGrp="1"/>
          </p:cNvSpPr>
          <p:nvPr>
            <p:ph type="body" idx="1"/>
          </p:nvPr>
        </p:nvSpPr>
        <p:spPr>
          <a:xfrm>
            <a:off x="381000" y="883820"/>
            <a:ext cx="8368363" cy="173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ctr" rtl="0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76" name="Google Shape;976;p249"/>
          <p:cNvSpPr txBox="1">
            <a:spLocks noGrp="1"/>
          </p:cNvSpPr>
          <p:nvPr>
            <p:ph type="title"/>
          </p:nvPr>
        </p:nvSpPr>
        <p:spPr>
          <a:xfrm>
            <a:off x="381000" y="341313"/>
            <a:ext cx="8368363" cy="495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3600"/>
              <a:buFont typeface="Roboto"/>
              <a:buNone/>
              <a:defRPr sz="3600" b="0" i="0" u="none" strike="noStrike" cap="none">
                <a:solidFill>
                  <a:srgbClr val="92929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05740"/>
            <a:ext cx="7498080" cy="85725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DBDB39-07F4-45DF-B431-AAC18F61FD7C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13.10.2021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A9F04F-2E58-440D-BAEA-7D36F9EE932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1604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51435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DBDB39-07F4-45DF-B431-AAC18F61FD7C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13.10.2021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A9F04F-2E58-440D-BAEA-7D36F9EE932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41"/>
            <a:ext cx="73152" cy="514354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4476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2583"/>
            <a:ext cx="3810000" cy="871538"/>
          </a:xfrm>
          <a:ln>
            <a:noFill/>
          </a:ln>
        </p:spPr>
        <p:txBody>
          <a:bodyPr anchor="b"/>
          <a:lstStyle>
            <a:lvl1pPr algn="l">
              <a:lnSpc>
                <a:spcPts val="1500"/>
              </a:lnSpc>
              <a:buNone/>
              <a:defRPr sz="165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055223"/>
            <a:ext cx="3810000" cy="523875"/>
          </a:xfrm>
        </p:spPr>
        <p:txBody>
          <a:bodyPr/>
          <a:lstStyle>
            <a:lvl1pPr marL="34290" indent="0">
              <a:lnSpc>
                <a:spcPct val="100000"/>
              </a:lnSpc>
              <a:spcBef>
                <a:spcPts val="0"/>
              </a:spcBef>
              <a:buNone/>
              <a:defRPr sz="10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8153400" cy="299442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DBDB39-07F4-45DF-B431-AAC18F61FD7C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13.10.2021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A9F04F-2E58-440D-BAEA-7D36F9EE932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4296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800100"/>
            <a:ext cx="2743200" cy="1485900"/>
          </a:xfrm>
        </p:spPr>
        <p:txBody>
          <a:bodyPr anchor="b">
            <a:noAutofit/>
          </a:bodyPr>
          <a:lstStyle>
            <a:lvl1pPr algn="l">
              <a:buNone/>
              <a:defRPr sz="1575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DBDB39-07F4-45DF-B431-AAC18F61FD7C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13.10.2021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A9F04F-2E58-440D-BAEA-7D36F9EE932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800100"/>
            <a:ext cx="4572000" cy="3429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68580" tIns="205740" rtlCol="0" anchor="t">
            <a:normAutofit/>
          </a:bodyPr>
          <a:lstStyle>
            <a:extLst/>
          </a:lstStyle>
          <a:p>
            <a:pPr indent="-212598">
              <a:lnSpc>
                <a:spcPts val="2250"/>
              </a:lnSpc>
              <a:spcBef>
                <a:spcPts val="450"/>
              </a:spcBef>
              <a:buClr>
                <a:srgbClr val="3891A7"/>
              </a:buClr>
              <a:buSzPct val="80000"/>
              <a:buFont typeface="Wingdings 2"/>
              <a:buNone/>
            </a:pPr>
            <a:endParaRPr lang="en-US" sz="2400" kern="1200">
              <a:solidFill>
                <a:prstClr val="black"/>
              </a:solidFill>
              <a:latin typeface="Gill Sans M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857253"/>
            <a:ext cx="4419600" cy="2635898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marL="0" indent="0" algn="l" eaLnBrk="1" latinLnBrk="0" hangingPunct="1">
              <a:buNone/>
              <a:defRPr sz="24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715756"/>
            <a:ext cx="685800" cy="153233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702589"/>
            <a:ext cx="649224" cy="153233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 dirty="0">
              <a:solidFill>
                <a:prstClr val="white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3600450"/>
            <a:ext cx="4419600" cy="571500"/>
          </a:xfrm>
        </p:spPr>
        <p:txBody>
          <a:bodyPr anchor="ctr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1050">
                <a:solidFill>
                  <a:srgbClr val="777777"/>
                </a:solidFill>
              </a:defRPr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9690502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DBDB39-07F4-45DF-B431-AAC18F61FD7C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13.10.2021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A9F04F-2E58-440D-BAEA-7D36F9EE932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46258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05980"/>
            <a:ext cx="1828800" cy="4388644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05980"/>
            <a:ext cx="5562600" cy="4388644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3DBDB39-07F4-45DF-B431-AAC18F61FD7C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13.10.2021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3A9F04F-2E58-440D-BAEA-7D36F9EE932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259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1">
  <p:cSld name="S1"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Slide">
  <p:cSld name="14_Title Slide"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p263"/>
          <p:cNvSpPr txBox="1">
            <a:spLocks noGrp="1"/>
          </p:cNvSpPr>
          <p:nvPr>
            <p:ph type="body" idx="1"/>
          </p:nvPr>
        </p:nvSpPr>
        <p:spPr>
          <a:xfrm>
            <a:off x="381001" y="883821"/>
            <a:ext cx="8368364" cy="173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ctr" rtl="0">
              <a:spcBef>
                <a:spcPts val="24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051" name="Google Shape;1051;p263"/>
          <p:cNvSpPr txBox="1">
            <a:spLocks noGrp="1"/>
          </p:cNvSpPr>
          <p:nvPr>
            <p:ph type="title"/>
          </p:nvPr>
        </p:nvSpPr>
        <p:spPr>
          <a:xfrm>
            <a:off x="381001" y="341314"/>
            <a:ext cx="8368364" cy="495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3600"/>
              <a:buFont typeface="Roboto"/>
              <a:buNone/>
              <a:defRPr sz="3600" b="0" i="0" u="none" strike="noStrike" cap="non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8" r:id="rId2"/>
    <p:sldLayoutId id="2147483669" r:id="rId3"/>
    <p:sldLayoutId id="2147483671" r:id="rId4"/>
    <p:sldLayoutId id="2147483674" r:id="rId5"/>
    <p:sldLayoutId id="2147483676" r:id="rId6"/>
    <p:sldLayoutId id="2147483706" r:id="rId7"/>
    <p:sldLayoutId id="2147483719" r:id="rId8"/>
    <p:sldLayoutId id="2147483720" r:id="rId9"/>
  </p:sldLayoutIdLst>
  <p:hf sldNum="0"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611941"/>
            <a:ext cx="1638887" cy="1229165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68817" y="15827"/>
            <a:ext cx="1702191" cy="1276643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1" name="Кольцо 10"/>
          <p:cNvSpPr/>
          <p:nvPr/>
        </p:nvSpPr>
        <p:spPr>
          <a:xfrm rot="2315675">
            <a:off x="182882" y="791308"/>
            <a:ext cx="1125717" cy="826968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12874" y="-41"/>
            <a:ext cx="8131127" cy="514354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05979"/>
            <a:ext cx="7498080" cy="85725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085850"/>
            <a:ext cx="7498080" cy="360045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4729162"/>
            <a:ext cx="2133600" cy="357188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9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buClrTx/>
              <a:buFontTx/>
              <a:buNone/>
            </a:pPr>
            <a:fld id="{13DBDB39-07F4-45DF-B431-AAC18F61FD7C}" type="datetimeFigureOut">
              <a:rPr lang="ru-RU" kern="1200" smtClean="0">
                <a:solidFill>
                  <a:srgbClr val="E7DEC9">
                    <a:shade val="50000"/>
                    <a:satMod val="200000"/>
                  </a:srgbClr>
                </a:solidFill>
                <a:latin typeface="Corbel" panose="020B0503020204020204" pitchFamily="34" charset="0"/>
                <a:ea typeface="+mn-ea"/>
                <a:cs typeface="+mn-cs"/>
              </a:rPr>
              <a:pPr>
                <a:buClrTx/>
                <a:buFontTx/>
                <a:buNone/>
              </a:pPr>
              <a:t>13.10.2021</a:t>
            </a:fld>
            <a:endParaRPr lang="ru-RU" kern="1200">
              <a:solidFill>
                <a:srgbClr val="E7DEC9">
                  <a:shade val="50000"/>
                  <a:satMod val="200000"/>
                </a:srgbClr>
              </a:solidFill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4729162"/>
            <a:ext cx="2895600" cy="357188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9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buClrTx/>
              <a:buFontTx/>
              <a:buNone/>
            </a:pPr>
            <a:endParaRPr lang="ru-RU" kern="1200">
              <a:solidFill>
                <a:srgbClr val="E7DEC9">
                  <a:shade val="50000"/>
                  <a:satMod val="200000"/>
                </a:srgbClr>
              </a:solidFill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4729162"/>
            <a:ext cx="457200" cy="357188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9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buClrTx/>
              <a:buFontTx/>
              <a:buNone/>
            </a:pPr>
            <a:fld id="{13A9F04F-2E58-440D-BAEA-7D36F9EE932B}" type="slidenum">
              <a:rPr lang="ru-RU" kern="1200" smtClean="0">
                <a:solidFill>
                  <a:srgbClr val="E7DEC9">
                    <a:shade val="50000"/>
                    <a:satMod val="200000"/>
                  </a:srgbClr>
                </a:solidFill>
                <a:latin typeface="Corbel" panose="020B0503020204020204" pitchFamily="34" charset="0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ru-RU" kern="1200">
              <a:solidFill>
                <a:srgbClr val="E7DEC9">
                  <a:shade val="50000"/>
                  <a:satMod val="200000"/>
                </a:srgbClr>
              </a:solidFill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41"/>
            <a:ext cx="73152" cy="514354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99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rtl="0" eaLnBrk="1" latinLnBrk="0" hangingPunct="1">
        <a:spcBef>
          <a:spcPct val="0"/>
        </a:spcBef>
        <a:buNone/>
        <a:defRPr kumimoji="0" sz="3225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74320" indent="-212598" algn="l" rtl="0" eaLnBrk="1" latinLnBrk="0" hangingPunct="1">
        <a:lnSpc>
          <a:spcPct val="100000"/>
        </a:lnSpc>
        <a:spcBef>
          <a:spcPts val="450"/>
        </a:spcBef>
        <a:buClr>
          <a:schemeClr val="accent1"/>
        </a:buClr>
        <a:buSzPct val="80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indent="-178308" algn="l" rtl="0" eaLnBrk="1" latinLnBrk="0" hangingPunct="1">
        <a:lnSpc>
          <a:spcPct val="100000"/>
        </a:lnSpc>
        <a:spcBef>
          <a:spcPts val="413"/>
        </a:spcBef>
        <a:buClr>
          <a:schemeClr val="accent1"/>
        </a:buClr>
        <a:buFont typeface="Verdana"/>
        <a:buChar char="◦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665226" indent="-17145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indent="-130302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973836" indent="-13716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131570" indent="-13716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1289304" indent="-13716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440180" indent="-13716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1597914" indent="-13716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611941"/>
            <a:ext cx="1638887" cy="1229165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68817" y="15827"/>
            <a:ext cx="1702191" cy="1276643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1" name="Кольцо 10"/>
          <p:cNvSpPr/>
          <p:nvPr/>
        </p:nvSpPr>
        <p:spPr>
          <a:xfrm rot="2315675">
            <a:off x="182882" y="791308"/>
            <a:ext cx="1125717" cy="826968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12874" y="-41"/>
            <a:ext cx="8131127" cy="514354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05979"/>
            <a:ext cx="7498080" cy="85725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085850"/>
            <a:ext cx="7498080" cy="360045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4729162"/>
            <a:ext cx="2133600" cy="357188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9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buClrTx/>
              <a:buFontTx/>
              <a:buNone/>
            </a:pPr>
            <a:fld id="{13DBDB39-07F4-45DF-B431-AAC18F61FD7C}" type="datetimeFigureOut">
              <a:rPr lang="ru-RU" kern="1200" smtClean="0">
                <a:solidFill>
                  <a:srgbClr val="E7DEC9">
                    <a:shade val="50000"/>
                    <a:satMod val="200000"/>
                  </a:srgbClr>
                </a:solidFill>
                <a:latin typeface="Corbel" panose="020B0503020204020204" pitchFamily="34" charset="0"/>
                <a:ea typeface="+mn-ea"/>
                <a:cs typeface="+mn-cs"/>
              </a:rPr>
              <a:pPr>
                <a:buClrTx/>
                <a:buFontTx/>
                <a:buNone/>
              </a:pPr>
              <a:t>13.10.2021</a:t>
            </a:fld>
            <a:endParaRPr lang="ru-RU" kern="1200">
              <a:solidFill>
                <a:srgbClr val="E7DEC9">
                  <a:shade val="50000"/>
                  <a:satMod val="200000"/>
                </a:srgbClr>
              </a:solidFill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4729162"/>
            <a:ext cx="2895600" cy="357188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9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buClrTx/>
              <a:buFontTx/>
              <a:buNone/>
            </a:pPr>
            <a:endParaRPr lang="ru-RU" kern="1200">
              <a:solidFill>
                <a:srgbClr val="E7DEC9">
                  <a:shade val="50000"/>
                  <a:satMod val="200000"/>
                </a:srgbClr>
              </a:solidFill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4729162"/>
            <a:ext cx="457200" cy="357188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9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buClrTx/>
              <a:buFontTx/>
              <a:buNone/>
            </a:pPr>
            <a:fld id="{13A9F04F-2E58-440D-BAEA-7D36F9EE932B}" type="slidenum">
              <a:rPr lang="ru-RU" kern="1200" smtClean="0">
                <a:solidFill>
                  <a:srgbClr val="E7DEC9">
                    <a:shade val="50000"/>
                    <a:satMod val="200000"/>
                  </a:srgbClr>
                </a:solidFill>
                <a:latin typeface="Corbel" panose="020B0503020204020204" pitchFamily="34" charset="0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ru-RU" kern="1200">
              <a:solidFill>
                <a:srgbClr val="E7DEC9">
                  <a:shade val="50000"/>
                  <a:satMod val="200000"/>
                </a:srgbClr>
              </a:solidFill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41"/>
            <a:ext cx="73152" cy="514354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519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rtl="0" eaLnBrk="1" latinLnBrk="0" hangingPunct="1">
        <a:spcBef>
          <a:spcPct val="0"/>
        </a:spcBef>
        <a:buNone/>
        <a:defRPr kumimoji="0" sz="3225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74320" indent="-212598" algn="l" rtl="0" eaLnBrk="1" latinLnBrk="0" hangingPunct="1">
        <a:lnSpc>
          <a:spcPct val="100000"/>
        </a:lnSpc>
        <a:spcBef>
          <a:spcPts val="450"/>
        </a:spcBef>
        <a:buClr>
          <a:schemeClr val="accent1"/>
        </a:buClr>
        <a:buSzPct val="80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indent="-178308" algn="l" rtl="0" eaLnBrk="1" latinLnBrk="0" hangingPunct="1">
        <a:lnSpc>
          <a:spcPct val="100000"/>
        </a:lnSpc>
        <a:spcBef>
          <a:spcPts val="413"/>
        </a:spcBef>
        <a:buClr>
          <a:schemeClr val="accent1"/>
        </a:buClr>
        <a:buFont typeface="Verdana"/>
        <a:buChar char="◦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665226" indent="-17145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indent="-130302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973836" indent="-13716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131570" indent="-13716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1289304" indent="-13716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440180" indent="-13716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1597914" indent="-13716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611941"/>
            <a:ext cx="1638887" cy="1229165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68817" y="15827"/>
            <a:ext cx="1702191" cy="1276643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1" name="Кольцо 10"/>
          <p:cNvSpPr/>
          <p:nvPr/>
        </p:nvSpPr>
        <p:spPr>
          <a:xfrm rot="2315675">
            <a:off x="182882" y="791308"/>
            <a:ext cx="1125717" cy="826968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12874" y="-41"/>
            <a:ext cx="8131127" cy="514354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05979"/>
            <a:ext cx="7498080" cy="85725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085850"/>
            <a:ext cx="7498080" cy="360045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4729162"/>
            <a:ext cx="2133600" cy="357188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9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buClrTx/>
              <a:buFontTx/>
              <a:buNone/>
            </a:pPr>
            <a:fld id="{13DBDB39-07F4-45DF-B431-AAC18F61FD7C}" type="datetimeFigureOut">
              <a:rPr lang="ru-RU" kern="1200" smtClean="0">
                <a:solidFill>
                  <a:srgbClr val="E7DEC9">
                    <a:shade val="50000"/>
                    <a:satMod val="200000"/>
                  </a:srgbClr>
                </a:solidFill>
                <a:latin typeface="Corbel" panose="020B0503020204020204" pitchFamily="34" charset="0"/>
                <a:ea typeface="+mn-ea"/>
                <a:cs typeface="+mn-cs"/>
              </a:rPr>
              <a:pPr>
                <a:buClrTx/>
                <a:buFontTx/>
                <a:buNone/>
              </a:pPr>
              <a:t>13.10.2021</a:t>
            </a:fld>
            <a:endParaRPr lang="ru-RU" kern="1200">
              <a:solidFill>
                <a:srgbClr val="E7DEC9">
                  <a:shade val="50000"/>
                  <a:satMod val="200000"/>
                </a:srgbClr>
              </a:solidFill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4729162"/>
            <a:ext cx="2895600" cy="357188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9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buClrTx/>
              <a:buFontTx/>
              <a:buNone/>
            </a:pPr>
            <a:endParaRPr lang="ru-RU" kern="1200">
              <a:solidFill>
                <a:srgbClr val="E7DEC9">
                  <a:shade val="50000"/>
                  <a:satMod val="200000"/>
                </a:srgbClr>
              </a:solidFill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4729162"/>
            <a:ext cx="457200" cy="357188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9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buClrTx/>
              <a:buFontTx/>
              <a:buNone/>
            </a:pPr>
            <a:fld id="{13A9F04F-2E58-440D-BAEA-7D36F9EE932B}" type="slidenum">
              <a:rPr lang="ru-RU" kern="1200" smtClean="0">
                <a:solidFill>
                  <a:srgbClr val="E7DEC9">
                    <a:shade val="50000"/>
                    <a:satMod val="200000"/>
                  </a:srgbClr>
                </a:solidFill>
                <a:latin typeface="Corbel" panose="020B0503020204020204" pitchFamily="34" charset="0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ru-RU" kern="1200">
              <a:solidFill>
                <a:srgbClr val="E7DEC9">
                  <a:shade val="50000"/>
                  <a:satMod val="200000"/>
                </a:srgbClr>
              </a:solidFill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41"/>
            <a:ext cx="73152" cy="514354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698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rtl="0" eaLnBrk="1" latinLnBrk="0" hangingPunct="1">
        <a:spcBef>
          <a:spcPct val="0"/>
        </a:spcBef>
        <a:buNone/>
        <a:defRPr kumimoji="0" sz="3225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74320" indent="-212598" algn="l" rtl="0" eaLnBrk="1" latinLnBrk="0" hangingPunct="1">
        <a:lnSpc>
          <a:spcPct val="100000"/>
        </a:lnSpc>
        <a:spcBef>
          <a:spcPts val="450"/>
        </a:spcBef>
        <a:buClr>
          <a:schemeClr val="accent1"/>
        </a:buClr>
        <a:buSzPct val="80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indent="-178308" algn="l" rtl="0" eaLnBrk="1" latinLnBrk="0" hangingPunct="1">
        <a:lnSpc>
          <a:spcPct val="100000"/>
        </a:lnSpc>
        <a:spcBef>
          <a:spcPts val="413"/>
        </a:spcBef>
        <a:buClr>
          <a:schemeClr val="accent1"/>
        </a:buClr>
        <a:buFont typeface="Verdana"/>
        <a:buChar char="◦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665226" indent="-17145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indent="-130302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973836" indent="-13716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131570" indent="-13716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1289304" indent="-13716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440180" indent="-13716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1597914" indent="-13716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611941"/>
            <a:ext cx="1638887" cy="1229165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68817" y="15827"/>
            <a:ext cx="1702191" cy="1276643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1" name="Кольцо 10"/>
          <p:cNvSpPr/>
          <p:nvPr/>
        </p:nvSpPr>
        <p:spPr>
          <a:xfrm rot="2315675">
            <a:off x="182882" y="791308"/>
            <a:ext cx="1125717" cy="826968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12874" y="-41"/>
            <a:ext cx="8131127" cy="514354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05979"/>
            <a:ext cx="7498080" cy="85725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085850"/>
            <a:ext cx="7498080" cy="360045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4729162"/>
            <a:ext cx="2133600" cy="357188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9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buClrTx/>
              <a:buFontTx/>
              <a:buNone/>
            </a:pPr>
            <a:fld id="{13DBDB39-07F4-45DF-B431-AAC18F61FD7C}" type="datetimeFigureOut">
              <a:rPr lang="ru-RU" kern="1200" smtClean="0">
                <a:solidFill>
                  <a:srgbClr val="E7DEC9">
                    <a:shade val="50000"/>
                    <a:satMod val="200000"/>
                  </a:srgbClr>
                </a:solidFill>
                <a:latin typeface="Corbel" panose="020B0503020204020204" pitchFamily="34" charset="0"/>
                <a:ea typeface="+mn-ea"/>
                <a:cs typeface="+mn-cs"/>
              </a:rPr>
              <a:pPr>
                <a:buClrTx/>
                <a:buFontTx/>
                <a:buNone/>
              </a:pPr>
              <a:t>13.10.2021</a:t>
            </a:fld>
            <a:endParaRPr lang="ru-RU" kern="1200">
              <a:solidFill>
                <a:srgbClr val="E7DEC9">
                  <a:shade val="50000"/>
                  <a:satMod val="200000"/>
                </a:srgbClr>
              </a:solidFill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4729162"/>
            <a:ext cx="2895600" cy="357188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9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buClrTx/>
              <a:buFontTx/>
              <a:buNone/>
            </a:pPr>
            <a:endParaRPr lang="ru-RU" kern="1200">
              <a:solidFill>
                <a:srgbClr val="E7DEC9">
                  <a:shade val="50000"/>
                  <a:satMod val="200000"/>
                </a:srgbClr>
              </a:solidFill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4729162"/>
            <a:ext cx="457200" cy="357188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9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buClrTx/>
              <a:buFontTx/>
              <a:buNone/>
            </a:pPr>
            <a:fld id="{13A9F04F-2E58-440D-BAEA-7D36F9EE932B}" type="slidenum">
              <a:rPr lang="ru-RU" kern="1200" smtClean="0">
                <a:solidFill>
                  <a:srgbClr val="E7DEC9">
                    <a:shade val="50000"/>
                    <a:satMod val="200000"/>
                  </a:srgbClr>
                </a:solidFill>
                <a:latin typeface="Corbel" panose="020B0503020204020204" pitchFamily="34" charset="0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ru-RU" kern="1200">
              <a:solidFill>
                <a:srgbClr val="E7DEC9">
                  <a:shade val="50000"/>
                  <a:satMod val="200000"/>
                </a:srgbClr>
              </a:solidFill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41"/>
            <a:ext cx="73152" cy="514354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33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rtl="0" eaLnBrk="1" latinLnBrk="0" hangingPunct="1">
        <a:spcBef>
          <a:spcPct val="0"/>
        </a:spcBef>
        <a:buNone/>
        <a:defRPr kumimoji="0" sz="3225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74320" indent="-212598" algn="l" rtl="0" eaLnBrk="1" latinLnBrk="0" hangingPunct="1">
        <a:lnSpc>
          <a:spcPct val="100000"/>
        </a:lnSpc>
        <a:spcBef>
          <a:spcPts val="450"/>
        </a:spcBef>
        <a:buClr>
          <a:schemeClr val="accent1"/>
        </a:buClr>
        <a:buSzPct val="80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indent="-178308" algn="l" rtl="0" eaLnBrk="1" latinLnBrk="0" hangingPunct="1">
        <a:lnSpc>
          <a:spcPct val="100000"/>
        </a:lnSpc>
        <a:spcBef>
          <a:spcPts val="413"/>
        </a:spcBef>
        <a:buClr>
          <a:schemeClr val="accent1"/>
        </a:buClr>
        <a:buFont typeface="Verdana"/>
        <a:buChar char="◦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665226" indent="-17145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indent="-130302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973836" indent="-13716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131570" indent="-13716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1289304" indent="-13716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440180" indent="-13716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1597914" indent="-13716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611941"/>
            <a:ext cx="1638887" cy="1229165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68817" y="15827"/>
            <a:ext cx="1702191" cy="1276643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1" name="Кольцо 10"/>
          <p:cNvSpPr/>
          <p:nvPr/>
        </p:nvSpPr>
        <p:spPr>
          <a:xfrm rot="2315675">
            <a:off x="182882" y="791308"/>
            <a:ext cx="1125717" cy="826968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12874" y="-41"/>
            <a:ext cx="8131127" cy="514354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05979"/>
            <a:ext cx="7498080" cy="85725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085850"/>
            <a:ext cx="7498080" cy="360045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4729162"/>
            <a:ext cx="2133600" cy="357188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9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buClrTx/>
              <a:buFontTx/>
              <a:buNone/>
            </a:pPr>
            <a:fld id="{13DBDB39-07F4-45DF-B431-AAC18F61FD7C}" type="datetimeFigureOut">
              <a:rPr lang="ru-RU" kern="1200" smtClean="0">
                <a:solidFill>
                  <a:srgbClr val="E7DEC9">
                    <a:shade val="50000"/>
                    <a:satMod val="200000"/>
                  </a:srgbClr>
                </a:solidFill>
                <a:latin typeface="Corbel" panose="020B0503020204020204" pitchFamily="34" charset="0"/>
                <a:ea typeface="+mn-ea"/>
                <a:cs typeface="+mn-cs"/>
              </a:rPr>
              <a:pPr>
                <a:buClrTx/>
                <a:buFontTx/>
                <a:buNone/>
              </a:pPr>
              <a:t>13.10.2021</a:t>
            </a:fld>
            <a:endParaRPr lang="ru-RU" kern="1200">
              <a:solidFill>
                <a:srgbClr val="E7DEC9">
                  <a:shade val="50000"/>
                  <a:satMod val="200000"/>
                </a:srgbClr>
              </a:solidFill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4729162"/>
            <a:ext cx="2895600" cy="357188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9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buClrTx/>
              <a:buFontTx/>
              <a:buNone/>
            </a:pPr>
            <a:endParaRPr lang="ru-RU" kern="1200">
              <a:solidFill>
                <a:srgbClr val="E7DEC9">
                  <a:shade val="50000"/>
                  <a:satMod val="200000"/>
                </a:srgbClr>
              </a:solidFill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4729162"/>
            <a:ext cx="457200" cy="357188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9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buClrTx/>
              <a:buFontTx/>
              <a:buNone/>
            </a:pPr>
            <a:fld id="{13A9F04F-2E58-440D-BAEA-7D36F9EE932B}" type="slidenum">
              <a:rPr lang="ru-RU" kern="1200" smtClean="0">
                <a:solidFill>
                  <a:srgbClr val="E7DEC9">
                    <a:shade val="50000"/>
                    <a:satMod val="200000"/>
                  </a:srgbClr>
                </a:solidFill>
                <a:latin typeface="Corbel" panose="020B0503020204020204" pitchFamily="34" charset="0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ru-RU" kern="1200">
              <a:solidFill>
                <a:srgbClr val="E7DEC9">
                  <a:shade val="50000"/>
                  <a:satMod val="200000"/>
                </a:srgbClr>
              </a:solidFill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41"/>
            <a:ext cx="73152" cy="514354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187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l" rtl="0" eaLnBrk="1" latinLnBrk="0" hangingPunct="1">
        <a:spcBef>
          <a:spcPct val="0"/>
        </a:spcBef>
        <a:buNone/>
        <a:defRPr kumimoji="0" sz="3225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74320" indent="-212598" algn="l" rtl="0" eaLnBrk="1" latinLnBrk="0" hangingPunct="1">
        <a:lnSpc>
          <a:spcPct val="100000"/>
        </a:lnSpc>
        <a:spcBef>
          <a:spcPts val="450"/>
        </a:spcBef>
        <a:buClr>
          <a:schemeClr val="accent1"/>
        </a:buClr>
        <a:buSzPct val="80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indent="-178308" algn="l" rtl="0" eaLnBrk="1" latinLnBrk="0" hangingPunct="1">
        <a:lnSpc>
          <a:spcPct val="100000"/>
        </a:lnSpc>
        <a:spcBef>
          <a:spcPts val="413"/>
        </a:spcBef>
        <a:buClr>
          <a:schemeClr val="accent1"/>
        </a:buClr>
        <a:buFont typeface="Verdana"/>
        <a:buChar char="◦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665226" indent="-17145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indent="-130302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973836" indent="-13716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131570" indent="-13716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1289304" indent="-13716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440180" indent="-13716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1597914" indent="-13716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611941"/>
            <a:ext cx="1638887" cy="1229165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68817" y="15827"/>
            <a:ext cx="1702191" cy="1276643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1" name="Кольцо 10"/>
          <p:cNvSpPr/>
          <p:nvPr/>
        </p:nvSpPr>
        <p:spPr>
          <a:xfrm rot="2315675">
            <a:off x="182882" y="791308"/>
            <a:ext cx="1125717" cy="826968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12874" y="-41"/>
            <a:ext cx="8131127" cy="514354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05979"/>
            <a:ext cx="7498080" cy="85725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085850"/>
            <a:ext cx="7498080" cy="360045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4729162"/>
            <a:ext cx="2133600" cy="357188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9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buClrTx/>
              <a:buFontTx/>
              <a:buNone/>
            </a:pPr>
            <a:fld id="{13DBDB39-07F4-45DF-B431-AAC18F61FD7C}" type="datetimeFigureOut">
              <a:rPr lang="ru-RU" kern="1200" smtClean="0">
                <a:solidFill>
                  <a:srgbClr val="E7DEC9">
                    <a:shade val="50000"/>
                    <a:satMod val="200000"/>
                  </a:srgbClr>
                </a:solidFill>
                <a:latin typeface="Corbel" panose="020B0503020204020204" pitchFamily="34" charset="0"/>
                <a:ea typeface="+mn-ea"/>
                <a:cs typeface="+mn-cs"/>
              </a:rPr>
              <a:pPr>
                <a:buClrTx/>
                <a:buFontTx/>
                <a:buNone/>
              </a:pPr>
              <a:t>13.10.2021</a:t>
            </a:fld>
            <a:endParaRPr lang="ru-RU" kern="1200">
              <a:solidFill>
                <a:srgbClr val="E7DEC9">
                  <a:shade val="50000"/>
                  <a:satMod val="200000"/>
                </a:srgbClr>
              </a:solidFill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4729162"/>
            <a:ext cx="2895600" cy="357188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9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buClrTx/>
              <a:buFontTx/>
              <a:buNone/>
            </a:pPr>
            <a:endParaRPr lang="ru-RU" kern="1200">
              <a:solidFill>
                <a:srgbClr val="E7DEC9">
                  <a:shade val="50000"/>
                  <a:satMod val="200000"/>
                </a:srgbClr>
              </a:solidFill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4729162"/>
            <a:ext cx="457200" cy="357188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9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buClrTx/>
              <a:buFontTx/>
              <a:buNone/>
            </a:pPr>
            <a:fld id="{13A9F04F-2E58-440D-BAEA-7D36F9EE932B}" type="slidenum">
              <a:rPr lang="ru-RU" kern="1200" smtClean="0">
                <a:solidFill>
                  <a:srgbClr val="E7DEC9">
                    <a:shade val="50000"/>
                    <a:satMod val="200000"/>
                  </a:srgbClr>
                </a:solidFill>
                <a:latin typeface="Corbel" panose="020B0503020204020204" pitchFamily="34" charset="0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ru-RU" kern="1200">
              <a:solidFill>
                <a:srgbClr val="E7DEC9">
                  <a:shade val="50000"/>
                  <a:satMod val="200000"/>
                </a:srgbClr>
              </a:solidFill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41"/>
            <a:ext cx="73152" cy="514354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484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l" rtl="0" eaLnBrk="1" latinLnBrk="0" hangingPunct="1">
        <a:spcBef>
          <a:spcPct val="0"/>
        </a:spcBef>
        <a:buNone/>
        <a:defRPr kumimoji="0" sz="3225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74320" indent="-212598" algn="l" rtl="0" eaLnBrk="1" latinLnBrk="0" hangingPunct="1">
        <a:lnSpc>
          <a:spcPct val="100000"/>
        </a:lnSpc>
        <a:spcBef>
          <a:spcPts val="450"/>
        </a:spcBef>
        <a:buClr>
          <a:schemeClr val="accent1"/>
        </a:buClr>
        <a:buSzPct val="80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indent="-178308" algn="l" rtl="0" eaLnBrk="1" latinLnBrk="0" hangingPunct="1">
        <a:lnSpc>
          <a:spcPct val="100000"/>
        </a:lnSpc>
        <a:spcBef>
          <a:spcPts val="413"/>
        </a:spcBef>
        <a:buClr>
          <a:schemeClr val="accent1"/>
        </a:buClr>
        <a:buFont typeface="Verdana"/>
        <a:buChar char="◦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665226" indent="-17145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indent="-130302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973836" indent="-13716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131570" indent="-13716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1289304" indent="-13716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440180" indent="-13716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1597914" indent="-13716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kpd.professional" TargetMode="External"/><Relationship Id="rId2" Type="http://schemas.openxmlformats.org/officeDocument/2006/relationships/hyperlink" Target="https://vk.com/kpd.professional" TargetMode="Externa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hyperlink" Target="https://www.instagram.com/kpd.professiona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" name="Google Shape;1638;p33"/>
          <p:cNvSpPr/>
          <p:nvPr/>
        </p:nvSpPr>
        <p:spPr>
          <a:xfrm>
            <a:off x="2574478" y="1377207"/>
            <a:ext cx="3995043" cy="533400"/>
          </a:xfrm>
          <a:prstGeom prst="rect">
            <a:avLst/>
          </a:prstGeom>
          <a:solidFill>
            <a:schemeClr val="accent1">
              <a:lumMod val="50000"/>
              <a:alpha val="4784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МОТИВИРОВАТЬ</a:t>
            </a:r>
            <a:endParaRPr sz="3600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39" name="Google Shape;1639;p33"/>
          <p:cNvSpPr/>
          <p:nvPr/>
        </p:nvSpPr>
        <p:spPr>
          <a:xfrm>
            <a:off x="2326640" y="2305050"/>
            <a:ext cx="4490720" cy="533400"/>
          </a:xfrm>
          <a:prstGeom prst="rect">
            <a:avLst/>
          </a:prstGeom>
          <a:solidFill>
            <a:schemeClr val="accent2">
              <a:lumMod val="50000"/>
              <a:alpha val="4784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НЕЛЬЗЯ УЧИТЬ</a:t>
            </a:r>
            <a:endParaRPr sz="3600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40" name="Google Shape;1640;p33"/>
          <p:cNvSpPr/>
          <p:nvPr/>
        </p:nvSpPr>
        <p:spPr>
          <a:xfrm>
            <a:off x="1447800" y="3093937"/>
            <a:ext cx="6128657" cy="533400"/>
          </a:xfrm>
          <a:prstGeom prst="rect">
            <a:avLst/>
          </a:prstGeom>
          <a:solidFill>
            <a:schemeClr val="accent3">
              <a:lumMod val="50000"/>
              <a:alpha val="4784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КТО И КАК УЧИТ СЕГОДНЯ</a:t>
            </a:r>
            <a:endParaRPr sz="3600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41" name="Google Shape;1641;p33"/>
          <p:cNvSpPr/>
          <p:nvPr/>
        </p:nvSpPr>
        <p:spPr>
          <a:xfrm rot="5400000">
            <a:off x="166461" y="155275"/>
            <a:ext cx="914400" cy="9144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42" name="Google Shape;1642;p33"/>
          <p:cNvSpPr/>
          <p:nvPr/>
        </p:nvSpPr>
        <p:spPr>
          <a:xfrm rot="-5400000">
            <a:off x="8001000" y="4073826"/>
            <a:ext cx="914400" cy="9144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930" y="4332889"/>
            <a:ext cx="1146147" cy="39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992982"/>
      </p:ext>
    </p:extLst>
  </p:cSld>
  <p:clrMapOvr>
    <a:masterClrMapping/>
  </p:clrMapOvr>
  <p:transition spd="slow">
    <p:push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Ресурсосберегающие компетенции преподавателя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err="1" smtClean="0"/>
              <a:t>Кистенева</a:t>
            </a:r>
            <a:r>
              <a:rPr lang="ru-RU" dirty="0" smtClean="0"/>
              <a:t> Наталья Сергеевна </a:t>
            </a:r>
          </a:p>
          <a:p>
            <a:r>
              <a:rPr lang="ru-RU" dirty="0" smtClean="0"/>
              <a:t>координатор проекта </a:t>
            </a:r>
          </a:p>
          <a:p>
            <a:r>
              <a:rPr lang="ru-RU" dirty="0" smtClean="0"/>
              <a:t>«КПД преподавателей профессионального образования» </a:t>
            </a:r>
          </a:p>
          <a:p>
            <a:r>
              <a:rPr lang="ru-RU" dirty="0" smtClean="0"/>
              <a:t>психолог, телесно-ориентированный терапевт</a:t>
            </a:r>
          </a:p>
          <a:p>
            <a:endParaRPr lang="ru-RU" dirty="0"/>
          </a:p>
        </p:txBody>
      </p:sp>
      <p:pic>
        <p:nvPicPr>
          <p:cNvPr id="1026" name="Picture 2" descr="C:\Users\дом\Documents\ГРАНТ 2021\Дизайн\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0042" y="3219822"/>
            <a:ext cx="2193708" cy="2193708"/>
          </a:xfrm>
          <a:prstGeom prst="rect">
            <a:avLst/>
          </a:prstGeom>
          <a:noFill/>
        </p:spPr>
      </p:pic>
      <p:pic>
        <p:nvPicPr>
          <p:cNvPr id="1027" name="Picture 3" descr="C:\Users\дом\Documents\ГРАНТ 2021\Дизайн\pgrants_logo_gp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3813888"/>
            <a:ext cx="2277854" cy="10801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0748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 проекте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79712" y="1085850"/>
            <a:ext cx="3294366" cy="3600450"/>
          </a:xfrm>
        </p:spPr>
        <p:txBody>
          <a:bodyPr>
            <a:normAutofit lnSpcReduction="10000"/>
          </a:bodyPr>
          <a:lstStyle/>
          <a:p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СРОО «Центр поддержки инициатив» </a:t>
            </a:r>
          </a:p>
          <a:p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Регион: </a:t>
            </a:r>
            <a:r>
              <a:rPr lang="ru-RU" sz="1800" dirty="0"/>
              <a:t>Самарская область</a:t>
            </a:r>
          </a:p>
          <a:p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Период: </a:t>
            </a:r>
            <a:r>
              <a:rPr lang="ru-RU" sz="1800" dirty="0"/>
              <a:t>с 07.2021 по 06.2022</a:t>
            </a:r>
          </a:p>
          <a:p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Участники: </a:t>
            </a:r>
            <a:r>
              <a:rPr lang="ru-RU" sz="1800" dirty="0"/>
              <a:t>преподаватели профессионального образования (СПО, ВПО)</a:t>
            </a:r>
          </a:p>
          <a:p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Мероприятия: </a:t>
            </a:r>
            <a:r>
              <a:rPr lang="ru-RU" sz="1800" dirty="0"/>
              <a:t>психологические группы, мастер-классы, группы поддержки, </a:t>
            </a:r>
            <a:r>
              <a:rPr lang="ru-RU" sz="1800" dirty="0" err="1"/>
              <a:t>онлайн-курс</a:t>
            </a:r>
            <a:endParaRPr lang="ru-RU" sz="1800" dirty="0"/>
          </a:p>
          <a:p>
            <a:endParaRPr lang="ru-RU" sz="1800" dirty="0"/>
          </a:p>
          <a:p>
            <a:endParaRPr lang="ru-RU" sz="1800" dirty="0"/>
          </a:p>
          <a:p>
            <a:endParaRPr lang="ru-RU" sz="1800" dirty="0"/>
          </a:p>
        </p:txBody>
      </p:sp>
      <p:pic>
        <p:nvPicPr>
          <p:cNvPr id="20482" name="Picture 2" descr="Самарская область - Региональные Комментарии"/>
          <p:cNvPicPr>
            <a:picLocks noChangeAspect="1" noChangeArrowheads="1"/>
          </p:cNvPicPr>
          <p:nvPr/>
        </p:nvPicPr>
        <p:blipFill>
          <a:blip r:embed="rId2" cstate="print"/>
          <a:srcRect l="12217"/>
          <a:stretch>
            <a:fillRect/>
          </a:stretch>
        </p:blipFill>
        <p:spPr bwMode="auto">
          <a:xfrm>
            <a:off x="5382090" y="1005576"/>
            <a:ext cx="2328334" cy="2328286"/>
          </a:xfrm>
          <a:prstGeom prst="rect">
            <a:avLst/>
          </a:prstGeom>
          <a:noFill/>
        </p:spPr>
      </p:pic>
      <p:pic>
        <p:nvPicPr>
          <p:cNvPr id="5" name="Picture 2" descr="C:\Users\дом\Documents\ГРАНТ 2021\Дизайн\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98114" y="3057804"/>
            <a:ext cx="1923678" cy="19236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711242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 выгорании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79712" y="1005576"/>
            <a:ext cx="2970330" cy="3600450"/>
          </a:xfrm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Симптомы: </a:t>
            </a:r>
          </a:p>
          <a:p>
            <a:pPr indent="0">
              <a:buNone/>
            </a:pPr>
            <a:r>
              <a:rPr lang="ru-RU" sz="1800" dirty="0"/>
              <a:t>истощение, отстраненность, обесценивание</a:t>
            </a:r>
          </a:p>
          <a:p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Этапы: </a:t>
            </a:r>
          </a:p>
          <a:p>
            <a:pPr indent="0">
              <a:buNone/>
            </a:pPr>
            <a:r>
              <a:rPr lang="ru-RU" sz="1800" dirty="0"/>
              <a:t>от энтузиазма к опустошенности</a:t>
            </a:r>
          </a:p>
          <a:p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Причины: </a:t>
            </a:r>
          </a:p>
          <a:p>
            <a:pPr indent="0">
              <a:buNone/>
            </a:pPr>
            <a:r>
              <a:rPr lang="ru-RU" sz="1800" dirty="0"/>
              <a:t>хронический стресс</a:t>
            </a:r>
          </a:p>
          <a:p>
            <a:endParaRPr lang="en-US" sz="1800" dirty="0"/>
          </a:p>
          <a:p>
            <a:endParaRPr lang="ru-RU" sz="1800" dirty="0"/>
          </a:p>
          <a:p>
            <a:endParaRPr lang="ru-RU" sz="1800" dirty="0"/>
          </a:p>
          <a:p>
            <a:endParaRPr lang="ru-RU" sz="1800" dirty="0"/>
          </a:p>
        </p:txBody>
      </p:sp>
      <p:pic>
        <p:nvPicPr>
          <p:cNvPr id="19460" name="Picture 4" descr="https://i.pinimg.com/564x/e9/d2/77/e9d2776d50416c5f45dc3d64646d06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58054" y="1005576"/>
            <a:ext cx="2581736" cy="3406156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422624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 компетенциях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79712" y="1005576"/>
            <a:ext cx="3024336" cy="3600450"/>
          </a:xfrm>
        </p:spPr>
        <p:txBody>
          <a:bodyPr>
            <a:normAutofit lnSpcReduction="10000"/>
          </a:bodyPr>
          <a:lstStyle/>
          <a:p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Телесная осознанность  </a:t>
            </a:r>
            <a:r>
              <a:rPr lang="ru-RU" sz="1800" dirty="0"/>
              <a:t>- осознавание  сигналов тела на уровне ощущений</a:t>
            </a:r>
          </a:p>
          <a:p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Эмоциональный интеллект </a:t>
            </a:r>
            <a:r>
              <a:rPr lang="ru-RU" sz="1800" dirty="0"/>
              <a:t>– способность управлять эмоциями и чувствами</a:t>
            </a:r>
          </a:p>
          <a:p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Когнитивная гибкость </a:t>
            </a:r>
            <a:r>
              <a:rPr lang="ru-RU" sz="1800" dirty="0"/>
              <a:t>-  способность  адаптировать мышление к меняющимся условиям внешней среды</a:t>
            </a:r>
            <a:endParaRPr lang="ru-RU" sz="1800" dirty="0"/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76156" y="951570"/>
            <a:ext cx="1674186" cy="1674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 descr="https://i.pinimg.com/originals/65/9b/8e/659b8e57cf9687ef52f4db99ca33b8b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58054" y="2517744"/>
            <a:ext cx="2275731" cy="2275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0266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 телесной осознанности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33718" y="1085850"/>
            <a:ext cx="2970330" cy="3600450"/>
          </a:xfrm>
        </p:spPr>
        <p:txBody>
          <a:bodyPr>
            <a:normAutofit lnSpcReduction="10000"/>
          </a:bodyPr>
          <a:lstStyle/>
          <a:p>
            <a:r>
              <a:rPr lang="ru-RU" sz="1800" dirty="0"/>
              <a:t>Ощущения – язык тела</a:t>
            </a:r>
          </a:p>
          <a:p>
            <a:endParaRPr lang="ru-RU" sz="1800" dirty="0"/>
          </a:p>
          <a:p>
            <a:r>
              <a:rPr lang="ru-RU" sz="1800" dirty="0"/>
              <a:t>Напряжено-расслаблено</a:t>
            </a:r>
          </a:p>
          <a:p>
            <a:r>
              <a:rPr lang="ru-RU" sz="1800" dirty="0"/>
              <a:t>Тяжело – легко</a:t>
            </a:r>
          </a:p>
          <a:p>
            <a:r>
              <a:rPr lang="ru-RU" sz="1800" dirty="0"/>
              <a:t>Тепло-холодно</a:t>
            </a:r>
          </a:p>
          <a:p>
            <a:endParaRPr lang="ru-RU" sz="1800" dirty="0"/>
          </a:p>
          <a:p>
            <a:r>
              <a:rPr lang="ru-RU" sz="1800" dirty="0"/>
              <a:t>Движение и статика</a:t>
            </a:r>
          </a:p>
          <a:p>
            <a:endParaRPr lang="ru-RU" sz="1800" dirty="0"/>
          </a:p>
          <a:p>
            <a:r>
              <a:rPr lang="ru-RU" sz="1800" dirty="0"/>
              <a:t>Темп и ритм</a:t>
            </a:r>
          </a:p>
          <a:p>
            <a:endParaRPr lang="ru-RU" sz="1800" dirty="0"/>
          </a:p>
          <a:p>
            <a:r>
              <a:rPr lang="ru-RU" sz="1800" dirty="0"/>
              <a:t>Дыхание</a:t>
            </a:r>
          </a:p>
          <a:p>
            <a:endParaRPr lang="ru-RU" sz="1800" dirty="0"/>
          </a:p>
          <a:p>
            <a:endParaRPr lang="ru-RU" sz="1800" dirty="0"/>
          </a:p>
        </p:txBody>
      </p:sp>
      <p:pic>
        <p:nvPicPr>
          <p:cNvPr id="17411" name="Picture 3" descr="https://i.pinimg.com/564x/c4/b0/57/c4b057e41621c68d99f147364eae59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96036" y="843558"/>
            <a:ext cx="2748216" cy="38884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645607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Об эмоциональном интеллекте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79712" y="1005576"/>
            <a:ext cx="2784342" cy="3672408"/>
          </a:xfrm>
        </p:spPr>
        <p:txBody>
          <a:bodyPr>
            <a:normAutofit fontScale="92500" lnSpcReduction="20000"/>
          </a:bodyPr>
          <a:lstStyle/>
          <a:p>
            <a:r>
              <a:rPr lang="ru-RU" sz="1800" dirty="0"/>
              <a:t>Эмоции и тело</a:t>
            </a:r>
          </a:p>
          <a:p>
            <a:endParaRPr lang="ru-RU" sz="1800" dirty="0"/>
          </a:p>
          <a:p>
            <a:r>
              <a:rPr lang="ru-RU" sz="1800" dirty="0"/>
              <a:t>Эмоции – энергия и действие</a:t>
            </a:r>
          </a:p>
          <a:p>
            <a:endParaRPr lang="ru-RU" sz="1800" dirty="0"/>
          </a:p>
          <a:p>
            <a:r>
              <a:rPr lang="ru-RU" sz="1800" dirty="0"/>
              <a:t>Биологические эмоции:</a:t>
            </a:r>
            <a:r>
              <a:rPr lang="ru-RU" sz="1800" dirty="0"/>
              <a:t> </a:t>
            </a:r>
            <a:r>
              <a:rPr lang="ru-RU" sz="1800" dirty="0"/>
              <a:t>радость, печаль, гнев, страх, отвращение</a:t>
            </a:r>
          </a:p>
          <a:p>
            <a:endParaRPr lang="ru-RU" sz="1800" dirty="0"/>
          </a:p>
          <a:p>
            <a:r>
              <a:rPr lang="ru-RU" sz="1800" dirty="0"/>
              <a:t>Заметить, назвать, понять с чем связано и кому адресовано, выразить адекватно ситуации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2030" y="843558"/>
            <a:ext cx="2487066" cy="3510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942669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 когнитивной гибкости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25706" y="1059582"/>
            <a:ext cx="2784342" cy="3600450"/>
          </a:xfrm>
        </p:spPr>
        <p:txBody>
          <a:bodyPr>
            <a:normAutofit fontScale="92500"/>
          </a:bodyPr>
          <a:lstStyle/>
          <a:p>
            <a:r>
              <a:rPr lang="ru-RU" sz="1800" dirty="0"/>
              <a:t>Внимание и память</a:t>
            </a:r>
          </a:p>
          <a:p>
            <a:endParaRPr lang="ru-RU" sz="1800" dirty="0"/>
          </a:p>
          <a:p>
            <a:r>
              <a:rPr lang="ru-RU" sz="1800" dirty="0"/>
              <a:t>Переключение</a:t>
            </a:r>
          </a:p>
          <a:p>
            <a:endParaRPr lang="ru-RU" sz="1800" dirty="0"/>
          </a:p>
          <a:p>
            <a:r>
              <a:rPr lang="ru-RU" sz="1800" dirty="0"/>
              <a:t>Многозадачность</a:t>
            </a:r>
          </a:p>
          <a:p>
            <a:endParaRPr lang="ru-RU" sz="1800" dirty="0"/>
          </a:p>
          <a:p>
            <a:r>
              <a:rPr lang="ru-RU" sz="1800" dirty="0"/>
              <a:t>Автоматические мысли</a:t>
            </a:r>
          </a:p>
          <a:p>
            <a:endParaRPr lang="ru-RU" sz="1800" dirty="0"/>
          </a:p>
          <a:p>
            <a:r>
              <a:rPr lang="ru-RU" sz="1800" dirty="0"/>
              <a:t>Убеждения</a:t>
            </a:r>
          </a:p>
          <a:p>
            <a:endParaRPr lang="ru-RU" sz="1800" dirty="0"/>
          </a:p>
          <a:p>
            <a:r>
              <a:rPr lang="ru-RU" sz="1800" dirty="0"/>
              <a:t>Когнитивные искажения</a:t>
            </a:r>
          </a:p>
          <a:p>
            <a:endParaRPr lang="ru-RU" sz="1800" dirty="0"/>
          </a:p>
          <a:p>
            <a:endParaRPr lang="ru-RU" sz="1800" dirty="0"/>
          </a:p>
        </p:txBody>
      </p:sp>
      <p:pic>
        <p:nvPicPr>
          <p:cNvPr id="15364" name="Picture 4" descr="https://i.pinimg.com/564x/1f/02/a3/1f02a3fe1eabb301b8a2c49cc20ef5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0012" y="1005576"/>
            <a:ext cx="2894722" cy="3618402"/>
          </a:xfrm>
          <a:prstGeom prst="rect">
            <a:avLst/>
          </a:prstGeom>
          <a:noFill/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573685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Эмоциональная карта тела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087724" y="1059582"/>
            <a:ext cx="2821176" cy="3642996"/>
          </a:xfrm>
        </p:spPr>
        <p:txBody>
          <a:bodyPr>
            <a:normAutofit fontScale="92500" lnSpcReduction="10000"/>
          </a:bodyPr>
          <a:lstStyle/>
          <a:p>
            <a:r>
              <a:rPr lang="ru-RU" sz="1800" dirty="0"/>
              <a:t>Нарисуйте на листе контуры тела. Прислушайтесь к  себе.</a:t>
            </a:r>
          </a:p>
          <a:p>
            <a:r>
              <a:rPr lang="ru-RU" sz="1800" dirty="0"/>
              <a:t>Какие чувства и эмоции живут в различных частях тела? </a:t>
            </a:r>
          </a:p>
          <a:p>
            <a:r>
              <a:rPr lang="ru-RU" sz="1800" dirty="0"/>
              <a:t>Выберите подходящий цвет и заполните рисунок. </a:t>
            </a:r>
          </a:p>
          <a:p>
            <a:r>
              <a:rPr lang="ru-RU" sz="1800" dirty="0"/>
              <a:t>Составьте «легенду» для карты.</a:t>
            </a:r>
          </a:p>
          <a:p>
            <a:r>
              <a:rPr lang="ru-RU" sz="1800" dirty="0"/>
              <a:t>Рисунок – 15 минут, обсуждение в парах по 5 минут на человека.</a:t>
            </a:r>
            <a:endParaRPr lang="ru-RU" sz="1800" dirty="0"/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0043" y="1005576"/>
            <a:ext cx="2816027" cy="394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 descr="https://i.pinimg.com/564x/b1/08/44/b10844c9fad5c37218cff41a26be40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4191930"/>
            <a:ext cx="378042" cy="6946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744474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Центрирование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5382090" y="3759882"/>
            <a:ext cx="2322258" cy="1026114"/>
          </a:xfrm>
        </p:spPr>
        <p:txBody>
          <a:bodyPr>
            <a:normAutofit/>
          </a:bodyPr>
          <a:lstStyle/>
          <a:p>
            <a:r>
              <a:rPr lang="ru-RU" sz="1800" dirty="0"/>
              <a:t>Закройте глаза и следуйте за голосом ведущего</a:t>
            </a:r>
            <a:endParaRPr lang="ru-RU" sz="1800" dirty="0"/>
          </a:p>
        </p:txBody>
      </p:sp>
      <p:sp>
        <p:nvSpPr>
          <p:cNvPr id="26626" name="AutoShape 2" descr="Обои лес, небо, космос, ночь, пейзажи, звёзды, млечный путь картинки на  рабочий стол, раздел космос - скачать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buClrTx/>
              <a:buFontTx/>
              <a:buNone/>
            </a:pPr>
            <a:endParaRPr lang="ru-RU" sz="1350" kern="1200">
              <a:solidFill>
                <a:prstClr val="black"/>
              </a:solidFill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26628" name="AutoShape 4" descr="Обои небо, девушка, космос, ночь, by kvacm картинки на рабочий стол, раздел  фантастика - скачать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buClrTx/>
              <a:buFontTx/>
              <a:buNone/>
            </a:pPr>
            <a:endParaRPr lang="ru-RU" sz="1350" kern="1200">
              <a:solidFill>
                <a:prstClr val="black"/>
              </a:solidFill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7" y="1059582"/>
            <a:ext cx="2896160" cy="3856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945983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Ресурсное состояние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79712" y="1005576"/>
            <a:ext cx="2970330" cy="3600450"/>
          </a:xfrm>
        </p:spPr>
        <p:txBody>
          <a:bodyPr>
            <a:normAutofit fontScale="92500" lnSpcReduction="20000"/>
          </a:bodyPr>
          <a:lstStyle/>
          <a:p>
            <a:r>
              <a:rPr lang="ru-RU" sz="1800" dirty="0"/>
              <a:t>Посмотрите на ваши руки и решите, какая из них выражает ваше состояние сейчас и желаемое. Нарисуйте их (15 минут)</a:t>
            </a:r>
          </a:p>
          <a:p>
            <a:r>
              <a:rPr lang="ru-RU" sz="1800" dirty="0"/>
              <a:t>Расскажите в паре о своем рисунке (5 минут на 1 человека)</a:t>
            </a:r>
          </a:p>
          <a:p>
            <a:r>
              <a:rPr lang="ru-RU" sz="1800" dirty="0"/>
              <a:t>Танец рук – начните двигаться вместе с музыкой сначала одной рукой, затем другой, в завершении – двумя руками (10 минут на 1 человека)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6066" y="1329612"/>
            <a:ext cx="2470901" cy="2470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09642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4" name="Google Shape;3224;p91"/>
          <p:cNvSpPr/>
          <p:nvPr/>
        </p:nvSpPr>
        <p:spPr>
          <a:xfrm>
            <a:off x="0" y="2070994"/>
            <a:ext cx="4191000" cy="29473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ru-RU" sz="3600" b="1" dirty="0" smtClean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МОТИВАЦИЯ  </a:t>
            </a:r>
          </a:p>
          <a:p>
            <a:pPr lvl="0" algn="ctr"/>
            <a:endParaRPr lang="ru-RU" sz="1800" b="1" dirty="0" smtClean="0">
              <a:solidFill>
                <a:schemeClr val="bg1"/>
              </a:solidFill>
              <a:latin typeface="Roboto" panose="020B0604020202020204" charset="0"/>
              <a:ea typeface="Roboto" panose="020B0604020202020204" charset="0"/>
            </a:endParaRPr>
          </a:p>
          <a:p>
            <a:pPr lvl="0" algn="ctr"/>
            <a:r>
              <a:rPr lang="ru-RU" sz="2000" b="1" dirty="0" smtClean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это </a:t>
            </a:r>
            <a:r>
              <a:rPr lang="ru-RU" sz="2000" b="1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процесс побуждения </a:t>
            </a:r>
            <a:endParaRPr lang="ru-RU" sz="2000" b="1" dirty="0" smtClean="0">
              <a:solidFill>
                <a:schemeClr val="bg1"/>
              </a:solidFill>
              <a:latin typeface="Roboto" panose="020B0604020202020204" charset="0"/>
              <a:ea typeface="Roboto" panose="020B0604020202020204" charset="0"/>
            </a:endParaRPr>
          </a:p>
          <a:p>
            <a:pPr lvl="0" algn="ctr"/>
            <a:r>
              <a:rPr lang="ru-RU" sz="2000" b="1" dirty="0" smtClean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себя </a:t>
            </a:r>
            <a:r>
              <a:rPr lang="ru-RU" sz="2000" b="1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и других людей к </a:t>
            </a:r>
            <a:br>
              <a:rPr lang="ru-RU" sz="2000" b="1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</a:br>
            <a:r>
              <a:rPr lang="ru-RU" sz="2000" b="1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деятельности для достижения целей организации или личных целей.</a:t>
            </a:r>
            <a:endParaRPr sz="2000" b="1" dirty="0">
              <a:solidFill>
                <a:schemeClr val="bg1"/>
              </a:solidFill>
              <a:latin typeface="Roboto" panose="020B0604020202020204" charset="0"/>
              <a:ea typeface="Roboto" panose="020B0604020202020204" charset="0"/>
              <a:cs typeface="Roboto"/>
              <a:sym typeface="Roboto"/>
            </a:endParaRPr>
          </a:p>
        </p:txBody>
      </p:sp>
      <p:sp>
        <p:nvSpPr>
          <p:cNvPr id="3227" name="Google Shape;3227;p91"/>
          <p:cNvSpPr/>
          <p:nvPr/>
        </p:nvSpPr>
        <p:spPr>
          <a:xfrm>
            <a:off x="165100" y="2131510"/>
            <a:ext cx="38735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32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644" y="326946"/>
            <a:ext cx="1146147" cy="396274"/>
          </a:xfrm>
          <a:prstGeom prst="rect">
            <a:avLst/>
          </a:prstGeom>
        </p:spPr>
      </p:pic>
      <p:pic>
        <p:nvPicPr>
          <p:cNvPr id="10" name="Рисунок 9"/>
          <p:cNvPicPr>
            <a:picLocks noGrp="1" noChangeAspect="1"/>
          </p:cNvPicPr>
          <p:nvPr>
            <p:ph type="pic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" r="645"/>
          <a:stretch>
            <a:fillRect/>
          </a:stretch>
        </p:blipFill>
        <p:spPr>
          <a:xfrm>
            <a:off x="4038600" y="250372"/>
            <a:ext cx="4719042" cy="3189514"/>
          </a:xfrm>
        </p:spPr>
      </p:pic>
    </p:spTree>
  </p:cSld>
  <p:clrMapOvr>
    <a:masterClrMapping/>
  </p:clrMapOvr>
  <p:transition spd="slow"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Ближайшие мероприятия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25706" y="1085850"/>
            <a:ext cx="3024336" cy="3600450"/>
          </a:xfrm>
        </p:spPr>
        <p:txBody>
          <a:bodyPr>
            <a:normAutofit fontScale="92500" lnSpcReduction="10000"/>
          </a:bodyPr>
          <a:lstStyle/>
          <a:p>
            <a:r>
              <a:rPr lang="ru-RU" sz="1800" b="1" dirty="0">
                <a:solidFill>
                  <a:srgbClr val="C00000"/>
                </a:solidFill>
              </a:rPr>
              <a:t>14 октября в 18.00 </a:t>
            </a:r>
            <a:endParaRPr lang="en-US" sz="1800" b="1" dirty="0">
              <a:solidFill>
                <a:srgbClr val="C00000"/>
              </a:solidFill>
            </a:endParaRPr>
          </a:p>
          <a:p>
            <a:pPr indent="0">
              <a:buNone/>
            </a:pPr>
            <a:r>
              <a:rPr lang="ru-RU" sz="1800" dirty="0"/>
              <a:t>Закрытая психологическая группа (Самара)</a:t>
            </a:r>
            <a:endParaRPr lang="en-US" sz="1800" dirty="0"/>
          </a:p>
          <a:p>
            <a:pPr>
              <a:buNone/>
            </a:pPr>
            <a:endParaRPr lang="ru-RU" sz="1800" dirty="0"/>
          </a:p>
          <a:p>
            <a:r>
              <a:rPr lang="ru-RU" sz="1800" b="1" dirty="0">
                <a:solidFill>
                  <a:srgbClr val="C00000"/>
                </a:solidFill>
              </a:rPr>
              <a:t>17 октября 12.00 </a:t>
            </a:r>
            <a:endParaRPr lang="en-US" sz="1800" b="1" dirty="0">
              <a:solidFill>
                <a:srgbClr val="C00000"/>
              </a:solidFill>
            </a:endParaRPr>
          </a:p>
          <a:p>
            <a:pPr indent="0">
              <a:buNone/>
            </a:pPr>
            <a:r>
              <a:rPr lang="ru-RU" sz="1800" dirty="0"/>
              <a:t>Мастер-класс «Жизнестойкость. Ресурсы тела» (Самара)</a:t>
            </a:r>
            <a:endParaRPr lang="en-US" sz="1800" dirty="0"/>
          </a:p>
          <a:p>
            <a:pPr>
              <a:buNone/>
            </a:pPr>
            <a:r>
              <a:rPr lang="ru-RU" sz="1800" b="1" dirty="0">
                <a:solidFill>
                  <a:srgbClr val="C00000"/>
                </a:solidFill>
              </a:rPr>
              <a:t> </a:t>
            </a:r>
            <a:endParaRPr lang="en-US" sz="1800" b="1" dirty="0">
              <a:solidFill>
                <a:srgbClr val="C00000"/>
              </a:solidFill>
            </a:endParaRPr>
          </a:p>
          <a:p>
            <a:r>
              <a:rPr lang="ru-RU" sz="1800" b="1" dirty="0">
                <a:solidFill>
                  <a:srgbClr val="C00000"/>
                </a:solidFill>
              </a:rPr>
              <a:t>17 октября в 17.00 </a:t>
            </a:r>
            <a:endParaRPr lang="en-US" sz="1800" b="1" dirty="0">
              <a:solidFill>
                <a:srgbClr val="C00000"/>
              </a:solidFill>
            </a:endParaRPr>
          </a:p>
          <a:p>
            <a:pPr indent="0">
              <a:buNone/>
            </a:pPr>
            <a:r>
              <a:rPr lang="ru-RU" sz="1800" dirty="0"/>
              <a:t>Психологическая группа в формате </a:t>
            </a:r>
            <a:r>
              <a:rPr lang="ru-RU" sz="1800" dirty="0" err="1"/>
              <a:t>онлайн</a:t>
            </a:r>
            <a:r>
              <a:rPr lang="ru-RU" sz="1800" dirty="0"/>
              <a:t> (</a:t>
            </a:r>
            <a:r>
              <a:rPr lang="en-US" sz="1800" dirty="0"/>
              <a:t>ZOOM)</a:t>
            </a:r>
            <a:endParaRPr lang="ru-RU" sz="1800" dirty="0"/>
          </a:p>
          <a:p>
            <a:endParaRPr lang="ru-RU" sz="1800" dirty="0"/>
          </a:p>
        </p:txBody>
      </p:sp>
      <p:pic>
        <p:nvPicPr>
          <p:cNvPr id="5" name="Picture 2" descr="Эмоциональное выгорание признано болезнью. Вот её симптомы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5112060" y="2085696"/>
            <a:ext cx="2430270" cy="15847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09102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Контакты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25706" y="1085850"/>
            <a:ext cx="5724636" cy="1863942"/>
          </a:xfrm>
        </p:spPr>
        <p:txBody>
          <a:bodyPr>
            <a:normAutofit lnSpcReduction="10000"/>
          </a:bodyPr>
          <a:lstStyle/>
          <a:p>
            <a:r>
              <a:rPr lang="en-US" sz="1800" u="sng" dirty="0">
                <a:hlinkClick r:id="rId2"/>
              </a:rPr>
              <a:t>https</a:t>
            </a:r>
            <a:r>
              <a:rPr lang="ru-RU" sz="1800" u="sng" dirty="0">
                <a:hlinkClick r:id="rId2"/>
              </a:rPr>
              <a:t>://</a:t>
            </a:r>
            <a:r>
              <a:rPr lang="en-US" sz="1800" u="sng" dirty="0" err="1">
                <a:hlinkClick r:id="rId2"/>
              </a:rPr>
              <a:t>vk</a:t>
            </a:r>
            <a:r>
              <a:rPr lang="ru-RU" sz="1800" u="sng" dirty="0">
                <a:hlinkClick r:id="rId2"/>
              </a:rPr>
              <a:t>.</a:t>
            </a:r>
            <a:r>
              <a:rPr lang="en-US" sz="1800" u="sng" dirty="0">
                <a:hlinkClick r:id="rId2"/>
              </a:rPr>
              <a:t>com</a:t>
            </a:r>
            <a:r>
              <a:rPr lang="ru-RU" sz="1800" u="sng" dirty="0">
                <a:hlinkClick r:id="rId2"/>
              </a:rPr>
              <a:t>/</a:t>
            </a:r>
            <a:r>
              <a:rPr lang="en-US" sz="1800" u="sng" dirty="0" err="1">
                <a:hlinkClick r:id="rId2"/>
              </a:rPr>
              <a:t>kpd</a:t>
            </a:r>
            <a:r>
              <a:rPr lang="ru-RU" sz="1800" u="sng" dirty="0">
                <a:hlinkClick r:id="rId2"/>
              </a:rPr>
              <a:t>.</a:t>
            </a:r>
            <a:r>
              <a:rPr lang="en-US" sz="1800" u="sng" dirty="0">
                <a:hlinkClick r:id="rId2"/>
              </a:rPr>
              <a:t>professional</a:t>
            </a:r>
            <a:endParaRPr lang="ru-RU" sz="1800" dirty="0"/>
          </a:p>
          <a:p>
            <a:r>
              <a:rPr lang="en-US" sz="1800" u="sng" dirty="0">
                <a:hlinkClick r:id="rId3"/>
              </a:rPr>
              <a:t>https</a:t>
            </a:r>
            <a:r>
              <a:rPr lang="ru-RU" sz="1800" u="sng" dirty="0">
                <a:hlinkClick r:id="rId3"/>
              </a:rPr>
              <a:t>://</a:t>
            </a:r>
            <a:r>
              <a:rPr lang="en-US" sz="1800" u="sng" dirty="0">
                <a:hlinkClick r:id="rId3"/>
              </a:rPr>
              <a:t>www</a:t>
            </a:r>
            <a:r>
              <a:rPr lang="ru-RU" sz="1800" u="sng" dirty="0">
                <a:hlinkClick r:id="rId3"/>
              </a:rPr>
              <a:t>.</a:t>
            </a:r>
            <a:r>
              <a:rPr lang="en-US" sz="1800" u="sng" dirty="0" err="1">
                <a:hlinkClick r:id="rId3"/>
              </a:rPr>
              <a:t>facebook</a:t>
            </a:r>
            <a:r>
              <a:rPr lang="ru-RU" sz="1800" u="sng" dirty="0">
                <a:hlinkClick r:id="rId3"/>
              </a:rPr>
              <a:t>.</a:t>
            </a:r>
            <a:r>
              <a:rPr lang="en-US" sz="1800" u="sng" dirty="0">
                <a:hlinkClick r:id="rId3"/>
              </a:rPr>
              <a:t>com</a:t>
            </a:r>
            <a:r>
              <a:rPr lang="ru-RU" sz="1800" u="sng" dirty="0">
                <a:hlinkClick r:id="rId3"/>
              </a:rPr>
              <a:t>/</a:t>
            </a:r>
            <a:r>
              <a:rPr lang="en-US" sz="1800" u="sng" dirty="0" err="1">
                <a:hlinkClick r:id="rId3"/>
              </a:rPr>
              <a:t>kpd</a:t>
            </a:r>
            <a:r>
              <a:rPr lang="ru-RU" sz="1800" u="sng" dirty="0">
                <a:hlinkClick r:id="rId3"/>
              </a:rPr>
              <a:t>.</a:t>
            </a:r>
            <a:r>
              <a:rPr lang="en-US" sz="1800" u="sng" dirty="0">
                <a:hlinkClick r:id="rId3"/>
              </a:rPr>
              <a:t>professional</a:t>
            </a:r>
            <a:endParaRPr lang="ru-RU" sz="1800" dirty="0"/>
          </a:p>
          <a:p>
            <a:r>
              <a:rPr lang="en-US" sz="1800" u="sng" dirty="0">
                <a:hlinkClick r:id="rId4"/>
              </a:rPr>
              <a:t>https</a:t>
            </a:r>
            <a:r>
              <a:rPr lang="ru-RU" sz="1800" u="sng" dirty="0">
                <a:hlinkClick r:id="rId4"/>
              </a:rPr>
              <a:t>://</a:t>
            </a:r>
            <a:r>
              <a:rPr lang="en-US" sz="1800" u="sng" dirty="0">
                <a:hlinkClick r:id="rId4"/>
              </a:rPr>
              <a:t>www</a:t>
            </a:r>
            <a:r>
              <a:rPr lang="ru-RU" sz="1800" u="sng" dirty="0">
                <a:hlinkClick r:id="rId4"/>
              </a:rPr>
              <a:t>.</a:t>
            </a:r>
            <a:r>
              <a:rPr lang="en-US" sz="1800" u="sng" dirty="0" err="1">
                <a:hlinkClick r:id="rId4"/>
              </a:rPr>
              <a:t>instagram</a:t>
            </a:r>
            <a:r>
              <a:rPr lang="ru-RU" sz="1800" u="sng" dirty="0">
                <a:hlinkClick r:id="rId4"/>
              </a:rPr>
              <a:t>.</a:t>
            </a:r>
            <a:r>
              <a:rPr lang="en-US" sz="1800" u="sng" dirty="0">
                <a:hlinkClick r:id="rId4"/>
              </a:rPr>
              <a:t>com</a:t>
            </a:r>
            <a:r>
              <a:rPr lang="ru-RU" sz="1800" u="sng" dirty="0">
                <a:hlinkClick r:id="rId4"/>
              </a:rPr>
              <a:t>/</a:t>
            </a:r>
            <a:r>
              <a:rPr lang="en-US" sz="1800" u="sng" dirty="0" err="1">
                <a:hlinkClick r:id="rId4"/>
              </a:rPr>
              <a:t>kpd</a:t>
            </a:r>
            <a:r>
              <a:rPr lang="ru-RU" sz="1800" u="sng" dirty="0">
                <a:hlinkClick r:id="rId4"/>
              </a:rPr>
              <a:t>.</a:t>
            </a:r>
            <a:r>
              <a:rPr lang="en-US" sz="1800" u="sng" dirty="0">
                <a:hlinkClick r:id="rId4"/>
              </a:rPr>
              <a:t>professional</a:t>
            </a:r>
            <a:r>
              <a:rPr lang="ru-RU" sz="1800" u="sng" dirty="0"/>
              <a:t> </a:t>
            </a:r>
            <a:endParaRPr lang="ru-RU" sz="1800" dirty="0"/>
          </a:p>
          <a:p>
            <a:endParaRPr lang="ru-RU" sz="1800" dirty="0"/>
          </a:p>
          <a:p>
            <a:r>
              <a:rPr lang="ru-RU" sz="1800" dirty="0" err="1"/>
              <a:t>Кистенева</a:t>
            </a:r>
            <a:r>
              <a:rPr lang="ru-RU" sz="1800" dirty="0"/>
              <a:t> Наталья Сергеевна, координатор проекта, психолог 89372036522, </a:t>
            </a:r>
            <a:r>
              <a:rPr lang="en-US" sz="1800" dirty="0"/>
              <a:t>kisteneva.pro</a:t>
            </a:r>
            <a:endParaRPr lang="ru-RU" sz="1800" dirty="0"/>
          </a:p>
        </p:txBody>
      </p:sp>
      <p:pic>
        <p:nvPicPr>
          <p:cNvPr id="4" name="Picture 2" descr="C:\Users\дом\Documents\ГРАНТ 2021\Дизайн\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12060" y="2949792"/>
            <a:ext cx="2193708" cy="2193708"/>
          </a:xfrm>
          <a:prstGeom prst="rect">
            <a:avLst/>
          </a:prstGeom>
          <a:noFill/>
        </p:spPr>
      </p:pic>
      <p:pic>
        <p:nvPicPr>
          <p:cNvPr id="5" name="Picture 3" descr="C:\Users\дом\Documents\ГРАНТ 2021\Дизайн\pgrants_logo_gp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57754" y="3543858"/>
            <a:ext cx="2277854" cy="10801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8652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2" name="Google Shape;1992;p50"/>
          <p:cNvSpPr txBox="1">
            <a:spLocks noGrp="1"/>
          </p:cNvSpPr>
          <p:nvPr>
            <p:ph type="title"/>
          </p:nvPr>
        </p:nvSpPr>
        <p:spPr>
          <a:xfrm>
            <a:off x="381000" y="341313"/>
            <a:ext cx="8368363" cy="495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3600"/>
              <a:buFont typeface="Roboto"/>
              <a:buNone/>
            </a:pP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   Мотивы деятельности</a:t>
            </a:r>
            <a:endParaRPr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993" name="Google Shape;1993;p50"/>
          <p:cNvSpPr txBox="1"/>
          <p:nvPr/>
        </p:nvSpPr>
        <p:spPr>
          <a:xfrm flipH="1">
            <a:off x="188686" y="1431912"/>
            <a:ext cx="3240314" cy="900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</a:pPr>
            <a:r>
              <a:rPr lang="ru-RU" sz="1400" b="1" dirty="0" smtClean="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ТРУДОВОЙ </a:t>
            </a: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</a:pPr>
            <a:r>
              <a:rPr lang="ru-RU" sz="1400" b="1" dirty="0" smtClean="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(ориентирующий на заработок)</a:t>
            </a:r>
            <a:r>
              <a:rPr lang="en-US" sz="1400" b="1" dirty="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/>
            </a:r>
            <a:br>
              <a:rPr lang="en-US" sz="1400" b="1" dirty="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1100" dirty="0" smtClean="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endParaRPr sz="1200" dirty="0">
              <a:solidFill>
                <a:srgbClr val="A5A5A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94" name="Google Shape;1994;p50"/>
          <p:cNvSpPr/>
          <p:nvPr/>
        </p:nvSpPr>
        <p:spPr>
          <a:xfrm flipH="1">
            <a:off x="3571101" y="1472147"/>
            <a:ext cx="619899" cy="61989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01</a:t>
            </a:r>
            <a:endParaRPr sz="20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95" name="Google Shape;1995;p50"/>
          <p:cNvSpPr txBox="1"/>
          <p:nvPr/>
        </p:nvSpPr>
        <p:spPr>
          <a:xfrm flipH="1">
            <a:off x="188686" y="2297601"/>
            <a:ext cx="324031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None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ПРОФЕССИОНАЛЬНЫЙ</a:t>
            </a: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None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(интерес к содержанию работы)</a:t>
            </a:r>
            <a:r>
              <a:rPr lang="en-US" sz="1100" dirty="0" smtClean="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endParaRPr sz="1200" dirty="0">
              <a:solidFill>
                <a:srgbClr val="A5A5A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96" name="Google Shape;1996;p50"/>
          <p:cNvSpPr/>
          <p:nvPr/>
        </p:nvSpPr>
        <p:spPr>
          <a:xfrm flipH="1">
            <a:off x="3571101" y="2357904"/>
            <a:ext cx="619899" cy="61989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02</a:t>
            </a:r>
            <a:endParaRPr sz="20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97" name="Google Shape;1997;p50"/>
          <p:cNvSpPr txBox="1"/>
          <p:nvPr/>
        </p:nvSpPr>
        <p:spPr>
          <a:xfrm flipH="1">
            <a:off x="188686" y="3192541"/>
            <a:ext cx="324031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oto Sans Symbols"/>
              <a:buNone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ВЛАСТНЫЙ</a:t>
            </a: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oto Sans Symbols"/>
              <a:buNone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 (карьерный рост)</a:t>
            </a:r>
            <a:r>
              <a:rPr lang="en-US" sz="1100" dirty="0" smtClean="0">
                <a:solidFill>
                  <a:schemeClr val="accent3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200" dirty="0">
              <a:solidFill>
                <a:schemeClr val="accent3">
                  <a:lumMod val="50000"/>
                </a:schemeClr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98" name="Google Shape;1998;p50"/>
          <p:cNvSpPr/>
          <p:nvPr/>
        </p:nvSpPr>
        <p:spPr>
          <a:xfrm flipH="1">
            <a:off x="3571101" y="3243661"/>
            <a:ext cx="619899" cy="61989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03</a:t>
            </a:r>
            <a:endParaRPr sz="20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99" name="Google Shape;1999;p50"/>
          <p:cNvSpPr txBox="1"/>
          <p:nvPr/>
        </p:nvSpPr>
        <p:spPr>
          <a:xfrm flipH="1">
            <a:off x="188686" y="4078298"/>
            <a:ext cx="324031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oto Sans Symbols"/>
              <a:buNone/>
            </a:pP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ИДЕЙНЫЙ </a:t>
            </a: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oto Sans Symbols"/>
              <a:buNone/>
            </a:pP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(трудиться ради цели)</a:t>
            </a:r>
            <a:r>
              <a:rPr lang="en-US" sz="1100" dirty="0" smtClean="0">
                <a:solidFill>
                  <a:schemeClr val="accent4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200" dirty="0">
              <a:solidFill>
                <a:schemeClr val="accent4">
                  <a:lumMod val="50000"/>
                </a:schemeClr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00" name="Google Shape;2000;p50"/>
          <p:cNvSpPr/>
          <p:nvPr/>
        </p:nvSpPr>
        <p:spPr>
          <a:xfrm flipH="1">
            <a:off x="3571101" y="4129419"/>
            <a:ext cx="619899" cy="61989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04</a:t>
            </a:r>
            <a:endParaRPr sz="20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01" name="Google Shape;2001;p50"/>
          <p:cNvSpPr txBox="1"/>
          <p:nvPr/>
        </p:nvSpPr>
        <p:spPr>
          <a:xfrm>
            <a:off x="5701363" y="1422729"/>
            <a:ext cx="3240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oto Sans Symbols"/>
              <a:buNone/>
            </a:pPr>
            <a:r>
              <a:rPr lang="ru-RU" b="1" dirty="0" smtClean="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ТВОРЧЕСКИЙ 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oto Sans Symbols"/>
              <a:buNone/>
            </a:pPr>
            <a:r>
              <a:rPr lang="ru-RU" b="1" dirty="0" smtClean="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(создание нового)</a:t>
            </a:r>
            <a:endParaRPr sz="1200" dirty="0">
              <a:solidFill>
                <a:srgbClr val="A5A5A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02" name="Google Shape;2002;p50"/>
          <p:cNvSpPr/>
          <p:nvPr/>
        </p:nvSpPr>
        <p:spPr>
          <a:xfrm>
            <a:off x="4939363" y="1472147"/>
            <a:ext cx="619899" cy="61989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05</a:t>
            </a:r>
            <a:endParaRPr sz="20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03" name="Google Shape;2003;p50"/>
          <p:cNvSpPr txBox="1"/>
          <p:nvPr/>
        </p:nvSpPr>
        <p:spPr>
          <a:xfrm>
            <a:off x="5603392" y="2373801"/>
            <a:ext cx="3240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oto Sans Symbols"/>
              <a:buNone/>
            </a:pP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ХОЗЯЙСКИЙ 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oto Sans Symbols"/>
              <a:buNone/>
            </a:pP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(стремление к самостоятельности)</a:t>
            </a:r>
            <a:r>
              <a:rPr lang="en-US" sz="11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200" dirty="0">
              <a:solidFill>
                <a:schemeClr val="bg2">
                  <a:lumMod val="75000"/>
                  <a:lumOff val="25000"/>
                </a:schemeClr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04" name="Google Shape;2004;p50"/>
          <p:cNvSpPr/>
          <p:nvPr/>
        </p:nvSpPr>
        <p:spPr>
          <a:xfrm>
            <a:off x="4939363" y="2357904"/>
            <a:ext cx="619899" cy="61989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06</a:t>
            </a:r>
            <a:endParaRPr sz="20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05" name="Google Shape;2005;p50"/>
          <p:cNvSpPr txBox="1"/>
          <p:nvPr/>
        </p:nvSpPr>
        <p:spPr>
          <a:xfrm>
            <a:off x="5646935" y="3237787"/>
            <a:ext cx="3240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</a:pPr>
            <a:r>
              <a:rPr lang="ru-RU" b="1" dirty="0" smtClean="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КОЛЛЕКТИВИСТСКИЙ 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</a:pPr>
            <a:r>
              <a:rPr lang="ru-RU" b="1" dirty="0" smtClean="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(работа в команде)</a:t>
            </a:r>
            <a:endParaRPr sz="1200" dirty="0">
              <a:solidFill>
                <a:srgbClr val="A5A5A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06" name="Google Shape;2006;p50"/>
          <p:cNvSpPr/>
          <p:nvPr/>
        </p:nvSpPr>
        <p:spPr>
          <a:xfrm>
            <a:off x="4939363" y="3243661"/>
            <a:ext cx="619899" cy="61989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07</a:t>
            </a:r>
            <a:endParaRPr sz="20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07" name="Google Shape;2007;p50"/>
          <p:cNvSpPr txBox="1"/>
          <p:nvPr/>
        </p:nvSpPr>
        <p:spPr>
          <a:xfrm>
            <a:off x="5701363" y="4134430"/>
            <a:ext cx="344263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lvl="0">
              <a:lnSpc>
                <a:spcPct val="150000"/>
              </a:lnSpc>
              <a:buClr>
                <a:schemeClr val="accent2"/>
              </a:buClr>
              <a:buSzPts val="1400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ЛЮМПЕНИЗИРОВАННЫЙ </a:t>
            </a:r>
          </a:p>
          <a:p>
            <a:pPr lvl="0">
              <a:lnSpc>
                <a:spcPct val="150000"/>
              </a:lnSpc>
              <a:buClr>
                <a:schemeClr val="accent2"/>
              </a:buClr>
              <a:buSzPts val="1400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(острое желание ничего не делать)</a:t>
            </a:r>
          </a:p>
        </p:txBody>
      </p:sp>
      <p:sp>
        <p:nvSpPr>
          <p:cNvPr id="2008" name="Google Shape;2008;p50"/>
          <p:cNvSpPr/>
          <p:nvPr/>
        </p:nvSpPr>
        <p:spPr>
          <a:xfrm>
            <a:off x="4939363" y="4129419"/>
            <a:ext cx="619899" cy="61989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08</a:t>
            </a:r>
            <a:endParaRPr sz="20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009" name="Google Shape;2009;p50"/>
          <p:cNvCxnSpPr/>
          <p:nvPr/>
        </p:nvCxnSpPr>
        <p:spPr>
          <a:xfrm>
            <a:off x="4572000" y="1739132"/>
            <a:ext cx="0" cy="274320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round/>
            <a:headEnd type="oval" w="med" len="med"/>
            <a:tailEnd type="oval" w="med" len="med"/>
          </a:ln>
        </p:spPr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440422"/>
            <a:ext cx="1146147" cy="396274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8" name="Google Shape;1448;p24"/>
          <p:cNvSpPr txBox="1">
            <a:spLocks noGrp="1"/>
          </p:cNvSpPr>
          <p:nvPr>
            <p:ph type="body" idx="1"/>
          </p:nvPr>
        </p:nvSpPr>
        <p:spPr>
          <a:xfrm>
            <a:off x="381000" y="883820"/>
            <a:ext cx="8368363" cy="173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200"/>
              <a:buNone/>
            </a:pPr>
            <a:r>
              <a:rPr lang="ru-RU" dirty="0" smtClean="0">
                <a:solidFill>
                  <a:schemeClr val="bg2"/>
                </a:solidFill>
              </a:rPr>
              <a:t>в следующих случаях:</a:t>
            </a:r>
            <a:endParaRPr dirty="0">
              <a:solidFill>
                <a:schemeClr val="bg2"/>
              </a:solidFill>
            </a:endParaRPr>
          </a:p>
        </p:txBody>
      </p:sp>
      <p:sp>
        <p:nvSpPr>
          <p:cNvPr id="1449" name="Google Shape;1449;p24"/>
          <p:cNvSpPr txBox="1">
            <a:spLocks noGrp="1"/>
          </p:cNvSpPr>
          <p:nvPr>
            <p:ph type="title"/>
          </p:nvPr>
        </p:nvSpPr>
        <p:spPr>
          <a:xfrm>
            <a:off x="381000" y="341313"/>
            <a:ext cx="8368363" cy="495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ru-RU" dirty="0" smtClean="0"/>
              <a:t>Мотивация </a:t>
            </a:r>
            <a:r>
              <a:rPr lang="ru-RU" dirty="0"/>
              <a:t>повышается</a:t>
            </a:r>
            <a:endParaRPr dirty="0"/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15" r="32115"/>
          <a:stretch>
            <a:fillRect/>
          </a:stretch>
        </p:blipFill>
        <p:spPr>
          <a:xfrm>
            <a:off x="3738563" y="1538288"/>
            <a:ext cx="1666875" cy="3106737"/>
          </a:xfrm>
          <a:prstGeom prst="rect">
            <a:avLst/>
          </a:prstGeom>
          <a:solidFill>
            <a:srgbClr val="E8E8E8"/>
          </a:solidFill>
          <a:ln>
            <a:noFill/>
          </a:ln>
        </p:spPr>
      </p:pic>
      <p:sp>
        <p:nvSpPr>
          <p:cNvPr id="1451" name="Google Shape;1451;p24"/>
          <p:cNvSpPr/>
          <p:nvPr/>
        </p:nvSpPr>
        <p:spPr>
          <a:xfrm>
            <a:off x="5531486" y="3100149"/>
            <a:ext cx="383894" cy="3383"/>
          </a:xfrm>
          <a:prstGeom prst="rect">
            <a:avLst/>
          </a:prstGeom>
          <a:solidFill>
            <a:srgbClr val="A5A5A5"/>
          </a:solidFill>
          <a:ln w="9525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52" name="Google Shape;1452;p24"/>
          <p:cNvSpPr/>
          <p:nvPr/>
        </p:nvSpPr>
        <p:spPr>
          <a:xfrm>
            <a:off x="5410222" y="2374031"/>
            <a:ext cx="366386" cy="217611"/>
          </a:xfrm>
          <a:custGeom>
            <a:avLst/>
            <a:gdLst/>
            <a:ahLst/>
            <a:cxnLst/>
            <a:rect l="l" t="t" r="r" b="b"/>
            <a:pathLst>
              <a:path w="1129" h="387" extrusionOk="0">
                <a:moveTo>
                  <a:pt x="383" y="0"/>
                </a:moveTo>
                <a:lnTo>
                  <a:pt x="1129" y="0"/>
                </a:lnTo>
                <a:lnTo>
                  <a:pt x="1129" y="6"/>
                </a:lnTo>
                <a:lnTo>
                  <a:pt x="387" y="6"/>
                </a:lnTo>
                <a:lnTo>
                  <a:pt x="6" y="387"/>
                </a:lnTo>
                <a:lnTo>
                  <a:pt x="0" y="383"/>
                </a:lnTo>
                <a:lnTo>
                  <a:pt x="383" y="0"/>
                </a:lnTo>
                <a:close/>
              </a:path>
            </a:pathLst>
          </a:custGeom>
          <a:solidFill>
            <a:srgbClr val="A5A5A5"/>
          </a:solidFill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53" name="Google Shape;1453;p24"/>
          <p:cNvSpPr/>
          <p:nvPr/>
        </p:nvSpPr>
        <p:spPr>
          <a:xfrm>
            <a:off x="5406331" y="3608657"/>
            <a:ext cx="366386" cy="217611"/>
          </a:xfrm>
          <a:custGeom>
            <a:avLst/>
            <a:gdLst/>
            <a:ahLst/>
            <a:cxnLst/>
            <a:rect l="l" t="t" r="r" b="b"/>
            <a:pathLst>
              <a:path w="1129" h="387" extrusionOk="0">
                <a:moveTo>
                  <a:pt x="6" y="0"/>
                </a:moveTo>
                <a:lnTo>
                  <a:pt x="387" y="381"/>
                </a:lnTo>
                <a:lnTo>
                  <a:pt x="1129" y="381"/>
                </a:lnTo>
                <a:lnTo>
                  <a:pt x="1129" y="387"/>
                </a:lnTo>
                <a:lnTo>
                  <a:pt x="385" y="387"/>
                </a:lnTo>
                <a:lnTo>
                  <a:pt x="0" y="4"/>
                </a:lnTo>
                <a:lnTo>
                  <a:pt x="6" y="0"/>
                </a:lnTo>
                <a:close/>
              </a:path>
            </a:pathLst>
          </a:custGeom>
          <a:solidFill>
            <a:srgbClr val="A5A5A5"/>
          </a:solidFill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54" name="Google Shape;1454;p24"/>
          <p:cNvSpPr/>
          <p:nvPr/>
        </p:nvSpPr>
        <p:spPr>
          <a:xfrm>
            <a:off x="3125162" y="3100149"/>
            <a:ext cx="383894" cy="3383"/>
          </a:xfrm>
          <a:prstGeom prst="rect">
            <a:avLst/>
          </a:prstGeom>
          <a:solidFill>
            <a:srgbClr val="A5A5A5"/>
          </a:solidFill>
          <a:ln w="9525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55" name="Google Shape;1455;p24"/>
          <p:cNvSpPr/>
          <p:nvPr/>
        </p:nvSpPr>
        <p:spPr>
          <a:xfrm>
            <a:off x="3270419" y="3612040"/>
            <a:ext cx="366385" cy="218737"/>
          </a:xfrm>
          <a:custGeom>
            <a:avLst/>
            <a:gdLst/>
            <a:ahLst/>
            <a:cxnLst/>
            <a:rect l="l" t="t" r="r" b="b"/>
            <a:pathLst>
              <a:path w="1129" h="389" extrusionOk="0">
                <a:moveTo>
                  <a:pt x="1124" y="0"/>
                </a:moveTo>
                <a:lnTo>
                  <a:pt x="1129" y="4"/>
                </a:lnTo>
                <a:lnTo>
                  <a:pt x="745" y="389"/>
                </a:lnTo>
                <a:lnTo>
                  <a:pt x="0" y="389"/>
                </a:lnTo>
                <a:lnTo>
                  <a:pt x="0" y="381"/>
                </a:lnTo>
                <a:lnTo>
                  <a:pt x="743" y="381"/>
                </a:lnTo>
                <a:lnTo>
                  <a:pt x="1124" y="0"/>
                </a:lnTo>
                <a:close/>
              </a:path>
            </a:pathLst>
          </a:custGeom>
          <a:solidFill>
            <a:srgbClr val="A5A5A5"/>
          </a:solidFill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56" name="Google Shape;1456;p24"/>
          <p:cNvSpPr/>
          <p:nvPr/>
        </p:nvSpPr>
        <p:spPr>
          <a:xfrm>
            <a:off x="3261340" y="2372904"/>
            <a:ext cx="366385" cy="217611"/>
          </a:xfrm>
          <a:custGeom>
            <a:avLst/>
            <a:gdLst/>
            <a:ahLst/>
            <a:cxnLst/>
            <a:rect l="l" t="t" r="r" b="b"/>
            <a:pathLst>
              <a:path w="1129" h="387" extrusionOk="0">
                <a:moveTo>
                  <a:pt x="0" y="0"/>
                </a:moveTo>
                <a:lnTo>
                  <a:pt x="746" y="0"/>
                </a:lnTo>
                <a:lnTo>
                  <a:pt x="1129" y="383"/>
                </a:lnTo>
                <a:lnTo>
                  <a:pt x="1125" y="387"/>
                </a:lnTo>
                <a:lnTo>
                  <a:pt x="744" y="6"/>
                </a:lnTo>
                <a:lnTo>
                  <a:pt x="0" y="6"/>
                </a:lnTo>
                <a:lnTo>
                  <a:pt x="0" y="0"/>
                </a:lnTo>
                <a:close/>
              </a:path>
            </a:pathLst>
          </a:custGeom>
          <a:solidFill>
            <a:srgbClr val="A5A5A5"/>
          </a:solidFill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57" name="Google Shape;1457;p24"/>
          <p:cNvSpPr/>
          <p:nvPr/>
        </p:nvSpPr>
        <p:spPr>
          <a:xfrm>
            <a:off x="2739010" y="2171462"/>
            <a:ext cx="545742" cy="5457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58" name="Google Shape;1458;p24"/>
          <p:cNvSpPr/>
          <p:nvPr/>
        </p:nvSpPr>
        <p:spPr>
          <a:xfrm>
            <a:off x="2520653" y="2823023"/>
            <a:ext cx="545742" cy="54574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59" name="Google Shape;1459;p24"/>
          <p:cNvSpPr/>
          <p:nvPr/>
        </p:nvSpPr>
        <p:spPr>
          <a:xfrm>
            <a:off x="2739010" y="3483878"/>
            <a:ext cx="545742" cy="54574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63" name="Google Shape;1463;p24"/>
          <p:cNvSpPr/>
          <p:nvPr/>
        </p:nvSpPr>
        <p:spPr>
          <a:xfrm flipH="1">
            <a:off x="5848989" y="2165299"/>
            <a:ext cx="545742" cy="54574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64" name="Google Shape;1464;p24"/>
          <p:cNvSpPr/>
          <p:nvPr/>
        </p:nvSpPr>
        <p:spPr>
          <a:xfrm flipH="1">
            <a:off x="6067347" y="2816862"/>
            <a:ext cx="545742" cy="54574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65" name="Google Shape;1465;p24"/>
          <p:cNvSpPr/>
          <p:nvPr/>
        </p:nvSpPr>
        <p:spPr>
          <a:xfrm flipH="1">
            <a:off x="5848989" y="3477715"/>
            <a:ext cx="545742" cy="54574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69" name="Google Shape;1469;p24"/>
          <p:cNvSpPr txBox="1"/>
          <p:nvPr/>
        </p:nvSpPr>
        <p:spPr>
          <a:xfrm>
            <a:off x="6530686" y="1822535"/>
            <a:ext cx="226878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lvl="0">
              <a:lnSpc>
                <a:spcPct val="150000"/>
              </a:lnSpc>
              <a:buClr>
                <a:schemeClr val="accent4"/>
              </a:buClr>
              <a:buSzPts val="1200"/>
            </a:pPr>
            <a:r>
              <a:rPr lang="ru-RU" sz="1200" b="1" dirty="0" smtClean="0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rPr>
              <a:t>Имеют </a:t>
            </a:r>
            <a:r>
              <a:rPr lang="ru-RU" sz="1200" b="1" dirty="0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rPr>
              <a:t>возможность </a:t>
            </a:r>
            <a:r>
              <a:rPr lang="ru-RU" sz="1200" b="1" dirty="0" smtClean="0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rPr>
              <a:t>обучения, справедливо </a:t>
            </a:r>
            <a:r>
              <a:rPr lang="ru-RU" sz="1200" b="1" dirty="0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rPr>
              <a:t>вознаграждаются</a:t>
            </a:r>
            <a:endParaRPr dirty="0"/>
          </a:p>
        </p:txBody>
      </p:sp>
      <p:sp>
        <p:nvSpPr>
          <p:cNvPr id="1470" name="Google Shape;1470;p24"/>
          <p:cNvSpPr txBox="1"/>
          <p:nvPr/>
        </p:nvSpPr>
        <p:spPr>
          <a:xfrm>
            <a:off x="6842001" y="2661859"/>
            <a:ext cx="194026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lvl="0">
              <a:lnSpc>
                <a:spcPct val="150000"/>
              </a:lnSpc>
              <a:buClr>
                <a:schemeClr val="accent5"/>
              </a:buClr>
              <a:buSzPts val="1200"/>
            </a:pPr>
            <a:r>
              <a:rPr lang="ru-RU" sz="1200" b="1" dirty="0" smtClean="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Чувствуют </a:t>
            </a:r>
            <a:r>
              <a:rPr lang="ru-RU" sz="1200" b="1" dirty="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к себе уважение и интерес со стороны руководства</a:t>
            </a:r>
            <a:endParaRPr sz="1200" b="1" dirty="0">
              <a:solidFill>
                <a:schemeClr val="accent5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1471" name="Google Shape;1471;p24"/>
          <p:cNvSpPr txBox="1"/>
          <p:nvPr/>
        </p:nvSpPr>
        <p:spPr>
          <a:xfrm>
            <a:off x="6530686" y="3784202"/>
            <a:ext cx="226878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lvl="0">
              <a:lnSpc>
                <a:spcPct val="150000"/>
              </a:lnSpc>
              <a:buClr>
                <a:schemeClr val="accent6"/>
              </a:buClr>
              <a:buSzPts val="1200"/>
            </a:pPr>
            <a:r>
              <a:rPr lang="ru-RU" sz="1200" b="1" dirty="0" smtClean="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Имеют </a:t>
            </a:r>
            <a:r>
              <a:rPr lang="ru-RU" sz="1200" b="1" dirty="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возможность самостоятельных </a:t>
            </a:r>
            <a:r>
              <a:rPr lang="ru-RU" sz="1200" b="1" dirty="0" smtClean="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действий </a:t>
            </a:r>
            <a:endParaRPr sz="1200" b="1" dirty="0">
              <a:solidFill>
                <a:schemeClr val="accent6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1472" name="Google Shape;1472;p24"/>
          <p:cNvSpPr txBox="1"/>
          <p:nvPr/>
        </p:nvSpPr>
        <p:spPr>
          <a:xfrm>
            <a:off x="344526" y="1684035"/>
            <a:ext cx="226878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lvl="0" algn="r">
              <a:lnSpc>
                <a:spcPct val="150000"/>
              </a:lnSpc>
              <a:buClr>
                <a:schemeClr val="accent1"/>
              </a:buClr>
              <a:buSzPts val="1200"/>
            </a:pPr>
            <a:r>
              <a:rPr lang="ru-RU" sz="1200" b="1" dirty="0" smtClean="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Квалификация  </a:t>
            </a:r>
            <a:r>
              <a:rPr lang="ru-RU" sz="1200" b="1" dirty="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людей  соответствует  </a:t>
            </a:r>
            <a:r>
              <a:rPr lang="ru-RU" sz="1200" b="1" dirty="0" smtClean="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должности, владеют </a:t>
            </a:r>
            <a:r>
              <a:rPr lang="ru-RU" sz="1200" b="1" dirty="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нужной </a:t>
            </a:r>
            <a:r>
              <a:rPr lang="ru-RU" sz="1200" b="1" dirty="0" smtClean="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информацией </a:t>
            </a:r>
            <a:endParaRPr dirty="0"/>
          </a:p>
        </p:txBody>
      </p:sp>
      <p:sp>
        <p:nvSpPr>
          <p:cNvPr id="1473" name="Google Shape;1473;p24"/>
          <p:cNvSpPr txBox="1"/>
          <p:nvPr/>
        </p:nvSpPr>
        <p:spPr>
          <a:xfrm>
            <a:off x="344526" y="2661859"/>
            <a:ext cx="194026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lvl="0" algn="r">
              <a:lnSpc>
                <a:spcPct val="150000"/>
              </a:lnSpc>
              <a:buClr>
                <a:schemeClr val="accent2"/>
              </a:buClr>
              <a:buSzPts val="1200"/>
            </a:pPr>
            <a:r>
              <a:rPr lang="ru-RU" sz="1200" b="1" dirty="0" smtClean="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Имеют </a:t>
            </a:r>
            <a:r>
              <a:rPr lang="ru-RU" sz="1200" b="1" dirty="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четкое представление о своих задачах и функциях</a:t>
            </a:r>
            <a:endParaRPr dirty="0"/>
          </a:p>
        </p:txBody>
      </p:sp>
      <p:sp>
        <p:nvSpPr>
          <p:cNvPr id="1474" name="Google Shape;1474;p24"/>
          <p:cNvSpPr txBox="1"/>
          <p:nvPr/>
        </p:nvSpPr>
        <p:spPr>
          <a:xfrm>
            <a:off x="344526" y="3784202"/>
            <a:ext cx="226878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lvl="0" algn="r">
              <a:lnSpc>
                <a:spcPct val="150000"/>
              </a:lnSpc>
              <a:buClr>
                <a:schemeClr val="accent3"/>
              </a:buClr>
              <a:buSzPts val="1200"/>
            </a:pPr>
            <a:r>
              <a:rPr lang="ru-RU" sz="1200" b="1" dirty="0" smtClean="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Ощущают </a:t>
            </a:r>
            <a:r>
              <a:rPr lang="ru-RU" sz="1200" b="1" dirty="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поддержку </a:t>
            </a:r>
            <a:r>
              <a:rPr lang="ru-RU" sz="1200" b="1" dirty="0" smtClean="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коллектива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05843079"/>
      </p:ext>
    </p:extLst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0" r="20370"/>
          <a:stretch>
            <a:fillRect/>
          </a:stretch>
        </p:blipFill>
        <p:spPr/>
      </p:pic>
      <p:sp>
        <p:nvSpPr>
          <p:cNvPr id="1605" name="Google Shape;1605;p31"/>
          <p:cNvSpPr/>
          <p:nvPr/>
        </p:nvSpPr>
        <p:spPr>
          <a:xfrm>
            <a:off x="0" y="0"/>
            <a:ext cx="6596743" cy="51435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06" name="Google Shape;1606;p31"/>
          <p:cNvSpPr txBox="1">
            <a:spLocks noGrp="1"/>
          </p:cNvSpPr>
          <p:nvPr>
            <p:ph type="body" idx="1"/>
          </p:nvPr>
        </p:nvSpPr>
        <p:spPr>
          <a:xfrm>
            <a:off x="381000" y="672562"/>
            <a:ext cx="8368363" cy="173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</a:pPr>
            <a:r>
              <a:rPr lang="ru-RU" sz="1800" dirty="0" smtClean="0"/>
              <a:t>МЕТОДЫ СТИМУЛИРОВАНИЯ</a:t>
            </a:r>
            <a:endParaRPr sz="1800" dirty="0"/>
          </a:p>
        </p:txBody>
      </p:sp>
      <p:sp>
        <p:nvSpPr>
          <p:cNvPr id="1607" name="Google Shape;1607;p31"/>
          <p:cNvSpPr txBox="1">
            <a:spLocks noGrp="1"/>
          </p:cNvSpPr>
          <p:nvPr>
            <p:ph type="title"/>
          </p:nvPr>
        </p:nvSpPr>
        <p:spPr>
          <a:xfrm>
            <a:off x="370114" y="124594"/>
            <a:ext cx="8368363" cy="495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"/>
              <a:buNone/>
            </a:pPr>
            <a:r>
              <a:rPr lang="ru-RU" dirty="0" smtClean="0"/>
              <a:t>СТАНДАРТНЫЕ</a:t>
            </a:r>
            <a:endParaRPr dirty="0"/>
          </a:p>
        </p:txBody>
      </p:sp>
      <p:sp>
        <p:nvSpPr>
          <p:cNvPr id="1608" name="Google Shape;1608;p31"/>
          <p:cNvSpPr txBox="1"/>
          <p:nvPr/>
        </p:nvSpPr>
        <p:spPr>
          <a:xfrm>
            <a:off x="800608" y="1964930"/>
            <a:ext cx="674319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lvl="0">
              <a:lnSpc>
                <a:spcPct val="150000"/>
              </a:lnSpc>
              <a:buClr>
                <a:schemeClr val="lt1"/>
              </a:buClr>
              <a:buSzPts val="1400"/>
            </a:pPr>
            <a:endParaRPr lang="ru-RU" sz="1600" b="1" dirty="0" smtClean="0">
              <a:sym typeface="Roboto"/>
            </a:endParaRPr>
          </a:p>
        </p:txBody>
      </p:sp>
      <p:grpSp>
        <p:nvGrpSpPr>
          <p:cNvPr id="2" name="Google Shape;1609;p31"/>
          <p:cNvGrpSpPr/>
          <p:nvPr/>
        </p:nvGrpSpPr>
        <p:grpSpPr>
          <a:xfrm>
            <a:off x="381000" y="1905185"/>
            <a:ext cx="320644" cy="320282"/>
            <a:chOff x="3867150" y="1868488"/>
            <a:chExt cx="1406525" cy="1404938"/>
          </a:xfrm>
        </p:grpSpPr>
        <p:sp>
          <p:nvSpPr>
            <p:cNvPr id="1610" name="Google Shape;1610;p31"/>
            <p:cNvSpPr/>
            <p:nvPr/>
          </p:nvSpPr>
          <p:spPr>
            <a:xfrm>
              <a:off x="4225925" y="2312988"/>
              <a:ext cx="715963" cy="539750"/>
            </a:xfrm>
            <a:custGeom>
              <a:avLst/>
              <a:gdLst/>
              <a:ahLst/>
              <a:cxnLst/>
              <a:rect l="l" t="t" r="r" b="b"/>
              <a:pathLst>
                <a:path w="1806" h="1359" extrusionOk="0">
                  <a:moveTo>
                    <a:pt x="1534" y="0"/>
                  </a:moveTo>
                  <a:lnTo>
                    <a:pt x="1806" y="280"/>
                  </a:lnTo>
                  <a:lnTo>
                    <a:pt x="693" y="1359"/>
                  </a:lnTo>
                  <a:lnTo>
                    <a:pt x="0" y="668"/>
                  </a:lnTo>
                  <a:lnTo>
                    <a:pt x="236" y="432"/>
                  </a:lnTo>
                  <a:lnTo>
                    <a:pt x="676" y="873"/>
                  </a:lnTo>
                  <a:lnTo>
                    <a:pt x="15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11" name="Google Shape;1611;p31"/>
            <p:cNvSpPr/>
            <p:nvPr/>
          </p:nvSpPr>
          <p:spPr>
            <a:xfrm>
              <a:off x="3867150" y="1868488"/>
              <a:ext cx="1406525" cy="1404938"/>
            </a:xfrm>
            <a:custGeom>
              <a:avLst/>
              <a:gdLst/>
              <a:ahLst/>
              <a:cxnLst/>
              <a:rect l="l" t="t" r="r" b="b"/>
              <a:pathLst>
                <a:path w="3546" h="3543" extrusionOk="0">
                  <a:moveTo>
                    <a:pt x="1773" y="322"/>
                  </a:moveTo>
                  <a:lnTo>
                    <a:pt x="1673" y="325"/>
                  </a:lnTo>
                  <a:lnTo>
                    <a:pt x="1575" y="335"/>
                  </a:lnTo>
                  <a:lnTo>
                    <a:pt x="1480" y="351"/>
                  </a:lnTo>
                  <a:lnTo>
                    <a:pt x="1386" y="374"/>
                  </a:lnTo>
                  <a:lnTo>
                    <a:pt x="1296" y="402"/>
                  </a:lnTo>
                  <a:lnTo>
                    <a:pt x="1207" y="435"/>
                  </a:lnTo>
                  <a:lnTo>
                    <a:pt x="1122" y="475"/>
                  </a:lnTo>
                  <a:lnTo>
                    <a:pt x="1040" y="519"/>
                  </a:lnTo>
                  <a:lnTo>
                    <a:pt x="961" y="569"/>
                  </a:lnTo>
                  <a:lnTo>
                    <a:pt x="885" y="624"/>
                  </a:lnTo>
                  <a:lnTo>
                    <a:pt x="814" y="683"/>
                  </a:lnTo>
                  <a:lnTo>
                    <a:pt x="746" y="746"/>
                  </a:lnTo>
                  <a:lnTo>
                    <a:pt x="682" y="814"/>
                  </a:lnTo>
                  <a:lnTo>
                    <a:pt x="623" y="886"/>
                  </a:lnTo>
                  <a:lnTo>
                    <a:pt x="569" y="962"/>
                  </a:lnTo>
                  <a:lnTo>
                    <a:pt x="519" y="1040"/>
                  </a:lnTo>
                  <a:lnTo>
                    <a:pt x="474" y="1122"/>
                  </a:lnTo>
                  <a:lnTo>
                    <a:pt x="435" y="1208"/>
                  </a:lnTo>
                  <a:lnTo>
                    <a:pt x="401" y="1296"/>
                  </a:lnTo>
                  <a:lnTo>
                    <a:pt x="372" y="1387"/>
                  </a:lnTo>
                  <a:lnTo>
                    <a:pt x="350" y="1479"/>
                  </a:lnTo>
                  <a:lnTo>
                    <a:pt x="334" y="1576"/>
                  </a:lnTo>
                  <a:lnTo>
                    <a:pt x="324" y="1673"/>
                  </a:lnTo>
                  <a:lnTo>
                    <a:pt x="321" y="1772"/>
                  </a:lnTo>
                  <a:lnTo>
                    <a:pt x="324" y="1871"/>
                  </a:lnTo>
                  <a:lnTo>
                    <a:pt x="334" y="1969"/>
                  </a:lnTo>
                  <a:lnTo>
                    <a:pt x="350" y="2064"/>
                  </a:lnTo>
                  <a:lnTo>
                    <a:pt x="372" y="2158"/>
                  </a:lnTo>
                  <a:lnTo>
                    <a:pt x="401" y="2249"/>
                  </a:lnTo>
                  <a:lnTo>
                    <a:pt x="435" y="2337"/>
                  </a:lnTo>
                  <a:lnTo>
                    <a:pt x="474" y="2422"/>
                  </a:lnTo>
                  <a:lnTo>
                    <a:pt x="519" y="2504"/>
                  </a:lnTo>
                  <a:lnTo>
                    <a:pt x="569" y="2583"/>
                  </a:lnTo>
                  <a:lnTo>
                    <a:pt x="623" y="2659"/>
                  </a:lnTo>
                  <a:lnTo>
                    <a:pt x="682" y="2731"/>
                  </a:lnTo>
                  <a:lnTo>
                    <a:pt x="746" y="2798"/>
                  </a:lnTo>
                  <a:lnTo>
                    <a:pt x="814" y="2861"/>
                  </a:lnTo>
                  <a:lnTo>
                    <a:pt x="885" y="2921"/>
                  </a:lnTo>
                  <a:lnTo>
                    <a:pt x="961" y="2976"/>
                  </a:lnTo>
                  <a:lnTo>
                    <a:pt x="1040" y="3025"/>
                  </a:lnTo>
                  <a:lnTo>
                    <a:pt x="1122" y="3070"/>
                  </a:lnTo>
                  <a:lnTo>
                    <a:pt x="1207" y="3108"/>
                  </a:lnTo>
                  <a:lnTo>
                    <a:pt x="1296" y="3143"/>
                  </a:lnTo>
                  <a:lnTo>
                    <a:pt x="1386" y="3171"/>
                  </a:lnTo>
                  <a:lnTo>
                    <a:pt x="1480" y="3194"/>
                  </a:lnTo>
                  <a:lnTo>
                    <a:pt x="1575" y="3210"/>
                  </a:lnTo>
                  <a:lnTo>
                    <a:pt x="1673" y="3220"/>
                  </a:lnTo>
                  <a:lnTo>
                    <a:pt x="1773" y="3223"/>
                  </a:lnTo>
                  <a:lnTo>
                    <a:pt x="1872" y="3220"/>
                  </a:lnTo>
                  <a:lnTo>
                    <a:pt x="1969" y="3210"/>
                  </a:lnTo>
                  <a:lnTo>
                    <a:pt x="2065" y="3194"/>
                  </a:lnTo>
                  <a:lnTo>
                    <a:pt x="2158" y="3171"/>
                  </a:lnTo>
                  <a:lnTo>
                    <a:pt x="2250" y="3143"/>
                  </a:lnTo>
                  <a:lnTo>
                    <a:pt x="2337" y="3108"/>
                  </a:lnTo>
                  <a:lnTo>
                    <a:pt x="2423" y="3070"/>
                  </a:lnTo>
                  <a:lnTo>
                    <a:pt x="2506" y="3025"/>
                  </a:lnTo>
                  <a:lnTo>
                    <a:pt x="2585" y="2976"/>
                  </a:lnTo>
                  <a:lnTo>
                    <a:pt x="2660" y="2921"/>
                  </a:lnTo>
                  <a:lnTo>
                    <a:pt x="2731" y="2861"/>
                  </a:lnTo>
                  <a:lnTo>
                    <a:pt x="2799" y="2798"/>
                  </a:lnTo>
                  <a:lnTo>
                    <a:pt x="2863" y="2731"/>
                  </a:lnTo>
                  <a:lnTo>
                    <a:pt x="2921" y="2659"/>
                  </a:lnTo>
                  <a:lnTo>
                    <a:pt x="2977" y="2583"/>
                  </a:lnTo>
                  <a:lnTo>
                    <a:pt x="3026" y="2504"/>
                  </a:lnTo>
                  <a:lnTo>
                    <a:pt x="3070" y="2422"/>
                  </a:lnTo>
                  <a:lnTo>
                    <a:pt x="3110" y="2337"/>
                  </a:lnTo>
                  <a:lnTo>
                    <a:pt x="3144" y="2249"/>
                  </a:lnTo>
                  <a:lnTo>
                    <a:pt x="3173" y="2158"/>
                  </a:lnTo>
                  <a:lnTo>
                    <a:pt x="3195" y="2064"/>
                  </a:lnTo>
                  <a:lnTo>
                    <a:pt x="3211" y="1969"/>
                  </a:lnTo>
                  <a:lnTo>
                    <a:pt x="3221" y="1871"/>
                  </a:lnTo>
                  <a:lnTo>
                    <a:pt x="3225" y="1772"/>
                  </a:lnTo>
                  <a:lnTo>
                    <a:pt x="3221" y="1673"/>
                  </a:lnTo>
                  <a:lnTo>
                    <a:pt x="3211" y="1576"/>
                  </a:lnTo>
                  <a:lnTo>
                    <a:pt x="3195" y="1481"/>
                  </a:lnTo>
                  <a:lnTo>
                    <a:pt x="3172" y="1387"/>
                  </a:lnTo>
                  <a:lnTo>
                    <a:pt x="3144" y="1296"/>
                  </a:lnTo>
                  <a:lnTo>
                    <a:pt x="3109" y="1208"/>
                  </a:lnTo>
                  <a:lnTo>
                    <a:pt x="3070" y="1122"/>
                  </a:lnTo>
                  <a:lnTo>
                    <a:pt x="3025" y="1040"/>
                  </a:lnTo>
                  <a:lnTo>
                    <a:pt x="2975" y="962"/>
                  </a:lnTo>
                  <a:lnTo>
                    <a:pt x="2921" y="886"/>
                  </a:lnTo>
                  <a:lnTo>
                    <a:pt x="2862" y="815"/>
                  </a:lnTo>
                  <a:lnTo>
                    <a:pt x="2798" y="747"/>
                  </a:lnTo>
                  <a:lnTo>
                    <a:pt x="2730" y="683"/>
                  </a:lnTo>
                  <a:lnTo>
                    <a:pt x="2659" y="624"/>
                  </a:lnTo>
                  <a:lnTo>
                    <a:pt x="2584" y="570"/>
                  </a:lnTo>
                  <a:lnTo>
                    <a:pt x="2505" y="520"/>
                  </a:lnTo>
                  <a:lnTo>
                    <a:pt x="2423" y="475"/>
                  </a:lnTo>
                  <a:lnTo>
                    <a:pt x="2337" y="436"/>
                  </a:lnTo>
                  <a:lnTo>
                    <a:pt x="2249" y="402"/>
                  </a:lnTo>
                  <a:lnTo>
                    <a:pt x="2158" y="374"/>
                  </a:lnTo>
                  <a:lnTo>
                    <a:pt x="2065" y="351"/>
                  </a:lnTo>
                  <a:lnTo>
                    <a:pt x="1969" y="335"/>
                  </a:lnTo>
                  <a:lnTo>
                    <a:pt x="1872" y="325"/>
                  </a:lnTo>
                  <a:lnTo>
                    <a:pt x="1773" y="322"/>
                  </a:lnTo>
                  <a:close/>
                  <a:moveTo>
                    <a:pt x="1773" y="0"/>
                  </a:moveTo>
                  <a:lnTo>
                    <a:pt x="1881" y="4"/>
                  </a:lnTo>
                  <a:lnTo>
                    <a:pt x="1987" y="13"/>
                  </a:lnTo>
                  <a:lnTo>
                    <a:pt x="2091" y="30"/>
                  </a:lnTo>
                  <a:lnTo>
                    <a:pt x="2194" y="51"/>
                  </a:lnTo>
                  <a:lnTo>
                    <a:pt x="2293" y="78"/>
                  </a:lnTo>
                  <a:lnTo>
                    <a:pt x="2391" y="112"/>
                  </a:lnTo>
                  <a:lnTo>
                    <a:pt x="2486" y="150"/>
                  </a:lnTo>
                  <a:lnTo>
                    <a:pt x="2578" y="194"/>
                  </a:lnTo>
                  <a:lnTo>
                    <a:pt x="2668" y="243"/>
                  </a:lnTo>
                  <a:lnTo>
                    <a:pt x="2753" y="296"/>
                  </a:lnTo>
                  <a:lnTo>
                    <a:pt x="2836" y="354"/>
                  </a:lnTo>
                  <a:lnTo>
                    <a:pt x="2915" y="418"/>
                  </a:lnTo>
                  <a:lnTo>
                    <a:pt x="2990" y="485"/>
                  </a:lnTo>
                  <a:lnTo>
                    <a:pt x="3061" y="556"/>
                  </a:lnTo>
                  <a:lnTo>
                    <a:pt x="3129" y="630"/>
                  </a:lnTo>
                  <a:lnTo>
                    <a:pt x="3191" y="710"/>
                  </a:lnTo>
                  <a:lnTo>
                    <a:pt x="3250" y="792"/>
                  </a:lnTo>
                  <a:lnTo>
                    <a:pt x="3304" y="879"/>
                  </a:lnTo>
                  <a:lnTo>
                    <a:pt x="3352" y="967"/>
                  </a:lnTo>
                  <a:lnTo>
                    <a:pt x="3395" y="1060"/>
                  </a:lnTo>
                  <a:lnTo>
                    <a:pt x="3434" y="1154"/>
                  </a:lnTo>
                  <a:lnTo>
                    <a:pt x="3468" y="1252"/>
                  </a:lnTo>
                  <a:lnTo>
                    <a:pt x="3495" y="1352"/>
                  </a:lnTo>
                  <a:lnTo>
                    <a:pt x="3516" y="1454"/>
                  </a:lnTo>
                  <a:lnTo>
                    <a:pt x="3533" y="1558"/>
                  </a:lnTo>
                  <a:lnTo>
                    <a:pt x="3542" y="1664"/>
                  </a:lnTo>
                  <a:lnTo>
                    <a:pt x="3546" y="1772"/>
                  </a:lnTo>
                  <a:lnTo>
                    <a:pt x="3542" y="1880"/>
                  </a:lnTo>
                  <a:lnTo>
                    <a:pt x="3533" y="1987"/>
                  </a:lnTo>
                  <a:lnTo>
                    <a:pt x="3516" y="2091"/>
                  </a:lnTo>
                  <a:lnTo>
                    <a:pt x="3495" y="2193"/>
                  </a:lnTo>
                  <a:lnTo>
                    <a:pt x="3468" y="2293"/>
                  </a:lnTo>
                  <a:lnTo>
                    <a:pt x="3434" y="2390"/>
                  </a:lnTo>
                  <a:lnTo>
                    <a:pt x="3395" y="2485"/>
                  </a:lnTo>
                  <a:lnTo>
                    <a:pt x="3352" y="2578"/>
                  </a:lnTo>
                  <a:lnTo>
                    <a:pt x="3304" y="2666"/>
                  </a:lnTo>
                  <a:lnTo>
                    <a:pt x="3250" y="2752"/>
                  </a:lnTo>
                  <a:lnTo>
                    <a:pt x="3191" y="2834"/>
                  </a:lnTo>
                  <a:lnTo>
                    <a:pt x="3129" y="2913"/>
                  </a:lnTo>
                  <a:lnTo>
                    <a:pt x="3061" y="2989"/>
                  </a:lnTo>
                  <a:lnTo>
                    <a:pt x="2990" y="3060"/>
                  </a:lnTo>
                  <a:lnTo>
                    <a:pt x="2915" y="3127"/>
                  </a:lnTo>
                  <a:lnTo>
                    <a:pt x="2836" y="3189"/>
                  </a:lnTo>
                  <a:lnTo>
                    <a:pt x="2753" y="3248"/>
                  </a:lnTo>
                  <a:lnTo>
                    <a:pt x="2668" y="3302"/>
                  </a:lnTo>
                  <a:lnTo>
                    <a:pt x="2578" y="3350"/>
                  </a:lnTo>
                  <a:lnTo>
                    <a:pt x="2486" y="3394"/>
                  </a:lnTo>
                  <a:lnTo>
                    <a:pt x="2391" y="3433"/>
                  </a:lnTo>
                  <a:lnTo>
                    <a:pt x="2293" y="3466"/>
                  </a:lnTo>
                  <a:lnTo>
                    <a:pt x="2194" y="3494"/>
                  </a:lnTo>
                  <a:lnTo>
                    <a:pt x="2091" y="3515"/>
                  </a:lnTo>
                  <a:lnTo>
                    <a:pt x="1987" y="3530"/>
                  </a:lnTo>
                  <a:lnTo>
                    <a:pt x="1881" y="3540"/>
                  </a:lnTo>
                  <a:lnTo>
                    <a:pt x="1773" y="3543"/>
                  </a:lnTo>
                  <a:lnTo>
                    <a:pt x="1665" y="3540"/>
                  </a:lnTo>
                  <a:lnTo>
                    <a:pt x="1558" y="3530"/>
                  </a:lnTo>
                  <a:lnTo>
                    <a:pt x="1454" y="3515"/>
                  </a:lnTo>
                  <a:lnTo>
                    <a:pt x="1352" y="3494"/>
                  </a:lnTo>
                  <a:lnTo>
                    <a:pt x="1251" y="3466"/>
                  </a:lnTo>
                  <a:lnTo>
                    <a:pt x="1154" y="3433"/>
                  </a:lnTo>
                  <a:lnTo>
                    <a:pt x="1059" y="3394"/>
                  </a:lnTo>
                  <a:lnTo>
                    <a:pt x="967" y="3350"/>
                  </a:lnTo>
                  <a:lnTo>
                    <a:pt x="878" y="3302"/>
                  </a:lnTo>
                  <a:lnTo>
                    <a:pt x="791" y="3248"/>
                  </a:lnTo>
                  <a:lnTo>
                    <a:pt x="709" y="3189"/>
                  </a:lnTo>
                  <a:lnTo>
                    <a:pt x="631" y="3127"/>
                  </a:lnTo>
                  <a:lnTo>
                    <a:pt x="555" y="3060"/>
                  </a:lnTo>
                  <a:lnTo>
                    <a:pt x="484" y="2989"/>
                  </a:lnTo>
                  <a:lnTo>
                    <a:pt x="417" y="2913"/>
                  </a:lnTo>
                  <a:lnTo>
                    <a:pt x="354" y="2834"/>
                  </a:lnTo>
                  <a:lnTo>
                    <a:pt x="296" y="2752"/>
                  </a:lnTo>
                  <a:lnTo>
                    <a:pt x="242" y="2666"/>
                  </a:lnTo>
                  <a:lnTo>
                    <a:pt x="193" y="2578"/>
                  </a:lnTo>
                  <a:lnTo>
                    <a:pt x="149" y="2485"/>
                  </a:lnTo>
                  <a:lnTo>
                    <a:pt x="111" y="2390"/>
                  </a:lnTo>
                  <a:lnTo>
                    <a:pt x="78" y="2293"/>
                  </a:lnTo>
                  <a:lnTo>
                    <a:pt x="50" y="2193"/>
                  </a:lnTo>
                  <a:lnTo>
                    <a:pt x="28" y="2091"/>
                  </a:lnTo>
                  <a:lnTo>
                    <a:pt x="13" y="1987"/>
                  </a:lnTo>
                  <a:lnTo>
                    <a:pt x="3" y="1880"/>
                  </a:lnTo>
                  <a:lnTo>
                    <a:pt x="0" y="1772"/>
                  </a:lnTo>
                  <a:lnTo>
                    <a:pt x="3" y="1664"/>
                  </a:lnTo>
                  <a:lnTo>
                    <a:pt x="13" y="1558"/>
                  </a:lnTo>
                  <a:lnTo>
                    <a:pt x="28" y="1454"/>
                  </a:lnTo>
                  <a:lnTo>
                    <a:pt x="50" y="1352"/>
                  </a:lnTo>
                  <a:lnTo>
                    <a:pt x="78" y="1252"/>
                  </a:lnTo>
                  <a:lnTo>
                    <a:pt x="111" y="1154"/>
                  </a:lnTo>
                  <a:lnTo>
                    <a:pt x="149" y="1060"/>
                  </a:lnTo>
                  <a:lnTo>
                    <a:pt x="193" y="967"/>
                  </a:lnTo>
                  <a:lnTo>
                    <a:pt x="242" y="879"/>
                  </a:lnTo>
                  <a:lnTo>
                    <a:pt x="296" y="792"/>
                  </a:lnTo>
                  <a:lnTo>
                    <a:pt x="354" y="710"/>
                  </a:lnTo>
                  <a:lnTo>
                    <a:pt x="417" y="630"/>
                  </a:lnTo>
                  <a:lnTo>
                    <a:pt x="484" y="556"/>
                  </a:lnTo>
                  <a:lnTo>
                    <a:pt x="555" y="485"/>
                  </a:lnTo>
                  <a:lnTo>
                    <a:pt x="631" y="418"/>
                  </a:lnTo>
                  <a:lnTo>
                    <a:pt x="709" y="354"/>
                  </a:lnTo>
                  <a:lnTo>
                    <a:pt x="791" y="296"/>
                  </a:lnTo>
                  <a:lnTo>
                    <a:pt x="878" y="243"/>
                  </a:lnTo>
                  <a:lnTo>
                    <a:pt x="967" y="194"/>
                  </a:lnTo>
                  <a:lnTo>
                    <a:pt x="1059" y="150"/>
                  </a:lnTo>
                  <a:lnTo>
                    <a:pt x="1154" y="112"/>
                  </a:lnTo>
                  <a:lnTo>
                    <a:pt x="1251" y="78"/>
                  </a:lnTo>
                  <a:lnTo>
                    <a:pt x="1352" y="51"/>
                  </a:lnTo>
                  <a:lnTo>
                    <a:pt x="1454" y="30"/>
                  </a:lnTo>
                  <a:lnTo>
                    <a:pt x="1558" y="13"/>
                  </a:lnTo>
                  <a:lnTo>
                    <a:pt x="1665" y="4"/>
                  </a:lnTo>
                  <a:lnTo>
                    <a:pt x="1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" name="Google Shape;1613;p31"/>
          <p:cNvGrpSpPr/>
          <p:nvPr/>
        </p:nvGrpSpPr>
        <p:grpSpPr>
          <a:xfrm>
            <a:off x="381000" y="2603288"/>
            <a:ext cx="320644" cy="320282"/>
            <a:chOff x="3867150" y="1868488"/>
            <a:chExt cx="1406525" cy="1404938"/>
          </a:xfrm>
        </p:grpSpPr>
        <p:sp>
          <p:nvSpPr>
            <p:cNvPr id="1614" name="Google Shape;1614;p31"/>
            <p:cNvSpPr/>
            <p:nvPr/>
          </p:nvSpPr>
          <p:spPr>
            <a:xfrm>
              <a:off x="4225925" y="2312988"/>
              <a:ext cx="715963" cy="539750"/>
            </a:xfrm>
            <a:custGeom>
              <a:avLst/>
              <a:gdLst/>
              <a:ahLst/>
              <a:cxnLst/>
              <a:rect l="l" t="t" r="r" b="b"/>
              <a:pathLst>
                <a:path w="1806" h="1359" extrusionOk="0">
                  <a:moveTo>
                    <a:pt x="1534" y="0"/>
                  </a:moveTo>
                  <a:lnTo>
                    <a:pt x="1806" y="280"/>
                  </a:lnTo>
                  <a:lnTo>
                    <a:pt x="693" y="1359"/>
                  </a:lnTo>
                  <a:lnTo>
                    <a:pt x="0" y="668"/>
                  </a:lnTo>
                  <a:lnTo>
                    <a:pt x="236" y="432"/>
                  </a:lnTo>
                  <a:lnTo>
                    <a:pt x="676" y="873"/>
                  </a:lnTo>
                  <a:lnTo>
                    <a:pt x="15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3867150" y="1868488"/>
              <a:ext cx="1406525" cy="1404938"/>
            </a:xfrm>
            <a:custGeom>
              <a:avLst/>
              <a:gdLst/>
              <a:ahLst/>
              <a:cxnLst/>
              <a:rect l="l" t="t" r="r" b="b"/>
              <a:pathLst>
                <a:path w="3546" h="3543" extrusionOk="0">
                  <a:moveTo>
                    <a:pt x="1773" y="322"/>
                  </a:moveTo>
                  <a:lnTo>
                    <a:pt x="1673" y="325"/>
                  </a:lnTo>
                  <a:lnTo>
                    <a:pt x="1575" y="335"/>
                  </a:lnTo>
                  <a:lnTo>
                    <a:pt x="1480" y="351"/>
                  </a:lnTo>
                  <a:lnTo>
                    <a:pt x="1386" y="374"/>
                  </a:lnTo>
                  <a:lnTo>
                    <a:pt x="1296" y="402"/>
                  </a:lnTo>
                  <a:lnTo>
                    <a:pt x="1207" y="435"/>
                  </a:lnTo>
                  <a:lnTo>
                    <a:pt x="1122" y="475"/>
                  </a:lnTo>
                  <a:lnTo>
                    <a:pt x="1040" y="519"/>
                  </a:lnTo>
                  <a:lnTo>
                    <a:pt x="961" y="569"/>
                  </a:lnTo>
                  <a:lnTo>
                    <a:pt x="885" y="624"/>
                  </a:lnTo>
                  <a:lnTo>
                    <a:pt x="814" y="683"/>
                  </a:lnTo>
                  <a:lnTo>
                    <a:pt x="746" y="746"/>
                  </a:lnTo>
                  <a:lnTo>
                    <a:pt x="682" y="814"/>
                  </a:lnTo>
                  <a:lnTo>
                    <a:pt x="623" y="886"/>
                  </a:lnTo>
                  <a:lnTo>
                    <a:pt x="569" y="962"/>
                  </a:lnTo>
                  <a:lnTo>
                    <a:pt x="519" y="1040"/>
                  </a:lnTo>
                  <a:lnTo>
                    <a:pt x="474" y="1122"/>
                  </a:lnTo>
                  <a:lnTo>
                    <a:pt x="435" y="1208"/>
                  </a:lnTo>
                  <a:lnTo>
                    <a:pt x="401" y="1296"/>
                  </a:lnTo>
                  <a:lnTo>
                    <a:pt x="372" y="1387"/>
                  </a:lnTo>
                  <a:lnTo>
                    <a:pt x="350" y="1479"/>
                  </a:lnTo>
                  <a:lnTo>
                    <a:pt x="334" y="1576"/>
                  </a:lnTo>
                  <a:lnTo>
                    <a:pt x="324" y="1673"/>
                  </a:lnTo>
                  <a:lnTo>
                    <a:pt x="321" y="1772"/>
                  </a:lnTo>
                  <a:lnTo>
                    <a:pt x="324" y="1871"/>
                  </a:lnTo>
                  <a:lnTo>
                    <a:pt x="334" y="1969"/>
                  </a:lnTo>
                  <a:lnTo>
                    <a:pt x="350" y="2064"/>
                  </a:lnTo>
                  <a:lnTo>
                    <a:pt x="372" y="2158"/>
                  </a:lnTo>
                  <a:lnTo>
                    <a:pt x="401" y="2249"/>
                  </a:lnTo>
                  <a:lnTo>
                    <a:pt x="435" y="2337"/>
                  </a:lnTo>
                  <a:lnTo>
                    <a:pt x="474" y="2422"/>
                  </a:lnTo>
                  <a:lnTo>
                    <a:pt x="519" y="2504"/>
                  </a:lnTo>
                  <a:lnTo>
                    <a:pt x="569" y="2583"/>
                  </a:lnTo>
                  <a:lnTo>
                    <a:pt x="623" y="2659"/>
                  </a:lnTo>
                  <a:lnTo>
                    <a:pt x="682" y="2731"/>
                  </a:lnTo>
                  <a:lnTo>
                    <a:pt x="746" y="2798"/>
                  </a:lnTo>
                  <a:lnTo>
                    <a:pt x="814" y="2861"/>
                  </a:lnTo>
                  <a:lnTo>
                    <a:pt x="885" y="2921"/>
                  </a:lnTo>
                  <a:lnTo>
                    <a:pt x="961" y="2976"/>
                  </a:lnTo>
                  <a:lnTo>
                    <a:pt x="1040" y="3025"/>
                  </a:lnTo>
                  <a:lnTo>
                    <a:pt x="1122" y="3070"/>
                  </a:lnTo>
                  <a:lnTo>
                    <a:pt x="1207" y="3108"/>
                  </a:lnTo>
                  <a:lnTo>
                    <a:pt x="1296" y="3143"/>
                  </a:lnTo>
                  <a:lnTo>
                    <a:pt x="1386" y="3171"/>
                  </a:lnTo>
                  <a:lnTo>
                    <a:pt x="1480" y="3194"/>
                  </a:lnTo>
                  <a:lnTo>
                    <a:pt x="1575" y="3210"/>
                  </a:lnTo>
                  <a:lnTo>
                    <a:pt x="1673" y="3220"/>
                  </a:lnTo>
                  <a:lnTo>
                    <a:pt x="1773" y="3223"/>
                  </a:lnTo>
                  <a:lnTo>
                    <a:pt x="1872" y="3220"/>
                  </a:lnTo>
                  <a:lnTo>
                    <a:pt x="1969" y="3210"/>
                  </a:lnTo>
                  <a:lnTo>
                    <a:pt x="2065" y="3194"/>
                  </a:lnTo>
                  <a:lnTo>
                    <a:pt x="2158" y="3171"/>
                  </a:lnTo>
                  <a:lnTo>
                    <a:pt x="2250" y="3143"/>
                  </a:lnTo>
                  <a:lnTo>
                    <a:pt x="2337" y="3108"/>
                  </a:lnTo>
                  <a:lnTo>
                    <a:pt x="2423" y="3070"/>
                  </a:lnTo>
                  <a:lnTo>
                    <a:pt x="2506" y="3025"/>
                  </a:lnTo>
                  <a:lnTo>
                    <a:pt x="2585" y="2976"/>
                  </a:lnTo>
                  <a:lnTo>
                    <a:pt x="2660" y="2921"/>
                  </a:lnTo>
                  <a:lnTo>
                    <a:pt x="2731" y="2861"/>
                  </a:lnTo>
                  <a:lnTo>
                    <a:pt x="2799" y="2798"/>
                  </a:lnTo>
                  <a:lnTo>
                    <a:pt x="2863" y="2731"/>
                  </a:lnTo>
                  <a:lnTo>
                    <a:pt x="2921" y="2659"/>
                  </a:lnTo>
                  <a:lnTo>
                    <a:pt x="2977" y="2583"/>
                  </a:lnTo>
                  <a:lnTo>
                    <a:pt x="3026" y="2504"/>
                  </a:lnTo>
                  <a:lnTo>
                    <a:pt x="3070" y="2422"/>
                  </a:lnTo>
                  <a:lnTo>
                    <a:pt x="3110" y="2337"/>
                  </a:lnTo>
                  <a:lnTo>
                    <a:pt x="3144" y="2249"/>
                  </a:lnTo>
                  <a:lnTo>
                    <a:pt x="3173" y="2158"/>
                  </a:lnTo>
                  <a:lnTo>
                    <a:pt x="3195" y="2064"/>
                  </a:lnTo>
                  <a:lnTo>
                    <a:pt x="3211" y="1969"/>
                  </a:lnTo>
                  <a:lnTo>
                    <a:pt x="3221" y="1871"/>
                  </a:lnTo>
                  <a:lnTo>
                    <a:pt x="3225" y="1772"/>
                  </a:lnTo>
                  <a:lnTo>
                    <a:pt x="3221" y="1673"/>
                  </a:lnTo>
                  <a:lnTo>
                    <a:pt x="3211" y="1576"/>
                  </a:lnTo>
                  <a:lnTo>
                    <a:pt x="3195" y="1481"/>
                  </a:lnTo>
                  <a:lnTo>
                    <a:pt x="3172" y="1387"/>
                  </a:lnTo>
                  <a:lnTo>
                    <a:pt x="3144" y="1296"/>
                  </a:lnTo>
                  <a:lnTo>
                    <a:pt x="3109" y="1208"/>
                  </a:lnTo>
                  <a:lnTo>
                    <a:pt x="3070" y="1122"/>
                  </a:lnTo>
                  <a:lnTo>
                    <a:pt x="3025" y="1040"/>
                  </a:lnTo>
                  <a:lnTo>
                    <a:pt x="2975" y="962"/>
                  </a:lnTo>
                  <a:lnTo>
                    <a:pt x="2921" y="886"/>
                  </a:lnTo>
                  <a:lnTo>
                    <a:pt x="2862" y="815"/>
                  </a:lnTo>
                  <a:lnTo>
                    <a:pt x="2798" y="747"/>
                  </a:lnTo>
                  <a:lnTo>
                    <a:pt x="2730" y="683"/>
                  </a:lnTo>
                  <a:lnTo>
                    <a:pt x="2659" y="624"/>
                  </a:lnTo>
                  <a:lnTo>
                    <a:pt x="2584" y="570"/>
                  </a:lnTo>
                  <a:lnTo>
                    <a:pt x="2505" y="520"/>
                  </a:lnTo>
                  <a:lnTo>
                    <a:pt x="2423" y="475"/>
                  </a:lnTo>
                  <a:lnTo>
                    <a:pt x="2337" y="436"/>
                  </a:lnTo>
                  <a:lnTo>
                    <a:pt x="2249" y="402"/>
                  </a:lnTo>
                  <a:lnTo>
                    <a:pt x="2158" y="374"/>
                  </a:lnTo>
                  <a:lnTo>
                    <a:pt x="2065" y="351"/>
                  </a:lnTo>
                  <a:lnTo>
                    <a:pt x="1969" y="335"/>
                  </a:lnTo>
                  <a:lnTo>
                    <a:pt x="1872" y="325"/>
                  </a:lnTo>
                  <a:lnTo>
                    <a:pt x="1773" y="322"/>
                  </a:lnTo>
                  <a:close/>
                  <a:moveTo>
                    <a:pt x="1773" y="0"/>
                  </a:moveTo>
                  <a:lnTo>
                    <a:pt x="1881" y="4"/>
                  </a:lnTo>
                  <a:lnTo>
                    <a:pt x="1987" y="13"/>
                  </a:lnTo>
                  <a:lnTo>
                    <a:pt x="2091" y="30"/>
                  </a:lnTo>
                  <a:lnTo>
                    <a:pt x="2194" y="51"/>
                  </a:lnTo>
                  <a:lnTo>
                    <a:pt x="2293" y="78"/>
                  </a:lnTo>
                  <a:lnTo>
                    <a:pt x="2391" y="112"/>
                  </a:lnTo>
                  <a:lnTo>
                    <a:pt x="2486" y="150"/>
                  </a:lnTo>
                  <a:lnTo>
                    <a:pt x="2578" y="194"/>
                  </a:lnTo>
                  <a:lnTo>
                    <a:pt x="2668" y="243"/>
                  </a:lnTo>
                  <a:lnTo>
                    <a:pt x="2753" y="296"/>
                  </a:lnTo>
                  <a:lnTo>
                    <a:pt x="2836" y="354"/>
                  </a:lnTo>
                  <a:lnTo>
                    <a:pt x="2915" y="418"/>
                  </a:lnTo>
                  <a:lnTo>
                    <a:pt x="2990" y="485"/>
                  </a:lnTo>
                  <a:lnTo>
                    <a:pt x="3061" y="556"/>
                  </a:lnTo>
                  <a:lnTo>
                    <a:pt x="3129" y="630"/>
                  </a:lnTo>
                  <a:lnTo>
                    <a:pt x="3191" y="710"/>
                  </a:lnTo>
                  <a:lnTo>
                    <a:pt x="3250" y="792"/>
                  </a:lnTo>
                  <a:lnTo>
                    <a:pt x="3304" y="879"/>
                  </a:lnTo>
                  <a:lnTo>
                    <a:pt x="3352" y="967"/>
                  </a:lnTo>
                  <a:lnTo>
                    <a:pt x="3395" y="1060"/>
                  </a:lnTo>
                  <a:lnTo>
                    <a:pt x="3434" y="1154"/>
                  </a:lnTo>
                  <a:lnTo>
                    <a:pt x="3468" y="1252"/>
                  </a:lnTo>
                  <a:lnTo>
                    <a:pt x="3495" y="1352"/>
                  </a:lnTo>
                  <a:lnTo>
                    <a:pt x="3516" y="1454"/>
                  </a:lnTo>
                  <a:lnTo>
                    <a:pt x="3533" y="1558"/>
                  </a:lnTo>
                  <a:lnTo>
                    <a:pt x="3542" y="1664"/>
                  </a:lnTo>
                  <a:lnTo>
                    <a:pt x="3546" y="1772"/>
                  </a:lnTo>
                  <a:lnTo>
                    <a:pt x="3542" y="1880"/>
                  </a:lnTo>
                  <a:lnTo>
                    <a:pt x="3533" y="1987"/>
                  </a:lnTo>
                  <a:lnTo>
                    <a:pt x="3516" y="2091"/>
                  </a:lnTo>
                  <a:lnTo>
                    <a:pt x="3495" y="2193"/>
                  </a:lnTo>
                  <a:lnTo>
                    <a:pt x="3468" y="2293"/>
                  </a:lnTo>
                  <a:lnTo>
                    <a:pt x="3434" y="2390"/>
                  </a:lnTo>
                  <a:lnTo>
                    <a:pt x="3395" y="2485"/>
                  </a:lnTo>
                  <a:lnTo>
                    <a:pt x="3352" y="2578"/>
                  </a:lnTo>
                  <a:lnTo>
                    <a:pt x="3304" y="2666"/>
                  </a:lnTo>
                  <a:lnTo>
                    <a:pt x="3250" y="2752"/>
                  </a:lnTo>
                  <a:lnTo>
                    <a:pt x="3191" y="2834"/>
                  </a:lnTo>
                  <a:lnTo>
                    <a:pt x="3129" y="2913"/>
                  </a:lnTo>
                  <a:lnTo>
                    <a:pt x="3061" y="2989"/>
                  </a:lnTo>
                  <a:lnTo>
                    <a:pt x="2990" y="3060"/>
                  </a:lnTo>
                  <a:lnTo>
                    <a:pt x="2915" y="3127"/>
                  </a:lnTo>
                  <a:lnTo>
                    <a:pt x="2836" y="3189"/>
                  </a:lnTo>
                  <a:lnTo>
                    <a:pt x="2753" y="3248"/>
                  </a:lnTo>
                  <a:lnTo>
                    <a:pt x="2668" y="3302"/>
                  </a:lnTo>
                  <a:lnTo>
                    <a:pt x="2578" y="3350"/>
                  </a:lnTo>
                  <a:lnTo>
                    <a:pt x="2486" y="3394"/>
                  </a:lnTo>
                  <a:lnTo>
                    <a:pt x="2391" y="3433"/>
                  </a:lnTo>
                  <a:lnTo>
                    <a:pt x="2293" y="3466"/>
                  </a:lnTo>
                  <a:lnTo>
                    <a:pt x="2194" y="3494"/>
                  </a:lnTo>
                  <a:lnTo>
                    <a:pt x="2091" y="3515"/>
                  </a:lnTo>
                  <a:lnTo>
                    <a:pt x="1987" y="3530"/>
                  </a:lnTo>
                  <a:lnTo>
                    <a:pt x="1881" y="3540"/>
                  </a:lnTo>
                  <a:lnTo>
                    <a:pt x="1773" y="3543"/>
                  </a:lnTo>
                  <a:lnTo>
                    <a:pt x="1665" y="3540"/>
                  </a:lnTo>
                  <a:lnTo>
                    <a:pt x="1558" y="3530"/>
                  </a:lnTo>
                  <a:lnTo>
                    <a:pt x="1454" y="3515"/>
                  </a:lnTo>
                  <a:lnTo>
                    <a:pt x="1352" y="3494"/>
                  </a:lnTo>
                  <a:lnTo>
                    <a:pt x="1251" y="3466"/>
                  </a:lnTo>
                  <a:lnTo>
                    <a:pt x="1154" y="3433"/>
                  </a:lnTo>
                  <a:lnTo>
                    <a:pt x="1059" y="3394"/>
                  </a:lnTo>
                  <a:lnTo>
                    <a:pt x="967" y="3350"/>
                  </a:lnTo>
                  <a:lnTo>
                    <a:pt x="878" y="3302"/>
                  </a:lnTo>
                  <a:lnTo>
                    <a:pt x="791" y="3248"/>
                  </a:lnTo>
                  <a:lnTo>
                    <a:pt x="709" y="3189"/>
                  </a:lnTo>
                  <a:lnTo>
                    <a:pt x="631" y="3127"/>
                  </a:lnTo>
                  <a:lnTo>
                    <a:pt x="555" y="3060"/>
                  </a:lnTo>
                  <a:lnTo>
                    <a:pt x="484" y="2989"/>
                  </a:lnTo>
                  <a:lnTo>
                    <a:pt x="417" y="2913"/>
                  </a:lnTo>
                  <a:lnTo>
                    <a:pt x="354" y="2834"/>
                  </a:lnTo>
                  <a:lnTo>
                    <a:pt x="296" y="2752"/>
                  </a:lnTo>
                  <a:lnTo>
                    <a:pt x="242" y="2666"/>
                  </a:lnTo>
                  <a:lnTo>
                    <a:pt x="193" y="2578"/>
                  </a:lnTo>
                  <a:lnTo>
                    <a:pt x="149" y="2485"/>
                  </a:lnTo>
                  <a:lnTo>
                    <a:pt x="111" y="2390"/>
                  </a:lnTo>
                  <a:lnTo>
                    <a:pt x="78" y="2293"/>
                  </a:lnTo>
                  <a:lnTo>
                    <a:pt x="50" y="2193"/>
                  </a:lnTo>
                  <a:lnTo>
                    <a:pt x="28" y="2091"/>
                  </a:lnTo>
                  <a:lnTo>
                    <a:pt x="13" y="1987"/>
                  </a:lnTo>
                  <a:lnTo>
                    <a:pt x="3" y="1880"/>
                  </a:lnTo>
                  <a:lnTo>
                    <a:pt x="0" y="1772"/>
                  </a:lnTo>
                  <a:lnTo>
                    <a:pt x="3" y="1664"/>
                  </a:lnTo>
                  <a:lnTo>
                    <a:pt x="13" y="1558"/>
                  </a:lnTo>
                  <a:lnTo>
                    <a:pt x="28" y="1454"/>
                  </a:lnTo>
                  <a:lnTo>
                    <a:pt x="50" y="1352"/>
                  </a:lnTo>
                  <a:lnTo>
                    <a:pt x="78" y="1252"/>
                  </a:lnTo>
                  <a:lnTo>
                    <a:pt x="111" y="1154"/>
                  </a:lnTo>
                  <a:lnTo>
                    <a:pt x="149" y="1060"/>
                  </a:lnTo>
                  <a:lnTo>
                    <a:pt x="193" y="967"/>
                  </a:lnTo>
                  <a:lnTo>
                    <a:pt x="242" y="879"/>
                  </a:lnTo>
                  <a:lnTo>
                    <a:pt x="296" y="792"/>
                  </a:lnTo>
                  <a:lnTo>
                    <a:pt x="354" y="710"/>
                  </a:lnTo>
                  <a:lnTo>
                    <a:pt x="417" y="630"/>
                  </a:lnTo>
                  <a:lnTo>
                    <a:pt x="484" y="556"/>
                  </a:lnTo>
                  <a:lnTo>
                    <a:pt x="555" y="485"/>
                  </a:lnTo>
                  <a:lnTo>
                    <a:pt x="631" y="418"/>
                  </a:lnTo>
                  <a:lnTo>
                    <a:pt x="709" y="354"/>
                  </a:lnTo>
                  <a:lnTo>
                    <a:pt x="791" y="296"/>
                  </a:lnTo>
                  <a:lnTo>
                    <a:pt x="878" y="243"/>
                  </a:lnTo>
                  <a:lnTo>
                    <a:pt x="967" y="194"/>
                  </a:lnTo>
                  <a:lnTo>
                    <a:pt x="1059" y="150"/>
                  </a:lnTo>
                  <a:lnTo>
                    <a:pt x="1154" y="112"/>
                  </a:lnTo>
                  <a:lnTo>
                    <a:pt x="1251" y="78"/>
                  </a:lnTo>
                  <a:lnTo>
                    <a:pt x="1352" y="51"/>
                  </a:lnTo>
                  <a:lnTo>
                    <a:pt x="1454" y="30"/>
                  </a:lnTo>
                  <a:lnTo>
                    <a:pt x="1558" y="13"/>
                  </a:lnTo>
                  <a:lnTo>
                    <a:pt x="1665" y="4"/>
                  </a:lnTo>
                  <a:lnTo>
                    <a:pt x="1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" name="Google Shape;1617;p31"/>
          <p:cNvGrpSpPr/>
          <p:nvPr/>
        </p:nvGrpSpPr>
        <p:grpSpPr>
          <a:xfrm>
            <a:off x="381000" y="3301391"/>
            <a:ext cx="320644" cy="320282"/>
            <a:chOff x="3867150" y="1868488"/>
            <a:chExt cx="1406525" cy="1404938"/>
          </a:xfrm>
        </p:grpSpPr>
        <p:sp>
          <p:nvSpPr>
            <p:cNvPr id="1618" name="Google Shape;1618;p31"/>
            <p:cNvSpPr/>
            <p:nvPr/>
          </p:nvSpPr>
          <p:spPr>
            <a:xfrm>
              <a:off x="4225925" y="2312988"/>
              <a:ext cx="715963" cy="539750"/>
            </a:xfrm>
            <a:custGeom>
              <a:avLst/>
              <a:gdLst/>
              <a:ahLst/>
              <a:cxnLst/>
              <a:rect l="l" t="t" r="r" b="b"/>
              <a:pathLst>
                <a:path w="1806" h="1359" extrusionOk="0">
                  <a:moveTo>
                    <a:pt x="1534" y="0"/>
                  </a:moveTo>
                  <a:lnTo>
                    <a:pt x="1806" y="280"/>
                  </a:lnTo>
                  <a:lnTo>
                    <a:pt x="693" y="1359"/>
                  </a:lnTo>
                  <a:lnTo>
                    <a:pt x="0" y="668"/>
                  </a:lnTo>
                  <a:lnTo>
                    <a:pt x="236" y="432"/>
                  </a:lnTo>
                  <a:lnTo>
                    <a:pt x="676" y="873"/>
                  </a:lnTo>
                  <a:lnTo>
                    <a:pt x="15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19" name="Google Shape;1619;p31"/>
            <p:cNvSpPr/>
            <p:nvPr/>
          </p:nvSpPr>
          <p:spPr>
            <a:xfrm>
              <a:off x="3867150" y="1868488"/>
              <a:ext cx="1406525" cy="1404938"/>
            </a:xfrm>
            <a:custGeom>
              <a:avLst/>
              <a:gdLst/>
              <a:ahLst/>
              <a:cxnLst/>
              <a:rect l="l" t="t" r="r" b="b"/>
              <a:pathLst>
                <a:path w="3546" h="3543" extrusionOk="0">
                  <a:moveTo>
                    <a:pt x="1773" y="322"/>
                  </a:moveTo>
                  <a:lnTo>
                    <a:pt x="1673" y="325"/>
                  </a:lnTo>
                  <a:lnTo>
                    <a:pt x="1575" y="335"/>
                  </a:lnTo>
                  <a:lnTo>
                    <a:pt x="1480" y="351"/>
                  </a:lnTo>
                  <a:lnTo>
                    <a:pt x="1386" y="374"/>
                  </a:lnTo>
                  <a:lnTo>
                    <a:pt x="1296" y="402"/>
                  </a:lnTo>
                  <a:lnTo>
                    <a:pt x="1207" y="435"/>
                  </a:lnTo>
                  <a:lnTo>
                    <a:pt x="1122" y="475"/>
                  </a:lnTo>
                  <a:lnTo>
                    <a:pt x="1040" y="519"/>
                  </a:lnTo>
                  <a:lnTo>
                    <a:pt x="961" y="569"/>
                  </a:lnTo>
                  <a:lnTo>
                    <a:pt x="885" y="624"/>
                  </a:lnTo>
                  <a:lnTo>
                    <a:pt x="814" y="683"/>
                  </a:lnTo>
                  <a:lnTo>
                    <a:pt x="746" y="746"/>
                  </a:lnTo>
                  <a:lnTo>
                    <a:pt x="682" y="814"/>
                  </a:lnTo>
                  <a:lnTo>
                    <a:pt x="623" y="886"/>
                  </a:lnTo>
                  <a:lnTo>
                    <a:pt x="569" y="962"/>
                  </a:lnTo>
                  <a:lnTo>
                    <a:pt x="519" y="1040"/>
                  </a:lnTo>
                  <a:lnTo>
                    <a:pt x="474" y="1122"/>
                  </a:lnTo>
                  <a:lnTo>
                    <a:pt x="435" y="1208"/>
                  </a:lnTo>
                  <a:lnTo>
                    <a:pt x="401" y="1296"/>
                  </a:lnTo>
                  <a:lnTo>
                    <a:pt x="372" y="1387"/>
                  </a:lnTo>
                  <a:lnTo>
                    <a:pt x="350" y="1479"/>
                  </a:lnTo>
                  <a:lnTo>
                    <a:pt x="334" y="1576"/>
                  </a:lnTo>
                  <a:lnTo>
                    <a:pt x="324" y="1673"/>
                  </a:lnTo>
                  <a:lnTo>
                    <a:pt x="321" y="1772"/>
                  </a:lnTo>
                  <a:lnTo>
                    <a:pt x="324" y="1871"/>
                  </a:lnTo>
                  <a:lnTo>
                    <a:pt x="334" y="1969"/>
                  </a:lnTo>
                  <a:lnTo>
                    <a:pt x="350" y="2064"/>
                  </a:lnTo>
                  <a:lnTo>
                    <a:pt x="372" y="2158"/>
                  </a:lnTo>
                  <a:lnTo>
                    <a:pt x="401" y="2249"/>
                  </a:lnTo>
                  <a:lnTo>
                    <a:pt x="435" y="2337"/>
                  </a:lnTo>
                  <a:lnTo>
                    <a:pt x="474" y="2422"/>
                  </a:lnTo>
                  <a:lnTo>
                    <a:pt x="519" y="2504"/>
                  </a:lnTo>
                  <a:lnTo>
                    <a:pt x="569" y="2583"/>
                  </a:lnTo>
                  <a:lnTo>
                    <a:pt x="623" y="2659"/>
                  </a:lnTo>
                  <a:lnTo>
                    <a:pt x="682" y="2731"/>
                  </a:lnTo>
                  <a:lnTo>
                    <a:pt x="746" y="2798"/>
                  </a:lnTo>
                  <a:lnTo>
                    <a:pt x="814" y="2861"/>
                  </a:lnTo>
                  <a:lnTo>
                    <a:pt x="885" y="2921"/>
                  </a:lnTo>
                  <a:lnTo>
                    <a:pt x="961" y="2976"/>
                  </a:lnTo>
                  <a:lnTo>
                    <a:pt x="1040" y="3025"/>
                  </a:lnTo>
                  <a:lnTo>
                    <a:pt x="1122" y="3070"/>
                  </a:lnTo>
                  <a:lnTo>
                    <a:pt x="1207" y="3108"/>
                  </a:lnTo>
                  <a:lnTo>
                    <a:pt x="1296" y="3143"/>
                  </a:lnTo>
                  <a:lnTo>
                    <a:pt x="1386" y="3171"/>
                  </a:lnTo>
                  <a:lnTo>
                    <a:pt x="1480" y="3194"/>
                  </a:lnTo>
                  <a:lnTo>
                    <a:pt x="1575" y="3210"/>
                  </a:lnTo>
                  <a:lnTo>
                    <a:pt x="1673" y="3220"/>
                  </a:lnTo>
                  <a:lnTo>
                    <a:pt x="1773" y="3223"/>
                  </a:lnTo>
                  <a:lnTo>
                    <a:pt x="1872" y="3220"/>
                  </a:lnTo>
                  <a:lnTo>
                    <a:pt x="1969" y="3210"/>
                  </a:lnTo>
                  <a:lnTo>
                    <a:pt x="2065" y="3194"/>
                  </a:lnTo>
                  <a:lnTo>
                    <a:pt x="2158" y="3171"/>
                  </a:lnTo>
                  <a:lnTo>
                    <a:pt x="2250" y="3143"/>
                  </a:lnTo>
                  <a:lnTo>
                    <a:pt x="2337" y="3108"/>
                  </a:lnTo>
                  <a:lnTo>
                    <a:pt x="2423" y="3070"/>
                  </a:lnTo>
                  <a:lnTo>
                    <a:pt x="2506" y="3025"/>
                  </a:lnTo>
                  <a:lnTo>
                    <a:pt x="2585" y="2976"/>
                  </a:lnTo>
                  <a:lnTo>
                    <a:pt x="2660" y="2921"/>
                  </a:lnTo>
                  <a:lnTo>
                    <a:pt x="2731" y="2861"/>
                  </a:lnTo>
                  <a:lnTo>
                    <a:pt x="2799" y="2798"/>
                  </a:lnTo>
                  <a:lnTo>
                    <a:pt x="2863" y="2731"/>
                  </a:lnTo>
                  <a:lnTo>
                    <a:pt x="2921" y="2659"/>
                  </a:lnTo>
                  <a:lnTo>
                    <a:pt x="2977" y="2583"/>
                  </a:lnTo>
                  <a:lnTo>
                    <a:pt x="3026" y="2504"/>
                  </a:lnTo>
                  <a:lnTo>
                    <a:pt x="3070" y="2422"/>
                  </a:lnTo>
                  <a:lnTo>
                    <a:pt x="3110" y="2337"/>
                  </a:lnTo>
                  <a:lnTo>
                    <a:pt x="3144" y="2249"/>
                  </a:lnTo>
                  <a:lnTo>
                    <a:pt x="3173" y="2158"/>
                  </a:lnTo>
                  <a:lnTo>
                    <a:pt x="3195" y="2064"/>
                  </a:lnTo>
                  <a:lnTo>
                    <a:pt x="3211" y="1969"/>
                  </a:lnTo>
                  <a:lnTo>
                    <a:pt x="3221" y="1871"/>
                  </a:lnTo>
                  <a:lnTo>
                    <a:pt x="3225" y="1772"/>
                  </a:lnTo>
                  <a:lnTo>
                    <a:pt x="3221" y="1673"/>
                  </a:lnTo>
                  <a:lnTo>
                    <a:pt x="3211" y="1576"/>
                  </a:lnTo>
                  <a:lnTo>
                    <a:pt x="3195" y="1481"/>
                  </a:lnTo>
                  <a:lnTo>
                    <a:pt x="3172" y="1387"/>
                  </a:lnTo>
                  <a:lnTo>
                    <a:pt x="3144" y="1296"/>
                  </a:lnTo>
                  <a:lnTo>
                    <a:pt x="3109" y="1208"/>
                  </a:lnTo>
                  <a:lnTo>
                    <a:pt x="3070" y="1122"/>
                  </a:lnTo>
                  <a:lnTo>
                    <a:pt x="3025" y="1040"/>
                  </a:lnTo>
                  <a:lnTo>
                    <a:pt x="2975" y="962"/>
                  </a:lnTo>
                  <a:lnTo>
                    <a:pt x="2921" y="886"/>
                  </a:lnTo>
                  <a:lnTo>
                    <a:pt x="2862" y="815"/>
                  </a:lnTo>
                  <a:lnTo>
                    <a:pt x="2798" y="747"/>
                  </a:lnTo>
                  <a:lnTo>
                    <a:pt x="2730" y="683"/>
                  </a:lnTo>
                  <a:lnTo>
                    <a:pt x="2659" y="624"/>
                  </a:lnTo>
                  <a:lnTo>
                    <a:pt x="2584" y="570"/>
                  </a:lnTo>
                  <a:lnTo>
                    <a:pt x="2505" y="520"/>
                  </a:lnTo>
                  <a:lnTo>
                    <a:pt x="2423" y="475"/>
                  </a:lnTo>
                  <a:lnTo>
                    <a:pt x="2337" y="436"/>
                  </a:lnTo>
                  <a:lnTo>
                    <a:pt x="2249" y="402"/>
                  </a:lnTo>
                  <a:lnTo>
                    <a:pt x="2158" y="374"/>
                  </a:lnTo>
                  <a:lnTo>
                    <a:pt x="2065" y="351"/>
                  </a:lnTo>
                  <a:lnTo>
                    <a:pt x="1969" y="335"/>
                  </a:lnTo>
                  <a:lnTo>
                    <a:pt x="1872" y="325"/>
                  </a:lnTo>
                  <a:lnTo>
                    <a:pt x="1773" y="322"/>
                  </a:lnTo>
                  <a:close/>
                  <a:moveTo>
                    <a:pt x="1773" y="0"/>
                  </a:moveTo>
                  <a:lnTo>
                    <a:pt x="1881" y="4"/>
                  </a:lnTo>
                  <a:lnTo>
                    <a:pt x="1987" y="13"/>
                  </a:lnTo>
                  <a:lnTo>
                    <a:pt x="2091" y="30"/>
                  </a:lnTo>
                  <a:lnTo>
                    <a:pt x="2194" y="51"/>
                  </a:lnTo>
                  <a:lnTo>
                    <a:pt x="2293" y="78"/>
                  </a:lnTo>
                  <a:lnTo>
                    <a:pt x="2391" y="112"/>
                  </a:lnTo>
                  <a:lnTo>
                    <a:pt x="2486" y="150"/>
                  </a:lnTo>
                  <a:lnTo>
                    <a:pt x="2578" y="194"/>
                  </a:lnTo>
                  <a:lnTo>
                    <a:pt x="2668" y="243"/>
                  </a:lnTo>
                  <a:lnTo>
                    <a:pt x="2753" y="296"/>
                  </a:lnTo>
                  <a:lnTo>
                    <a:pt x="2836" y="354"/>
                  </a:lnTo>
                  <a:lnTo>
                    <a:pt x="2915" y="418"/>
                  </a:lnTo>
                  <a:lnTo>
                    <a:pt x="2990" y="485"/>
                  </a:lnTo>
                  <a:lnTo>
                    <a:pt x="3061" y="556"/>
                  </a:lnTo>
                  <a:lnTo>
                    <a:pt x="3129" y="630"/>
                  </a:lnTo>
                  <a:lnTo>
                    <a:pt x="3191" y="710"/>
                  </a:lnTo>
                  <a:lnTo>
                    <a:pt x="3250" y="792"/>
                  </a:lnTo>
                  <a:lnTo>
                    <a:pt x="3304" y="879"/>
                  </a:lnTo>
                  <a:lnTo>
                    <a:pt x="3352" y="967"/>
                  </a:lnTo>
                  <a:lnTo>
                    <a:pt x="3395" y="1060"/>
                  </a:lnTo>
                  <a:lnTo>
                    <a:pt x="3434" y="1154"/>
                  </a:lnTo>
                  <a:lnTo>
                    <a:pt x="3468" y="1252"/>
                  </a:lnTo>
                  <a:lnTo>
                    <a:pt x="3495" y="1352"/>
                  </a:lnTo>
                  <a:lnTo>
                    <a:pt x="3516" y="1454"/>
                  </a:lnTo>
                  <a:lnTo>
                    <a:pt x="3533" y="1558"/>
                  </a:lnTo>
                  <a:lnTo>
                    <a:pt x="3542" y="1664"/>
                  </a:lnTo>
                  <a:lnTo>
                    <a:pt x="3546" y="1772"/>
                  </a:lnTo>
                  <a:lnTo>
                    <a:pt x="3542" y="1880"/>
                  </a:lnTo>
                  <a:lnTo>
                    <a:pt x="3533" y="1987"/>
                  </a:lnTo>
                  <a:lnTo>
                    <a:pt x="3516" y="2091"/>
                  </a:lnTo>
                  <a:lnTo>
                    <a:pt x="3495" y="2193"/>
                  </a:lnTo>
                  <a:lnTo>
                    <a:pt x="3468" y="2293"/>
                  </a:lnTo>
                  <a:lnTo>
                    <a:pt x="3434" y="2390"/>
                  </a:lnTo>
                  <a:lnTo>
                    <a:pt x="3395" y="2485"/>
                  </a:lnTo>
                  <a:lnTo>
                    <a:pt x="3352" y="2578"/>
                  </a:lnTo>
                  <a:lnTo>
                    <a:pt x="3304" y="2666"/>
                  </a:lnTo>
                  <a:lnTo>
                    <a:pt x="3250" y="2752"/>
                  </a:lnTo>
                  <a:lnTo>
                    <a:pt x="3191" y="2834"/>
                  </a:lnTo>
                  <a:lnTo>
                    <a:pt x="3129" y="2913"/>
                  </a:lnTo>
                  <a:lnTo>
                    <a:pt x="3061" y="2989"/>
                  </a:lnTo>
                  <a:lnTo>
                    <a:pt x="2990" y="3060"/>
                  </a:lnTo>
                  <a:lnTo>
                    <a:pt x="2915" y="3127"/>
                  </a:lnTo>
                  <a:lnTo>
                    <a:pt x="2836" y="3189"/>
                  </a:lnTo>
                  <a:lnTo>
                    <a:pt x="2753" y="3248"/>
                  </a:lnTo>
                  <a:lnTo>
                    <a:pt x="2668" y="3302"/>
                  </a:lnTo>
                  <a:lnTo>
                    <a:pt x="2578" y="3350"/>
                  </a:lnTo>
                  <a:lnTo>
                    <a:pt x="2486" y="3394"/>
                  </a:lnTo>
                  <a:lnTo>
                    <a:pt x="2391" y="3433"/>
                  </a:lnTo>
                  <a:lnTo>
                    <a:pt x="2293" y="3466"/>
                  </a:lnTo>
                  <a:lnTo>
                    <a:pt x="2194" y="3494"/>
                  </a:lnTo>
                  <a:lnTo>
                    <a:pt x="2091" y="3515"/>
                  </a:lnTo>
                  <a:lnTo>
                    <a:pt x="1987" y="3530"/>
                  </a:lnTo>
                  <a:lnTo>
                    <a:pt x="1881" y="3540"/>
                  </a:lnTo>
                  <a:lnTo>
                    <a:pt x="1773" y="3543"/>
                  </a:lnTo>
                  <a:lnTo>
                    <a:pt x="1665" y="3540"/>
                  </a:lnTo>
                  <a:lnTo>
                    <a:pt x="1558" y="3530"/>
                  </a:lnTo>
                  <a:lnTo>
                    <a:pt x="1454" y="3515"/>
                  </a:lnTo>
                  <a:lnTo>
                    <a:pt x="1352" y="3494"/>
                  </a:lnTo>
                  <a:lnTo>
                    <a:pt x="1251" y="3466"/>
                  </a:lnTo>
                  <a:lnTo>
                    <a:pt x="1154" y="3433"/>
                  </a:lnTo>
                  <a:lnTo>
                    <a:pt x="1059" y="3394"/>
                  </a:lnTo>
                  <a:lnTo>
                    <a:pt x="967" y="3350"/>
                  </a:lnTo>
                  <a:lnTo>
                    <a:pt x="878" y="3302"/>
                  </a:lnTo>
                  <a:lnTo>
                    <a:pt x="791" y="3248"/>
                  </a:lnTo>
                  <a:lnTo>
                    <a:pt x="709" y="3189"/>
                  </a:lnTo>
                  <a:lnTo>
                    <a:pt x="631" y="3127"/>
                  </a:lnTo>
                  <a:lnTo>
                    <a:pt x="555" y="3060"/>
                  </a:lnTo>
                  <a:lnTo>
                    <a:pt x="484" y="2989"/>
                  </a:lnTo>
                  <a:lnTo>
                    <a:pt x="417" y="2913"/>
                  </a:lnTo>
                  <a:lnTo>
                    <a:pt x="354" y="2834"/>
                  </a:lnTo>
                  <a:lnTo>
                    <a:pt x="296" y="2752"/>
                  </a:lnTo>
                  <a:lnTo>
                    <a:pt x="242" y="2666"/>
                  </a:lnTo>
                  <a:lnTo>
                    <a:pt x="193" y="2578"/>
                  </a:lnTo>
                  <a:lnTo>
                    <a:pt x="149" y="2485"/>
                  </a:lnTo>
                  <a:lnTo>
                    <a:pt x="111" y="2390"/>
                  </a:lnTo>
                  <a:lnTo>
                    <a:pt x="78" y="2293"/>
                  </a:lnTo>
                  <a:lnTo>
                    <a:pt x="50" y="2193"/>
                  </a:lnTo>
                  <a:lnTo>
                    <a:pt x="28" y="2091"/>
                  </a:lnTo>
                  <a:lnTo>
                    <a:pt x="13" y="1987"/>
                  </a:lnTo>
                  <a:lnTo>
                    <a:pt x="3" y="1880"/>
                  </a:lnTo>
                  <a:lnTo>
                    <a:pt x="0" y="1772"/>
                  </a:lnTo>
                  <a:lnTo>
                    <a:pt x="3" y="1664"/>
                  </a:lnTo>
                  <a:lnTo>
                    <a:pt x="13" y="1558"/>
                  </a:lnTo>
                  <a:lnTo>
                    <a:pt x="28" y="1454"/>
                  </a:lnTo>
                  <a:lnTo>
                    <a:pt x="50" y="1352"/>
                  </a:lnTo>
                  <a:lnTo>
                    <a:pt x="78" y="1252"/>
                  </a:lnTo>
                  <a:lnTo>
                    <a:pt x="111" y="1154"/>
                  </a:lnTo>
                  <a:lnTo>
                    <a:pt x="149" y="1060"/>
                  </a:lnTo>
                  <a:lnTo>
                    <a:pt x="193" y="967"/>
                  </a:lnTo>
                  <a:lnTo>
                    <a:pt x="242" y="879"/>
                  </a:lnTo>
                  <a:lnTo>
                    <a:pt x="296" y="792"/>
                  </a:lnTo>
                  <a:lnTo>
                    <a:pt x="354" y="710"/>
                  </a:lnTo>
                  <a:lnTo>
                    <a:pt x="417" y="630"/>
                  </a:lnTo>
                  <a:lnTo>
                    <a:pt x="484" y="556"/>
                  </a:lnTo>
                  <a:lnTo>
                    <a:pt x="555" y="485"/>
                  </a:lnTo>
                  <a:lnTo>
                    <a:pt x="631" y="418"/>
                  </a:lnTo>
                  <a:lnTo>
                    <a:pt x="709" y="354"/>
                  </a:lnTo>
                  <a:lnTo>
                    <a:pt x="791" y="296"/>
                  </a:lnTo>
                  <a:lnTo>
                    <a:pt x="878" y="243"/>
                  </a:lnTo>
                  <a:lnTo>
                    <a:pt x="967" y="194"/>
                  </a:lnTo>
                  <a:lnTo>
                    <a:pt x="1059" y="150"/>
                  </a:lnTo>
                  <a:lnTo>
                    <a:pt x="1154" y="112"/>
                  </a:lnTo>
                  <a:lnTo>
                    <a:pt x="1251" y="78"/>
                  </a:lnTo>
                  <a:lnTo>
                    <a:pt x="1352" y="51"/>
                  </a:lnTo>
                  <a:lnTo>
                    <a:pt x="1454" y="30"/>
                  </a:lnTo>
                  <a:lnTo>
                    <a:pt x="1558" y="13"/>
                  </a:lnTo>
                  <a:lnTo>
                    <a:pt x="1665" y="4"/>
                  </a:lnTo>
                  <a:lnTo>
                    <a:pt x="1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620" name="Google Shape;1620;p31"/>
          <p:cNvSpPr txBox="1"/>
          <p:nvPr/>
        </p:nvSpPr>
        <p:spPr>
          <a:xfrm>
            <a:off x="800608" y="796340"/>
            <a:ext cx="5905985" cy="4062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lvl="0" algn="just">
              <a:lnSpc>
                <a:spcPct val="150000"/>
              </a:lnSpc>
              <a:buClr>
                <a:schemeClr val="lt1"/>
              </a:buClr>
              <a:buSzPts val="1400"/>
            </a:pPr>
            <a:endParaRPr lang="ru-RU" sz="1600" b="1" dirty="0">
              <a:sym typeface="Roboto"/>
            </a:endParaRPr>
          </a:p>
          <a:p>
            <a:pPr lvl="0" algn="just">
              <a:lnSpc>
                <a:spcPct val="150000"/>
              </a:lnSpc>
              <a:buClr>
                <a:schemeClr val="lt1"/>
              </a:buClr>
              <a:buSzPts val="1400"/>
            </a:pPr>
            <a:r>
              <a:rPr lang="ru-RU" sz="1600" b="1" dirty="0">
                <a:solidFill>
                  <a:schemeClr val="bg1"/>
                </a:solidFill>
                <a:sym typeface="Roboto"/>
              </a:rPr>
              <a:t>    Достойный уровень </a:t>
            </a:r>
            <a:r>
              <a:rPr lang="ru-RU" sz="1600" b="1" dirty="0" smtClean="0">
                <a:solidFill>
                  <a:schemeClr val="bg1"/>
                </a:solidFill>
                <a:sym typeface="Roboto"/>
              </a:rPr>
              <a:t>зарплаты (доплаты, надбавки).</a:t>
            </a:r>
            <a:endParaRPr lang="ru-RU" sz="1600" b="1" dirty="0">
              <a:solidFill>
                <a:schemeClr val="bg1"/>
              </a:solidFill>
              <a:sym typeface="Roboto"/>
            </a:endParaRPr>
          </a:p>
          <a:p>
            <a:pPr lvl="0" algn="just">
              <a:lnSpc>
                <a:spcPct val="150000"/>
              </a:lnSpc>
              <a:buClr>
                <a:schemeClr val="lt1"/>
              </a:buClr>
              <a:buSzPts val="1400"/>
            </a:pPr>
            <a:r>
              <a:rPr lang="ru-RU" sz="1600" b="1" dirty="0">
                <a:solidFill>
                  <a:schemeClr val="bg1"/>
                </a:solidFill>
                <a:sym typeface="Roboto"/>
              </a:rPr>
              <a:t>    Устная похвала.</a:t>
            </a:r>
          </a:p>
          <a:p>
            <a:pPr lvl="0" algn="just">
              <a:lnSpc>
                <a:spcPct val="150000"/>
              </a:lnSpc>
              <a:buClr>
                <a:schemeClr val="lt1"/>
              </a:buClr>
              <a:buSzPts val="1400"/>
            </a:pPr>
            <a:r>
              <a:rPr lang="ru-RU" sz="1600" b="1" dirty="0">
                <a:solidFill>
                  <a:schemeClr val="bg1"/>
                </a:solidFill>
                <a:sym typeface="Roboto"/>
              </a:rPr>
              <a:t>    Обращение по имени к </a:t>
            </a:r>
            <a:r>
              <a:rPr lang="ru-RU" sz="1600" b="1" dirty="0" smtClean="0">
                <a:solidFill>
                  <a:schemeClr val="bg1"/>
                </a:solidFill>
                <a:sym typeface="Roboto"/>
              </a:rPr>
              <a:t>каждому.</a:t>
            </a:r>
            <a:endParaRPr lang="ru-RU" sz="1600" b="1" dirty="0">
              <a:solidFill>
                <a:schemeClr val="bg1"/>
              </a:solidFill>
              <a:sym typeface="Roboto"/>
            </a:endParaRPr>
          </a:p>
          <a:p>
            <a:pPr lvl="0" algn="just">
              <a:lnSpc>
                <a:spcPct val="150000"/>
              </a:lnSpc>
              <a:buClr>
                <a:schemeClr val="lt1"/>
              </a:buClr>
              <a:buSzPts val="1400"/>
            </a:pPr>
            <a:r>
              <a:rPr lang="ru-RU" sz="1600" b="1" dirty="0">
                <a:solidFill>
                  <a:schemeClr val="bg1"/>
                </a:solidFill>
                <a:sym typeface="Roboto"/>
              </a:rPr>
              <a:t>    Предоставление внепланового выходного.</a:t>
            </a:r>
          </a:p>
          <a:p>
            <a:pPr lvl="0" algn="just">
              <a:lnSpc>
                <a:spcPct val="150000"/>
              </a:lnSpc>
              <a:buClr>
                <a:schemeClr val="lt1"/>
              </a:buClr>
              <a:buSzPts val="1400"/>
            </a:pPr>
            <a:r>
              <a:rPr lang="ru-RU" sz="1600" b="1" dirty="0">
                <a:solidFill>
                  <a:schemeClr val="bg1"/>
                </a:solidFill>
                <a:sym typeface="Roboto"/>
              </a:rPr>
              <a:t>    Памятный знак.</a:t>
            </a:r>
          </a:p>
          <a:p>
            <a:pPr lvl="0" algn="just">
              <a:lnSpc>
                <a:spcPct val="150000"/>
              </a:lnSpc>
              <a:buClr>
                <a:schemeClr val="lt1"/>
              </a:buClr>
              <a:buSzPts val="1400"/>
            </a:pPr>
            <a:r>
              <a:rPr lang="ru-RU" sz="1600" b="1" dirty="0">
                <a:solidFill>
                  <a:schemeClr val="bg1"/>
                </a:solidFill>
                <a:sym typeface="Roboto"/>
              </a:rPr>
              <a:t>    Карьерный рост.</a:t>
            </a:r>
          </a:p>
          <a:p>
            <a:pPr lvl="0" algn="just">
              <a:lnSpc>
                <a:spcPct val="150000"/>
              </a:lnSpc>
              <a:buClr>
                <a:schemeClr val="lt1"/>
              </a:buClr>
              <a:buSzPts val="1400"/>
            </a:pPr>
            <a:r>
              <a:rPr lang="ru-RU" sz="1600" b="1" dirty="0">
                <a:solidFill>
                  <a:schemeClr val="bg1"/>
                </a:solidFill>
                <a:sym typeface="Roboto"/>
              </a:rPr>
              <a:t>    Уважительное отношение к </a:t>
            </a:r>
            <a:r>
              <a:rPr lang="ru-RU" sz="1600" b="1" dirty="0" smtClean="0">
                <a:solidFill>
                  <a:schemeClr val="bg1"/>
                </a:solidFill>
                <a:sym typeface="Roboto"/>
              </a:rPr>
              <a:t>мнению.</a:t>
            </a:r>
            <a:endParaRPr lang="ru-RU" sz="1600" b="1" dirty="0">
              <a:solidFill>
                <a:schemeClr val="bg1"/>
              </a:solidFill>
              <a:sym typeface="Roboto"/>
            </a:endParaRPr>
          </a:p>
          <a:p>
            <a:pPr lvl="0" algn="just">
              <a:lnSpc>
                <a:spcPct val="150000"/>
              </a:lnSpc>
              <a:buClr>
                <a:schemeClr val="lt1"/>
              </a:buClr>
              <a:buSzPts val="1400"/>
            </a:pPr>
            <a:r>
              <a:rPr lang="ru-RU" sz="1600" b="1" dirty="0">
                <a:solidFill>
                  <a:schemeClr val="bg1"/>
                </a:solidFill>
                <a:sym typeface="Roboto"/>
              </a:rPr>
              <a:t>    Личные встречи руководства с </a:t>
            </a:r>
            <a:r>
              <a:rPr lang="ru-RU" sz="1600" b="1" dirty="0" smtClean="0">
                <a:solidFill>
                  <a:schemeClr val="bg1"/>
                </a:solidFill>
                <a:sym typeface="Roboto"/>
              </a:rPr>
              <a:t>педагогами.</a:t>
            </a:r>
            <a:endParaRPr lang="ru-RU" sz="1600" b="1" dirty="0">
              <a:solidFill>
                <a:schemeClr val="bg1"/>
              </a:solidFill>
              <a:sym typeface="Roboto"/>
            </a:endParaRPr>
          </a:p>
          <a:p>
            <a:pPr lvl="0" algn="just">
              <a:lnSpc>
                <a:spcPct val="150000"/>
              </a:lnSpc>
              <a:buClr>
                <a:schemeClr val="lt1"/>
              </a:buClr>
              <a:buSzPts val="1400"/>
            </a:pPr>
            <a:r>
              <a:rPr lang="ru-RU" sz="1600" b="1" dirty="0">
                <a:solidFill>
                  <a:schemeClr val="bg1"/>
                </a:solidFill>
                <a:sym typeface="Roboto"/>
              </a:rPr>
              <a:t>    Доска почета.</a:t>
            </a:r>
          </a:p>
          <a:p>
            <a:pPr lvl="0" algn="just">
              <a:lnSpc>
                <a:spcPct val="150000"/>
              </a:lnSpc>
              <a:buClr>
                <a:schemeClr val="lt1"/>
              </a:buClr>
              <a:buSzPts val="1400"/>
            </a:pPr>
            <a:r>
              <a:rPr lang="ru-RU" sz="1600" b="1" dirty="0">
                <a:solidFill>
                  <a:schemeClr val="bg1"/>
                </a:solidFill>
                <a:sym typeface="Roboto"/>
              </a:rPr>
              <a:t>    Гибкий график </a:t>
            </a:r>
            <a:r>
              <a:rPr lang="ru-RU" sz="1600" b="1" dirty="0" smtClean="0">
                <a:solidFill>
                  <a:schemeClr val="bg1"/>
                </a:solidFill>
                <a:sym typeface="Roboto"/>
              </a:rPr>
              <a:t> работы</a:t>
            </a:r>
            <a:r>
              <a:rPr lang="ru-RU" sz="1600" b="1" dirty="0">
                <a:solidFill>
                  <a:schemeClr val="bg1"/>
                </a:solidFill>
                <a:sym typeface="Roboto"/>
              </a:rPr>
              <a:t>.</a:t>
            </a:r>
          </a:p>
        </p:txBody>
      </p:sp>
      <p:grpSp>
        <p:nvGrpSpPr>
          <p:cNvPr id="5" name="Google Shape;1621;p31"/>
          <p:cNvGrpSpPr/>
          <p:nvPr/>
        </p:nvGrpSpPr>
        <p:grpSpPr>
          <a:xfrm>
            <a:off x="381000" y="3999493"/>
            <a:ext cx="320644" cy="320282"/>
            <a:chOff x="3867150" y="1868488"/>
            <a:chExt cx="1406525" cy="1404938"/>
          </a:xfrm>
        </p:grpSpPr>
        <p:sp>
          <p:nvSpPr>
            <p:cNvPr id="1622" name="Google Shape;1622;p31"/>
            <p:cNvSpPr/>
            <p:nvPr/>
          </p:nvSpPr>
          <p:spPr>
            <a:xfrm>
              <a:off x="4225925" y="2312988"/>
              <a:ext cx="715963" cy="539750"/>
            </a:xfrm>
            <a:custGeom>
              <a:avLst/>
              <a:gdLst/>
              <a:ahLst/>
              <a:cxnLst/>
              <a:rect l="l" t="t" r="r" b="b"/>
              <a:pathLst>
                <a:path w="1806" h="1359" extrusionOk="0">
                  <a:moveTo>
                    <a:pt x="1534" y="0"/>
                  </a:moveTo>
                  <a:lnTo>
                    <a:pt x="1806" y="280"/>
                  </a:lnTo>
                  <a:lnTo>
                    <a:pt x="693" y="1359"/>
                  </a:lnTo>
                  <a:lnTo>
                    <a:pt x="0" y="668"/>
                  </a:lnTo>
                  <a:lnTo>
                    <a:pt x="236" y="432"/>
                  </a:lnTo>
                  <a:lnTo>
                    <a:pt x="676" y="873"/>
                  </a:lnTo>
                  <a:lnTo>
                    <a:pt x="15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3867150" y="1868488"/>
              <a:ext cx="1406525" cy="1404938"/>
            </a:xfrm>
            <a:custGeom>
              <a:avLst/>
              <a:gdLst/>
              <a:ahLst/>
              <a:cxnLst/>
              <a:rect l="l" t="t" r="r" b="b"/>
              <a:pathLst>
                <a:path w="3546" h="3543" extrusionOk="0">
                  <a:moveTo>
                    <a:pt x="1773" y="322"/>
                  </a:moveTo>
                  <a:lnTo>
                    <a:pt x="1673" y="325"/>
                  </a:lnTo>
                  <a:lnTo>
                    <a:pt x="1575" y="335"/>
                  </a:lnTo>
                  <a:lnTo>
                    <a:pt x="1480" y="351"/>
                  </a:lnTo>
                  <a:lnTo>
                    <a:pt x="1386" y="374"/>
                  </a:lnTo>
                  <a:lnTo>
                    <a:pt x="1296" y="402"/>
                  </a:lnTo>
                  <a:lnTo>
                    <a:pt x="1207" y="435"/>
                  </a:lnTo>
                  <a:lnTo>
                    <a:pt x="1122" y="475"/>
                  </a:lnTo>
                  <a:lnTo>
                    <a:pt x="1040" y="519"/>
                  </a:lnTo>
                  <a:lnTo>
                    <a:pt x="961" y="569"/>
                  </a:lnTo>
                  <a:lnTo>
                    <a:pt x="885" y="624"/>
                  </a:lnTo>
                  <a:lnTo>
                    <a:pt x="814" y="683"/>
                  </a:lnTo>
                  <a:lnTo>
                    <a:pt x="746" y="746"/>
                  </a:lnTo>
                  <a:lnTo>
                    <a:pt x="682" y="814"/>
                  </a:lnTo>
                  <a:lnTo>
                    <a:pt x="623" y="886"/>
                  </a:lnTo>
                  <a:lnTo>
                    <a:pt x="569" y="962"/>
                  </a:lnTo>
                  <a:lnTo>
                    <a:pt x="519" y="1040"/>
                  </a:lnTo>
                  <a:lnTo>
                    <a:pt x="474" y="1122"/>
                  </a:lnTo>
                  <a:lnTo>
                    <a:pt x="435" y="1208"/>
                  </a:lnTo>
                  <a:lnTo>
                    <a:pt x="401" y="1296"/>
                  </a:lnTo>
                  <a:lnTo>
                    <a:pt x="372" y="1387"/>
                  </a:lnTo>
                  <a:lnTo>
                    <a:pt x="350" y="1479"/>
                  </a:lnTo>
                  <a:lnTo>
                    <a:pt x="334" y="1576"/>
                  </a:lnTo>
                  <a:lnTo>
                    <a:pt x="324" y="1673"/>
                  </a:lnTo>
                  <a:lnTo>
                    <a:pt x="321" y="1772"/>
                  </a:lnTo>
                  <a:lnTo>
                    <a:pt x="324" y="1871"/>
                  </a:lnTo>
                  <a:lnTo>
                    <a:pt x="334" y="1969"/>
                  </a:lnTo>
                  <a:lnTo>
                    <a:pt x="350" y="2064"/>
                  </a:lnTo>
                  <a:lnTo>
                    <a:pt x="372" y="2158"/>
                  </a:lnTo>
                  <a:lnTo>
                    <a:pt x="401" y="2249"/>
                  </a:lnTo>
                  <a:lnTo>
                    <a:pt x="435" y="2337"/>
                  </a:lnTo>
                  <a:lnTo>
                    <a:pt x="474" y="2422"/>
                  </a:lnTo>
                  <a:lnTo>
                    <a:pt x="519" y="2504"/>
                  </a:lnTo>
                  <a:lnTo>
                    <a:pt x="569" y="2583"/>
                  </a:lnTo>
                  <a:lnTo>
                    <a:pt x="623" y="2659"/>
                  </a:lnTo>
                  <a:lnTo>
                    <a:pt x="682" y="2731"/>
                  </a:lnTo>
                  <a:lnTo>
                    <a:pt x="746" y="2798"/>
                  </a:lnTo>
                  <a:lnTo>
                    <a:pt x="814" y="2861"/>
                  </a:lnTo>
                  <a:lnTo>
                    <a:pt x="885" y="2921"/>
                  </a:lnTo>
                  <a:lnTo>
                    <a:pt x="961" y="2976"/>
                  </a:lnTo>
                  <a:lnTo>
                    <a:pt x="1040" y="3025"/>
                  </a:lnTo>
                  <a:lnTo>
                    <a:pt x="1122" y="3070"/>
                  </a:lnTo>
                  <a:lnTo>
                    <a:pt x="1207" y="3108"/>
                  </a:lnTo>
                  <a:lnTo>
                    <a:pt x="1296" y="3143"/>
                  </a:lnTo>
                  <a:lnTo>
                    <a:pt x="1386" y="3171"/>
                  </a:lnTo>
                  <a:lnTo>
                    <a:pt x="1480" y="3194"/>
                  </a:lnTo>
                  <a:lnTo>
                    <a:pt x="1575" y="3210"/>
                  </a:lnTo>
                  <a:lnTo>
                    <a:pt x="1673" y="3220"/>
                  </a:lnTo>
                  <a:lnTo>
                    <a:pt x="1773" y="3223"/>
                  </a:lnTo>
                  <a:lnTo>
                    <a:pt x="1872" y="3220"/>
                  </a:lnTo>
                  <a:lnTo>
                    <a:pt x="1969" y="3210"/>
                  </a:lnTo>
                  <a:lnTo>
                    <a:pt x="2065" y="3194"/>
                  </a:lnTo>
                  <a:lnTo>
                    <a:pt x="2158" y="3171"/>
                  </a:lnTo>
                  <a:lnTo>
                    <a:pt x="2250" y="3143"/>
                  </a:lnTo>
                  <a:lnTo>
                    <a:pt x="2337" y="3108"/>
                  </a:lnTo>
                  <a:lnTo>
                    <a:pt x="2423" y="3070"/>
                  </a:lnTo>
                  <a:lnTo>
                    <a:pt x="2506" y="3025"/>
                  </a:lnTo>
                  <a:lnTo>
                    <a:pt x="2585" y="2976"/>
                  </a:lnTo>
                  <a:lnTo>
                    <a:pt x="2660" y="2921"/>
                  </a:lnTo>
                  <a:lnTo>
                    <a:pt x="2731" y="2861"/>
                  </a:lnTo>
                  <a:lnTo>
                    <a:pt x="2799" y="2798"/>
                  </a:lnTo>
                  <a:lnTo>
                    <a:pt x="2863" y="2731"/>
                  </a:lnTo>
                  <a:lnTo>
                    <a:pt x="2921" y="2659"/>
                  </a:lnTo>
                  <a:lnTo>
                    <a:pt x="2977" y="2583"/>
                  </a:lnTo>
                  <a:lnTo>
                    <a:pt x="3026" y="2504"/>
                  </a:lnTo>
                  <a:lnTo>
                    <a:pt x="3070" y="2422"/>
                  </a:lnTo>
                  <a:lnTo>
                    <a:pt x="3110" y="2337"/>
                  </a:lnTo>
                  <a:lnTo>
                    <a:pt x="3144" y="2249"/>
                  </a:lnTo>
                  <a:lnTo>
                    <a:pt x="3173" y="2158"/>
                  </a:lnTo>
                  <a:lnTo>
                    <a:pt x="3195" y="2064"/>
                  </a:lnTo>
                  <a:lnTo>
                    <a:pt x="3211" y="1969"/>
                  </a:lnTo>
                  <a:lnTo>
                    <a:pt x="3221" y="1871"/>
                  </a:lnTo>
                  <a:lnTo>
                    <a:pt x="3225" y="1772"/>
                  </a:lnTo>
                  <a:lnTo>
                    <a:pt x="3221" y="1673"/>
                  </a:lnTo>
                  <a:lnTo>
                    <a:pt x="3211" y="1576"/>
                  </a:lnTo>
                  <a:lnTo>
                    <a:pt x="3195" y="1481"/>
                  </a:lnTo>
                  <a:lnTo>
                    <a:pt x="3172" y="1387"/>
                  </a:lnTo>
                  <a:lnTo>
                    <a:pt x="3144" y="1296"/>
                  </a:lnTo>
                  <a:lnTo>
                    <a:pt x="3109" y="1208"/>
                  </a:lnTo>
                  <a:lnTo>
                    <a:pt x="3070" y="1122"/>
                  </a:lnTo>
                  <a:lnTo>
                    <a:pt x="3025" y="1040"/>
                  </a:lnTo>
                  <a:lnTo>
                    <a:pt x="2975" y="962"/>
                  </a:lnTo>
                  <a:lnTo>
                    <a:pt x="2921" y="886"/>
                  </a:lnTo>
                  <a:lnTo>
                    <a:pt x="2862" y="815"/>
                  </a:lnTo>
                  <a:lnTo>
                    <a:pt x="2798" y="747"/>
                  </a:lnTo>
                  <a:lnTo>
                    <a:pt x="2730" y="683"/>
                  </a:lnTo>
                  <a:lnTo>
                    <a:pt x="2659" y="624"/>
                  </a:lnTo>
                  <a:lnTo>
                    <a:pt x="2584" y="570"/>
                  </a:lnTo>
                  <a:lnTo>
                    <a:pt x="2505" y="520"/>
                  </a:lnTo>
                  <a:lnTo>
                    <a:pt x="2423" y="475"/>
                  </a:lnTo>
                  <a:lnTo>
                    <a:pt x="2337" y="436"/>
                  </a:lnTo>
                  <a:lnTo>
                    <a:pt x="2249" y="402"/>
                  </a:lnTo>
                  <a:lnTo>
                    <a:pt x="2158" y="374"/>
                  </a:lnTo>
                  <a:lnTo>
                    <a:pt x="2065" y="351"/>
                  </a:lnTo>
                  <a:lnTo>
                    <a:pt x="1969" y="335"/>
                  </a:lnTo>
                  <a:lnTo>
                    <a:pt x="1872" y="325"/>
                  </a:lnTo>
                  <a:lnTo>
                    <a:pt x="1773" y="322"/>
                  </a:lnTo>
                  <a:close/>
                  <a:moveTo>
                    <a:pt x="1773" y="0"/>
                  </a:moveTo>
                  <a:lnTo>
                    <a:pt x="1881" y="4"/>
                  </a:lnTo>
                  <a:lnTo>
                    <a:pt x="1987" y="13"/>
                  </a:lnTo>
                  <a:lnTo>
                    <a:pt x="2091" y="30"/>
                  </a:lnTo>
                  <a:lnTo>
                    <a:pt x="2194" y="51"/>
                  </a:lnTo>
                  <a:lnTo>
                    <a:pt x="2293" y="78"/>
                  </a:lnTo>
                  <a:lnTo>
                    <a:pt x="2391" y="112"/>
                  </a:lnTo>
                  <a:lnTo>
                    <a:pt x="2486" y="150"/>
                  </a:lnTo>
                  <a:lnTo>
                    <a:pt x="2578" y="194"/>
                  </a:lnTo>
                  <a:lnTo>
                    <a:pt x="2668" y="243"/>
                  </a:lnTo>
                  <a:lnTo>
                    <a:pt x="2753" y="296"/>
                  </a:lnTo>
                  <a:lnTo>
                    <a:pt x="2836" y="354"/>
                  </a:lnTo>
                  <a:lnTo>
                    <a:pt x="2915" y="418"/>
                  </a:lnTo>
                  <a:lnTo>
                    <a:pt x="2990" y="485"/>
                  </a:lnTo>
                  <a:lnTo>
                    <a:pt x="3061" y="556"/>
                  </a:lnTo>
                  <a:lnTo>
                    <a:pt x="3129" y="630"/>
                  </a:lnTo>
                  <a:lnTo>
                    <a:pt x="3191" y="710"/>
                  </a:lnTo>
                  <a:lnTo>
                    <a:pt x="3250" y="792"/>
                  </a:lnTo>
                  <a:lnTo>
                    <a:pt x="3304" y="879"/>
                  </a:lnTo>
                  <a:lnTo>
                    <a:pt x="3352" y="967"/>
                  </a:lnTo>
                  <a:lnTo>
                    <a:pt x="3395" y="1060"/>
                  </a:lnTo>
                  <a:lnTo>
                    <a:pt x="3434" y="1154"/>
                  </a:lnTo>
                  <a:lnTo>
                    <a:pt x="3468" y="1252"/>
                  </a:lnTo>
                  <a:lnTo>
                    <a:pt x="3495" y="1352"/>
                  </a:lnTo>
                  <a:lnTo>
                    <a:pt x="3516" y="1454"/>
                  </a:lnTo>
                  <a:lnTo>
                    <a:pt x="3533" y="1558"/>
                  </a:lnTo>
                  <a:lnTo>
                    <a:pt x="3542" y="1664"/>
                  </a:lnTo>
                  <a:lnTo>
                    <a:pt x="3546" y="1772"/>
                  </a:lnTo>
                  <a:lnTo>
                    <a:pt x="3542" y="1880"/>
                  </a:lnTo>
                  <a:lnTo>
                    <a:pt x="3533" y="1987"/>
                  </a:lnTo>
                  <a:lnTo>
                    <a:pt x="3516" y="2091"/>
                  </a:lnTo>
                  <a:lnTo>
                    <a:pt x="3495" y="2193"/>
                  </a:lnTo>
                  <a:lnTo>
                    <a:pt x="3468" y="2293"/>
                  </a:lnTo>
                  <a:lnTo>
                    <a:pt x="3434" y="2390"/>
                  </a:lnTo>
                  <a:lnTo>
                    <a:pt x="3395" y="2485"/>
                  </a:lnTo>
                  <a:lnTo>
                    <a:pt x="3352" y="2578"/>
                  </a:lnTo>
                  <a:lnTo>
                    <a:pt x="3304" y="2666"/>
                  </a:lnTo>
                  <a:lnTo>
                    <a:pt x="3250" y="2752"/>
                  </a:lnTo>
                  <a:lnTo>
                    <a:pt x="3191" y="2834"/>
                  </a:lnTo>
                  <a:lnTo>
                    <a:pt x="3129" y="2913"/>
                  </a:lnTo>
                  <a:lnTo>
                    <a:pt x="3061" y="2989"/>
                  </a:lnTo>
                  <a:lnTo>
                    <a:pt x="2990" y="3060"/>
                  </a:lnTo>
                  <a:lnTo>
                    <a:pt x="2915" y="3127"/>
                  </a:lnTo>
                  <a:lnTo>
                    <a:pt x="2836" y="3189"/>
                  </a:lnTo>
                  <a:lnTo>
                    <a:pt x="2753" y="3248"/>
                  </a:lnTo>
                  <a:lnTo>
                    <a:pt x="2668" y="3302"/>
                  </a:lnTo>
                  <a:lnTo>
                    <a:pt x="2578" y="3350"/>
                  </a:lnTo>
                  <a:lnTo>
                    <a:pt x="2486" y="3394"/>
                  </a:lnTo>
                  <a:lnTo>
                    <a:pt x="2391" y="3433"/>
                  </a:lnTo>
                  <a:lnTo>
                    <a:pt x="2293" y="3466"/>
                  </a:lnTo>
                  <a:lnTo>
                    <a:pt x="2194" y="3494"/>
                  </a:lnTo>
                  <a:lnTo>
                    <a:pt x="2091" y="3515"/>
                  </a:lnTo>
                  <a:lnTo>
                    <a:pt x="1987" y="3530"/>
                  </a:lnTo>
                  <a:lnTo>
                    <a:pt x="1881" y="3540"/>
                  </a:lnTo>
                  <a:lnTo>
                    <a:pt x="1773" y="3543"/>
                  </a:lnTo>
                  <a:lnTo>
                    <a:pt x="1665" y="3540"/>
                  </a:lnTo>
                  <a:lnTo>
                    <a:pt x="1558" y="3530"/>
                  </a:lnTo>
                  <a:lnTo>
                    <a:pt x="1454" y="3515"/>
                  </a:lnTo>
                  <a:lnTo>
                    <a:pt x="1352" y="3494"/>
                  </a:lnTo>
                  <a:lnTo>
                    <a:pt x="1251" y="3466"/>
                  </a:lnTo>
                  <a:lnTo>
                    <a:pt x="1154" y="3433"/>
                  </a:lnTo>
                  <a:lnTo>
                    <a:pt x="1059" y="3394"/>
                  </a:lnTo>
                  <a:lnTo>
                    <a:pt x="967" y="3350"/>
                  </a:lnTo>
                  <a:lnTo>
                    <a:pt x="878" y="3302"/>
                  </a:lnTo>
                  <a:lnTo>
                    <a:pt x="791" y="3248"/>
                  </a:lnTo>
                  <a:lnTo>
                    <a:pt x="709" y="3189"/>
                  </a:lnTo>
                  <a:lnTo>
                    <a:pt x="631" y="3127"/>
                  </a:lnTo>
                  <a:lnTo>
                    <a:pt x="555" y="3060"/>
                  </a:lnTo>
                  <a:lnTo>
                    <a:pt x="484" y="2989"/>
                  </a:lnTo>
                  <a:lnTo>
                    <a:pt x="417" y="2913"/>
                  </a:lnTo>
                  <a:lnTo>
                    <a:pt x="354" y="2834"/>
                  </a:lnTo>
                  <a:lnTo>
                    <a:pt x="296" y="2752"/>
                  </a:lnTo>
                  <a:lnTo>
                    <a:pt x="242" y="2666"/>
                  </a:lnTo>
                  <a:lnTo>
                    <a:pt x="193" y="2578"/>
                  </a:lnTo>
                  <a:lnTo>
                    <a:pt x="149" y="2485"/>
                  </a:lnTo>
                  <a:lnTo>
                    <a:pt x="111" y="2390"/>
                  </a:lnTo>
                  <a:lnTo>
                    <a:pt x="78" y="2293"/>
                  </a:lnTo>
                  <a:lnTo>
                    <a:pt x="50" y="2193"/>
                  </a:lnTo>
                  <a:lnTo>
                    <a:pt x="28" y="2091"/>
                  </a:lnTo>
                  <a:lnTo>
                    <a:pt x="13" y="1987"/>
                  </a:lnTo>
                  <a:lnTo>
                    <a:pt x="3" y="1880"/>
                  </a:lnTo>
                  <a:lnTo>
                    <a:pt x="0" y="1772"/>
                  </a:lnTo>
                  <a:lnTo>
                    <a:pt x="3" y="1664"/>
                  </a:lnTo>
                  <a:lnTo>
                    <a:pt x="13" y="1558"/>
                  </a:lnTo>
                  <a:lnTo>
                    <a:pt x="28" y="1454"/>
                  </a:lnTo>
                  <a:lnTo>
                    <a:pt x="50" y="1352"/>
                  </a:lnTo>
                  <a:lnTo>
                    <a:pt x="78" y="1252"/>
                  </a:lnTo>
                  <a:lnTo>
                    <a:pt x="111" y="1154"/>
                  </a:lnTo>
                  <a:lnTo>
                    <a:pt x="149" y="1060"/>
                  </a:lnTo>
                  <a:lnTo>
                    <a:pt x="193" y="967"/>
                  </a:lnTo>
                  <a:lnTo>
                    <a:pt x="242" y="879"/>
                  </a:lnTo>
                  <a:lnTo>
                    <a:pt x="296" y="792"/>
                  </a:lnTo>
                  <a:lnTo>
                    <a:pt x="354" y="710"/>
                  </a:lnTo>
                  <a:lnTo>
                    <a:pt x="417" y="630"/>
                  </a:lnTo>
                  <a:lnTo>
                    <a:pt x="484" y="556"/>
                  </a:lnTo>
                  <a:lnTo>
                    <a:pt x="555" y="485"/>
                  </a:lnTo>
                  <a:lnTo>
                    <a:pt x="631" y="418"/>
                  </a:lnTo>
                  <a:lnTo>
                    <a:pt x="709" y="354"/>
                  </a:lnTo>
                  <a:lnTo>
                    <a:pt x="791" y="296"/>
                  </a:lnTo>
                  <a:lnTo>
                    <a:pt x="878" y="243"/>
                  </a:lnTo>
                  <a:lnTo>
                    <a:pt x="967" y="194"/>
                  </a:lnTo>
                  <a:lnTo>
                    <a:pt x="1059" y="150"/>
                  </a:lnTo>
                  <a:lnTo>
                    <a:pt x="1154" y="112"/>
                  </a:lnTo>
                  <a:lnTo>
                    <a:pt x="1251" y="78"/>
                  </a:lnTo>
                  <a:lnTo>
                    <a:pt x="1352" y="51"/>
                  </a:lnTo>
                  <a:lnTo>
                    <a:pt x="1454" y="30"/>
                  </a:lnTo>
                  <a:lnTo>
                    <a:pt x="1558" y="13"/>
                  </a:lnTo>
                  <a:lnTo>
                    <a:pt x="1665" y="4"/>
                  </a:lnTo>
                  <a:lnTo>
                    <a:pt x="1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6" name="Google Shape;1609;p31"/>
          <p:cNvGrpSpPr/>
          <p:nvPr/>
        </p:nvGrpSpPr>
        <p:grpSpPr>
          <a:xfrm>
            <a:off x="370114" y="1360899"/>
            <a:ext cx="320644" cy="320282"/>
            <a:chOff x="3867150" y="1868488"/>
            <a:chExt cx="1406525" cy="1404938"/>
          </a:xfrm>
        </p:grpSpPr>
        <p:sp>
          <p:nvSpPr>
            <p:cNvPr id="23" name="Google Shape;1610;p31"/>
            <p:cNvSpPr/>
            <p:nvPr/>
          </p:nvSpPr>
          <p:spPr>
            <a:xfrm>
              <a:off x="4225925" y="2312988"/>
              <a:ext cx="715963" cy="539750"/>
            </a:xfrm>
            <a:custGeom>
              <a:avLst/>
              <a:gdLst/>
              <a:ahLst/>
              <a:cxnLst/>
              <a:rect l="l" t="t" r="r" b="b"/>
              <a:pathLst>
                <a:path w="1806" h="1359" extrusionOk="0">
                  <a:moveTo>
                    <a:pt x="1534" y="0"/>
                  </a:moveTo>
                  <a:lnTo>
                    <a:pt x="1806" y="280"/>
                  </a:lnTo>
                  <a:lnTo>
                    <a:pt x="693" y="1359"/>
                  </a:lnTo>
                  <a:lnTo>
                    <a:pt x="0" y="668"/>
                  </a:lnTo>
                  <a:lnTo>
                    <a:pt x="236" y="432"/>
                  </a:lnTo>
                  <a:lnTo>
                    <a:pt x="676" y="873"/>
                  </a:lnTo>
                  <a:lnTo>
                    <a:pt x="15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4" name="Google Shape;1611;p31"/>
            <p:cNvSpPr/>
            <p:nvPr/>
          </p:nvSpPr>
          <p:spPr>
            <a:xfrm>
              <a:off x="3867150" y="1868488"/>
              <a:ext cx="1406525" cy="1404938"/>
            </a:xfrm>
            <a:custGeom>
              <a:avLst/>
              <a:gdLst/>
              <a:ahLst/>
              <a:cxnLst/>
              <a:rect l="l" t="t" r="r" b="b"/>
              <a:pathLst>
                <a:path w="3546" h="3543" extrusionOk="0">
                  <a:moveTo>
                    <a:pt x="1773" y="322"/>
                  </a:moveTo>
                  <a:lnTo>
                    <a:pt x="1673" y="325"/>
                  </a:lnTo>
                  <a:lnTo>
                    <a:pt x="1575" y="335"/>
                  </a:lnTo>
                  <a:lnTo>
                    <a:pt x="1480" y="351"/>
                  </a:lnTo>
                  <a:lnTo>
                    <a:pt x="1386" y="374"/>
                  </a:lnTo>
                  <a:lnTo>
                    <a:pt x="1296" y="402"/>
                  </a:lnTo>
                  <a:lnTo>
                    <a:pt x="1207" y="435"/>
                  </a:lnTo>
                  <a:lnTo>
                    <a:pt x="1122" y="475"/>
                  </a:lnTo>
                  <a:lnTo>
                    <a:pt x="1040" y="519"/>
                  </a:lnTo>
                  <a:lnTo>
                    <a:pt x="961" y="569"/>
                  </a:lnTo>
                  <a:lnTo>
                    <a:pt x="885" y="624"/>
                  </a:lnTo>
                  <a:lnTo>
                    <a:pt x="814" y="683"/>
                  </a:lnTo>
                  <a:lnTo>
                    <a:pt x="746" y="746"/>
                  </a:lnTo>
                  <a:lnTo>
                    <a:pt x="682" y="814"/>
                  </a:lnTo>
                  <a:lnTo>
                    <a:pt x="623" y="886"/>
                  </a:lnTo>
                  <a:lnTo>
                    <a:pt x="569" y="962"/>
                  </a:lnTo>
                  <a:lnTo>
                    <a:pt x="519" y="1040"/>
                  </a:lnTo>
                  <a:lnTo>
                    <a:pt x="474" y="1122"/>
                  </a:lnTo>
                  <a:lnTo>
                    <a:pt x="435" y="1208"/>
                  </a:lnTo>
                  <a:lnTo>
                    <a:pt x="401" y="1296"/>
                  </a:lnTo>
                  <a:lnTo>
                    <a:pt x="372" y="1387"/>
                  </a:lnTo>
                  <a:lnTo>
                    <a:pt x="350" y="1479"/>
                  </a:lnTo>
                  <a:lnTo>
                    <a:pt x="334" y="1576"/>
                  </a:lnTo>
                  <a:lnTo>
                    <a:pt x="324" y="1673"/>
                  </a:lnTo>
                  <a:lnTo>
                    <a:pt x="321" y="1772"/>
                  </a:lnTo>
                  <a:lnTo>
                    <a:pt x="324" y="1871"/>
                  </a:lnTo>
                  <a:lnTo>
                    <a:pt x="334" y="1969"/>
                  </a:lnTo>
                  <a:lnTo>
                    <a:pt x="350" y="2064"/>
                  </a:lnTo>
                  <a:lnTo>
                    <a:pt x="372" y="2158"/>
                  </a:lnTo>
                  <a:lnTo>
                    <a:pt x="401" y="2249"/>
                  </a:lnTo>
                  <a:lnTo>
                    <a:pt x="435" y="2337"/>
                  </a:lnTo>
                  <a:lnTo>
                    <a:pt x="474" y="2422"/>
                  </a:lnTo>
                  <a:lnTo>
                    <a:pt x="519" y="2504"/>
                  </a:lnTo>
                  <a:lnTo>
                    <a:pt x="569" y="2583"/>
                  </a:lnTo>
                  <a:lnTo>
                    <a:pt x="623" y="2659"/>
                  </a:lnTo>
                  <a:lnTo>
                    <a:pt x="682" y="2731"/>
                  </a:lnTo>
                  <a:lnTo>
                    <a:pt x="746" y="2798"/>
                  </a:lnTo>
                  <a:lnTo>
                    <a:pt x="814" y="2861"/>
                  </a:lnTo>
                  <a:lnTo>
                    <a:pt x="885" y="2921"/>
                  </a:lnTo>
                  <a:lnTo>
                    <a:pt x="961" y="2976"/>
                  </a:lnTo>
                  <a:lnTo>
                    <a:pt x="1040" y="3025"/>
                  </a:lnTo>
                  <a:lnTo>
                    <a:pt x="1122" y="3070"/>
                  </a:lnTo>
                  <a:lnTo>
                    <a:pt x="1207" y="3108"/>
                  </a:lnTo>
                  <a:lnTo>
                    <a:pt x="1296" y="3143"/>
                  </a:lnTo>
                  <a:lnTo>
                    <a:pt x="1386" y="3171"/>
                  </a:lnTo>
                  <a:lnTo>
                    <a:pt x="1480" y="3194"/>
                  </a:lnTo>
                  <a:lnTo>
                    <a:pt x="1575" y="3210"/>
                  </a:lnTo>
                  <a:lnTo>
                    <a:pt x="1673" y="3220"/>
                  </a:lnTo>
                  <a:lnTo>
                    <a:pt x="1773" y="3223"/>
                  </a:lnTo>
                  <a:lnTo>
                    <a:pt x="1872" y="3220"/>
                  </a:lnTo>
                  <a:lnTo>
                    <a:pt x="1969" y="3210"/>
                  </a:lnTo>
                  <a:lnTo>
                    <a:pt x="2065" y="3194"/>
                  </a:lnTo>
                  <a:lnTo>
                    <a:pt x="2158" y="3171"/>
                  </a:lnTo>
                  <a:lnTo>
                    <a:pt x="2250" y="3143"/>
                  </a:lnTo>
                  <a:lnTo>
                    <a:pt x="2337" y="3108"/>
                  </a:lnTo>
                  <a:lnTo>
                    <a:pt x="2423" y="3070"/>
                  </a:lnTo>
                  <a:lnTo>
                    <a:pt x="2506" y="3025"/>
                  </a:lnTo>
                  <a:lnTo>
                    <a:pt x="2585" y="2976"/>
                  </a:lnTo>
                  <a:lnTo>
                    <a:pt x="2660" y="2921"/>
                  </a:lnTo>
                  <a:lnTo>
                    <a:pt x="2731" y="2861"/>
                  </a:lnTo>
                  <a:lnTo>
                    <a:pt x="2799" y="2798"/>
                  </a:lnTo>
                  <a:lnTo>
                    <a:pt x="2863" y="2731"/>
                  </a:lnTo>
                  <a:lnTo>
                    <a:pt x="2921" y="2659"/>
                  </a:lnTo>
                  <a:lnTo>
                    <a:pt x="2977" y="2583"/>
                  </a:lnTo>
                  <a:lnTo>
                    <a:pt x="3026" y="2504"/>
                  </a:lnTo>
                  <a:lnTo>
                    <a:pt x="3070" y="2422"/>
                  </a:lnTo>
                  <a:lnTo>
                    <a:pt x="3110" y="2337"/>
                  </a:lnTo>
                  <a:lnTo>
                    <a:pt x="3144" y="2249"/>
                  </a:lnTo>
                  <a:lnTo>
                    <a:pt x="3173" y="2158"/>
                  </a:lnTo>
                  <a:lnTo>
                    <a:pt x="3195" y="2064"/>
                  </a:lnTo>
                  <a:lnTo>
                    <a:pt x="3211" y="1969"/>
                  </a:lnTo>
                  <a:lnTo>
                    <a:pt x="3221" y="1871"/>
                  </a:lnTo>
                  <a:lnTo>
                    <a:pt x="3225" y="1772"/>
                  </a:lnTo>
                  <a:lnTo>
                    <a:pt x="3221" y="1673"/>
                  </a:lnTo>
                  <a:lnTo>
                    <a:pt x="3211" y="1576"/>
                  </a:lnTo>
                  <a:lnTo>
                    <a:pt x="3195" y="1481"/>
                  </a:lnTo>
                  <a:lnTo>
                    <a:pt x="3172" y="1387"/>
                  </a:lnTo>
                  <a:lnTo>
                    <a:pt x="3144" y="1296"/>
                  </a:lnTo>
                  <a:lnTo>
                    <a:pt x="3109" y="1208"/>
                  </a:lnTo>
                  <a:lnTo>
                    <a:pt x="3070" y="1122"/>
                  </a:lnTo>
                  <a:lnTo>
                    <a:pt x="3025" y="1040"/>
                  </a:lnTo>
                  <a:lnTo>
                    <a:pt x="2975" y="962"/>
                  </a:lnTo>
                  <a:lnTo>
                    <a:pt x="2921" y="886"/>
                  </a:lnTo>
                  <a:lnTo>
                    <a:pt x="2862" y="815"/>
                  </a:lnTo>
                  <a:lnTo>
                    <a:pt x="2798" y="747"/>
                  </a:lnTo>
                  <a:lnTo>
                    <a:pt x="2730" y="683"/>
                  </a:lnTo>
                  <a:lnTo>
                    <a:pt x="2659" y="624"/>
                  </a:lnTo>
                  <a:lnTo>
                    <a:pt x="2584" y="570"/>
                  </a:lnTo>
                  <a:lnTo>
                    <a:pt x="2505" y="520"/>
                  </a:lnTo>
                  <a:lnTo>
                    <a:pt x="2423" y="475"/>
                  </a:lnTo>
                  <a:lnTo>
                    <a:pt x="2337" y="436"/>
                  </a:lnTo>
                  <a:lnTo>
                    <a:pt x="2249" y="402"/>
                  </a:lnTo>
                  <a:lnTo>
                    <a:pt x="2158" y="374"/>
                  </a:lnTo>
                  <a:lnTo>
                    <a:pt x="2065" y="351"/>
                  </a:lnTo>
                  <a:lnTo>
                    <a:pt x="1969" y="335"/>
                  </a:lnTo>
                  <a:lnTo>
                    <a:pt x="1872" y="325"/>
                  </a:lnTo>
                  <a:lnTo>
                    <a:pt x="1773" y="322"/>
                  </a:lnTo>
                  <a:close/>
                  <a:moveTo>
                    <a:pt x="1773" y="0"/>
                  </a:moveTo>
                  <a:lnTo>
                    <a:pt x="1881" y="4"/>
                  </a:lnTo>
                  <a:lnTo>
                    <a:pt x="1987" y="13"/>
                  </a:lnTo>
                  <a:lnTo>
                    <a:pt x="2091" y="30"/>
                  </a:lnTo>
                  <a:lnTo>
                    <a:pt x="2194" y="51"/>
                  </a:lnTo>
                  <a:lnTo>
                    <a:pt x="2293" y="78"/>
                  </a:lnTo>
                  <a:lnTo>
                    <a:pt x="2391" y="112"/>
                  </a:lnTo>
                  <a:lnTo>
                    <a:pt x="2486" y="150"/>
                  </a:lnTo>
                  <a:lnTo>
                    <a:pt x="2578" y="194"/>
                  </a:lnTo>
                  <a:lnTo>
                    <a:pt x="2668" y="243"/>
                  </a:lnTo>
                  <a:lnTo>
                    <a:pt x="2753" y="296"/>
                  </a:lnTo>
                  <a:lnTo>
                    <a:pt x="2836" y="354"/>
                  </a:lnTo>
                  <a:lnTo>
                    <a:pt x="2915" y="418"/>
                  </a:lnTo>
                  <a:lnTo>
                    <a:pt x="2990" y="485"/>
                  </a:lnTo>
                  <a:lnTo>
                    <a:pt x="3061" y="556"/>
                  </a:lnTo>
                  <a:lnTo>
                    <a:pt x="3129" y="630"/>
                  </a:lnTo>
                  <a:lnTo>
                    <a:pt x="3191" y="710"/>
                  </a:lnTo>
                  <a:lnTo>
                    <a:pt x="3250" y="792"/>
                  </a:lnTo>
                  <a:lnTo>
                    <a:pt x="3304" y="879"/>
                  </a:lnTo>
                  <a:lnTo>
                    <a:pt x="3352" y="967"/>
                  </a:lnTo>
                  <a:lnTo>
                    <a:pt x="3395" y="1060"/>
                  </a:lnTo>
                  <a:lnTo>
                    <a:pt x="3434" y="1154"/>
                  </a:lnTo>
                  <a:lnTo>
                    <a:pt x="3468" y="1252"/>
                  </a:lnTo>
                  <a:lnTo>
                    <a:pt x="3495" y="1352"/>
                  </a:lnTo>
                  <a:lnTo>
                    <a:pt x="3516" y="1454"/>
                  </a:lnTo>
                  <a:lnTo>
                    <a:pt x="3533" y="1558"/>
                  </a:lnTo>
                  <a:lnTo>
                    <a:pt x="3542" y="1664"/>
                  </a:lnTo>
                  <a:lnTo>
                    <a:pt x="3546" y="1772"/>
                  </a:lnTo>
                  <a:lnTo>
                    <a:pt x="3542" y="1880"/>
                  </a:lnTo>
                  <a:lnTo>
                    <a:pt x="3533" y="1987"/>
                  </a:lnTo>
                  <a:lnTo>
                    <a:pt x="3516" y="2091"/>
                  </a:lnTo>
                  <a:lnTo>
                    <a:pt x="3495" y="2193"/>
                  </a:lnTo>
                  <a:lnTo>
                    <a:pt x="3468" y="2293"/>
                  </a:lnTo>
                  <a:lnTo>
                    <a:pt x="3434" y="2390"/>
                  </a:lnTo>
                  <a:lnTo>
                    <a:pt x="3395" y="2485"/>
                  </a:lnTo>
                  <a:lnTo>
                    <a:pt x="3352" y="2578"/>
                  </a:lnTo>
                  <a:lnTo>
                    <a:pt x="3304" y="2666"/>
                  </a:lnTo>
                  <a:lnTo>
                    <a:pt x="3250" y="2752"/>
                  </a:lnTo>
                  <a:lnTo>
                    <a:pt x="3191" y="2834"/>
                  </a:lnTo>
                  <a:lnTo>
                    <a:pt x="3129" y="2913"/>
                  </a:lnTo>
                  <a:lnTo>
                    <a:pt x="3061" y="2989"/>
                  </a:lnTo>
                  <a:lnTo>
                    <a:pt x="2990" y="3060"/>
                  </a:lnTo>
                  <a:lnTo>
                    <a:pt x="2915" y="3127"/>
                  </a:lnTo>
                  <a:lnTo>
                    <a:pt x="2836" y="3189"/>
                  </a:lnTo>
                  <a:lnTo>
                    <a:pt x="2753" y="3248"/>
                  </a:lnTo>
                  <a:lnTo>
                    <a:pt x="2668" y="3302"/>
                  </a:lnTo>
                  <a:lnTo>
                    <a:pt x="2578" y="3350"/>
                  </a:lnTo>
                  <a:lnTo>
                    <a:pt x="2486" y="3394"/>
                  </a:lnTo>
                  <a:lnTo>
                    <a:pt x="2391" y="3433"/>
                  </a:lnTo>
                  <a:lnTo>
                    <a:pt x="2293" y="3466"/>
                  </a:lnTo>
                  <a:lnTo>
                    <a:pt x="2194" y="3494"/>
                  </a:lnTo>
                  <a:lnTo>
                    <a:pt x="2091" y="3515"/>
                  </a:lnTo>
                  <a:lnTo>
                    <a:pt x="1987" y="3530"/>
                  </a:lnTo>
                  <a:lnTo>
                    <a:pt x="1881" y="3540"/>
                  </a:lnTo>
                  <a:lnTo>
                    <a:pt x="1773" y="3543"/>
                  </a:lnTo>
                  <a:lnTo>
                    <a:pt x="1665" y="3540"/>
                  </a:lnTo>
                  <a:lnTo>
                    <a:pt x="1558" y="3530"/>
                  </a:lnTo>
                  <a:lnTo>
                    <a:pt x="1454" y="3515"/>
                  </a:lnTo>
                  <a:lnTo>
                    <a:pt x="1352" y="3494"/>
                  </a:lnTo>
                  <a:lnTo>
                    <a:pt x="1251" y="3466"/>
                  </a:lnTo>
                  <a:lnTo>
                    <a:pt x="1154" y="3433"/>
                  </a:lnTo>
                  <a:lnTo>
                    <a:pt x="1059" y="3394"/>
                  </a:lnTo>
                  <a:lnTo>
                    <a:pt x="967" y="3350"/>
                  </a:lnTo>
                  <a:lnTo>
                    <a:pt x="878" y="3302"/>
                  </a:lnTo>
                  <a:lnTo>
                    <a:pt x="791" y="3248"/>
                  </a:lnTo>
                  <a:lnTo>
                    <a:pt x="709" y="3189"/>
                  </a:lnTo>
                  <a:lnTo>
                    <a:pt x="631" y="3127"/>
                  </a:lnTo>
                  <a:lnTo>
                    <a:pt x="555" y="3060"/>
                  </a:lnTo>
                  <a:lnTo>
                    <a:pt x="484" y="2989"/>
                  </a:lnTo>
                  <a:lnTo>
                    <a:pt x="417" y="2913"/>
                  </a:lnTo>
                  <a:lnTo>
                    <a:pt x="354" y="2834"/>
                  </a:lnTo>
                  <a:lnTo>
                    <a:pt x="296" y="2752"/>
                  </a:lnTo>
                  <a:lnTo>
                    <a:pt x="242" y="2666"/>
                  </a:lnTo>
                  <a:lnTo>
                    <a:pt x="193" y="2578"/>
                  </a:lnTo>
                  <a:lnTo>
                    <a:pt x="149" y="2485"/>
                  </a:lnTo>
                  <a:lnTo>
                    <a:pt x="111" y="2390"/>
                  </a:lnTo>
                  <a:lnTo>
                    <a:pt x="78" y="2293"/>
                  </a:lnTo>
                  <a:lnTo>
                    <a:pt x="50" y="2193"/>
                  </a:lnTo>
                  <a:lnTo>
                    <a:pt x="28" y="2091"/>
                  </a:lnTo>
                  <a:lnTo>
                    <a:pt x="13" y="1987"/>
                  </a:lnTo>
                  <a:lnTo>
                    <a:pt x="3" y="1880"/>
                  </a:lnTo>
                  <a:lnTo>
                    <a:pt x="0" y="1772"/>
                  </a:lnTo>
                  <a:lnTo>
                    <a:pt x="3" y="1664"/>
                  </a:lnTo>
                  <a:lnTo>
                    <a:pt x="13" y="1558"/>
                  </a:lnTo>
                  <a:lnTo>
                    <a:pt x="28" y="1454"/>
                  </a:lnTo>
                  <a:lnTo>
                    <a:pt x="50" y="1352"/>
                  </a:lnTo>
                  <a:lnTo>
                    <a:pt x="78" y="1252"/>
                  </a:lnTo>
                  <a:lnTo>
                    <a:pt x="111" y="1154"/>
                  </a:lnTo>
                  <a:lnTo>
                    <a:pt x="149" y="1060"/>
                  </a:lnTo>
                  <a:lnTo>
                    <a:pt x="193" y="967"/>
                  </a:lnTo>
                  <a:lnTo>
                    <a:pt x="242" y="879"/>
                  </a:lnTo>
                  <a:lnTo>
                    <a:pt x="296" y="792"/>
                  </a:lnTo>
                  <a:lnTo>
                    <a:pt x="354" y="710"/>
                  </a:lnTo>
                  <a:lnTo>
                    <a:pt x="417" y="630"/>
                  </a:lnTo>
                  <a:lnTo>
                    <a:pt x="484" y="556"/>
                  </a:lnTo>
                  <a:lnTo>
                    <a:pt x="555" y="485"/>
                  </a:lnTo>
                  <a:lnTo>
                    <a:pt x="631" y="418"/>
                  </a:lnTo>
                  <a:lnTo>
                    <a:pt x="709" y="354"/>
                  </a:lnTo>
                  <a:lnTo>
                    <a:pt x="791" y="296"/>
                  </a:lnTo>
                  <a:lnTo>
                    <a:pt x="878" y="243"/>
                  </a:lnTo>
                  <a:lnTo>
                    <a:pt x="967" y="194"/>
                  </a:lnTo>
                  <a:lnTo>
                    <a:pt x="1059" y="150"/>
                  </a:lnTo>
                  <a:lnTo>
                    <a:pt x="1154" y="112"/>
                  </a:lnTo>
                  <a:lnTo>
                    <a:pt x="1251" y="78"/>
                  </a:lnTo>
                  <a:lnTo>
                    <a:pt x="1352" y="51"/>
                  </a:lnTo>
                  <a:lnTo>
                    <a:pt x="1454" y="30"/>
                  </a:lnTo>
                  <a:lnTo>
                    <a:pt x="1558" y="13"/>
                  </a:lnTo>
                  <a:lnTo>
                    <a:pt x="1665" y="4"/>
                  </a:lnTo>
                  <a:lnTo>
                    <a:pt x="1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114" y="4486182"/>
            <a:ext cx="317019" cy="317019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0" r="20370"/>
          <a:stretch>
            <a:fillRect/>
          </a:stretch>
        </p:blipFill>
        <p:spPr/>
      </p:pic>
      <p:sp>
        <p:nvSpPr>
          <p:cNvPr id="1605" name="Google Shape;1605;p31"/>
          <p:cNvSpPr/>
          <p:nvPr/>
        </p:nvSpPr>
        <p:spPr>
          <a:xfrm>
            <a:off x="0" y="0"/>
            <a:ext cx="6596743" cy="51435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06" name="Google Shape;1606;p31"/>
          <p:cNvSpPr txBox="1">
            <a:spLocks noGrp="1"/>
          </p:cNvSpPr>
          <p:nvPr>
            <p:ph type="body" idx="1"/>
          </p:nvPr>
        </p:nvSpPr>
        <p:spPr>
          <a:xfrm>
            <a:off x="381000" y="672562"/>
            <a:ext cx="8368363" cy="173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</a:pPr>
            <a:r>
              <a:rPr lang="ru-RU" sz="1800" dirty="0" smtClean="0"/>
              <a:t>МЕТОДЫ СТИМУЛИРОВАНИЯ</a:t>
            </a:r>
            <a:endParaRPr sz="1800" dirty="0"/>
          </a:p>
        </p:txBody>
      </p:sp>
      <p:sp>
        <p:nvSpPr>
          <p:cNvPr id="1607" name="Google Shape;1607;p31"/>
          <p:cNvSpPr txBox="1">
            <a:spLocks noGrp="1"/>
          </p:cNvSpPr>
          <p:nvPr>
            <p:ph type="title"/>
          </p:nvPr>
        </p:nvSpPr>
        <p:spPr>
          <a:xfrm>
            <a:off x="370114" y="124594"/>
            <a:ext cx="8368363" cy="495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"/>
              <a:buNone/>
            </a:pPr>
            <a:r>
              <a:rPr lang="ru-RU" sz="4000" b="1" dirty="0" smtClean="0"/>
              <a:t>НЕ</a:t>
            </a:r>
            <a:r>
              <a:rPr lang="ru-RU" sz="2800" dirty="0" smtClean="0"/>
              <a:t>СТАНДАРТНЫЕ</a:t>
            </a:r>
            <a:endParaRPr sz="2800" dirty="0"/>
          </a:p>
        </p:txBody>
      </p:sp>
      <p:sp>
        <p:nvSpPr>
          <p:cNvPr id="1608" name="Google Shape;1608;p31"/>
          <p:cNvSpPr txBox="1"/>
          <p:nvPr/>
        </p:nvSpPr>
        <p:spPr>
          <a:xfrm>
            <a:off x="783434" y="845817"/>
            <a:ext cx="6743192" cy="4431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lvl="0">
              <a:lnSpc>
                <a:spcPct val="150000"/>
              </a:lnSpc>
              <a:buClr>
                <a:schemeClr val="lt1"/>
              </a:buClr>
              <a:buSzPts val="1400"/>
            </a:pPr>
            <a:endParaRPr lang="ru-RU" sz="1600" b="1" dirty="0" smtClean="0">
              <a:solidFill>
                <a:schemeClr val="bg1"/>
              </a:solidFill>
              <a:sym typeface="Roboto"/>
            </a:endParaRPr>
          </a:p>
          <a:p>
            <a:pPr lvl="0">
              <a:lnSpc>
                <a:spcPct val="150000"/>
              </a:lnSpc>
              <a:buClr>
                <a:schemeClr val="lt1"/>
              </a:buClr>
              <a:buSzPts val="1400"/>
            </a:pPr>
            <a:r>
              <a:rPr lang="ru-RU" sz="1600" b="1" dirty="0">
                <a:solidFill>
                  <a:schemeClr val="bg1"/>
                </a:solidFill>
                <a:sym typeface="Roboto"/>
              </a:rPr>
              <a:t>создание </a:t>
            </a:r>
            <a:r>
              <a:rPr lang="ru-RU" sz="1600" b="1" dirty="0" smtClean="0">
                <a:solidFill>
                  <a:schemeClr val="bg1"/>
                </a:solidFill>
                <a:sym typeface="Roboto"/>
              </a:rPr>
              <a:t>традиций;</a:t>
            </a:r>
          </a:p>
          <a:p>
            <a:pPr>
              <a:lnSpc>
                <a:spcPct val="150000"/>
              </a:lnSpc>
              <a:buClr>
                <a:schemeClr val="lt1"/>
              </a:buClr>
              <a:buSzPts val="1400"/>
            </a:pPr>
            <a:r>
              <a:rPr lang="ru-RU" sz="1600" b="1" dirty="0">
                <a:solidFill>
                  <a:schemeClr val="bg1"/>
                </a:solidFill>
                <a:sym typeface="Roboto"/>
              </a:rPr>
              <a:t>семейная атмосфера;</a:t>
            </a:r>
          </a:p>
          <a:p>
            <a:pPr>
              <a:lnSpc>
                <a:spcPct val="150000"/>
              </a:lnSpc>
              <a:buClr>
                <a:schemeClr val="lt1"/>
              </a:buClr>
              <a:buSzPts val="1400"/>
            </a:pPr>
            <a:r>
              <a:rPr lang="ru-RU" sz="1600" b="1" dirty="0">
                <a:solidFill>
                  <a:schemeClr val="bg1"/>
                </a:solidFill>
                <a:sym typeface="Roboto"/>
              </a:rPr>
              <a:t>похвала авансом</a:t>
            </a:r>
            <a:r>
              <a:rPr lang="ru-RU" sz="1600" b="1" dirty="0" smtClean="0">
                <a:solidFill>
                  <a:schemeClr val="bg1"/>
                </a:solidFill>
                <a:sym typeface="Roboto"/>
              </a:rPr>
              <a:t>;</a:t>
            </a:r>
          </a:p>
          <a:p>
            <a:pPr lvl="0">
              <a:lnSpc>
                <a:spcPct val="150000"/>
              </a:lnSpc>
              <a:buClr>
                <a:schemeClr val="lt1"/>
              </a:buClr>
              <a:buSzPts val="1400"/>
            </a:pPr>
            <a:r>
              <a:rPr lang="ru-RU" sz="1600" b="1" dirty="0" smtClean="0">
                <a:solidFill>
                  <a:schemeClr val="bg1"/>
                </a:solidFill>
                <a:sym typeface="Roboto"/>
              </a:rPr>
              <a:t>собственная корпоративная валюта;</a:t>
            </a:r>
          </a:p>
          <a:p>
            <a:pPr lvl="0">
              <a:lnSpc>
                <a:spcPct val="150000"/>
              </a:lnSpc>
              <a:buClr>
                <a:schemeClr val="lt1"/>
              </a:buClr>
              <a:buSzPts val="1400"/>
            </a:pPr>
            <a:r>
              <a:rPr lang="ru-RU" sz="1600" b="1" dirty="0" smtClean="0">
                <a:solidFill>
                  <a:schemeClr val="bg1"/>
                </a:solidFill>
                <a:sym typeface="Roboto"/>
              </a:rPr>
              <a:t>кофе-машина </a:t>
            </a:r>
            <a:r>
              <a:rPr lang="ru-RU" sz="1600" b="1" dirty="0">
                <a:solidFill>
                  <a:schemeClr val="bg1"/>
                </a:solidFill>
                <a:sym typeface="Roboto"/>
              </a:rPr>
              <a:t>для работников</a:t>
            </a:r>
            <a:r>
              <a:rPr lang="ru-RU" sz="1600" b="1" dirty="0" smtClean="0">
                <a:solidFill>
                  <a:schemeClr val="bg1"/>
                </a:solidFill>
                <a:sym typeface="Roboto"/>
              </a:rPr>
              <a:t>;</a:t>
            </a:r>
          </a:p>
          <a:p>
            <a:pPr lvl="0">
              <a:lnSpc>
                <a:spcPct val="150000"/>
              </a:lnSpc>
              <a:buClr>
                <a:schemeClr val="lt1"/>
              </a:buClr>
              <a:buSzPts val="1400"/>
            </a:pPr>
            <a:r>
              <a:rPr lang="ru-RU" sz="1600" b="1" dirty="0" smtClean="0">
                <a:solidFill>
                  <a:schemeClr val="bg1"/>
                </a:solidFill>
                <a:sym typeface="Roboto"/>
              </a:rPr>
              <a:t>кабинета </a:t>
            </a:r>
            <a:r>
              <a:rPr lang="ru-RU" sz="1600" b="1" dirty="0">
                <a:solidFill>
                  <a:schemeClr val="bg1"/>
                </a:solidFill>
                <a:sym typeface="Roboto"/>
              </a:rPr>
              <a:t>для </a:t>
            </a:r>
            <a:r>
              <a:rPr lang="ru-RU" sz="1600" b="1" dirty="0" err="1">
                <a:solidFill>
                  <a:schemeClr val="bg1"/>
                </a:solidFill>
                <a:sym typeface="Roboto"/>
              </a:rPr>
              <a:t>релакса</a:t>
            </a:r>
            <a:r>
              <a:rPr lang="ru-RU" sz="1600" b="1" dirty="0" smtClean="0">
                <a:solidFill>
                  <a:schemeClr val="bg1"/>
                </a:solidFill>
                <a:sym typeface="Roboto"/>
              </a:rPr>
              <a:t>;</a:t>
            </a:r>
          </a:p>
          <a:p>
            <a:pPr lvl="0">
              <a:lnSpc>
                <a:spcPct val="150000"/>
              </a:lnSpc>
              <a:buClr>
                <a:schemeClr val="lt1"/>
              </a:buClr>
              <a:buSzPts val="1400"/>
            </a:pPr>
            <a:r>
              <a:rPr lang="ru-RU" sz="1600" b="1" dirty="0" smtClean="0">
                <a:solidFill>
                  <a:schemeClr val="bg1"/>
                </a:solidFill>
                <a:sym typeface="Roboto"/>
              </a:rPr>
              <a:t>отдых на работе;</a:t>
            </a:r>
            <a:endParaRPr lang="ru-RU" sz="1600" b="1" dirty="0">
              <a:solidFill>
                <a:schemeClr val="bg1"/>
              </a:solidFill>
              <a:sym typeface="Roboto"/>
            </a:endParaRPr>
          </a:p>
          <a:p>
            <a:pPr lvl="0">
              <a:lnSpc>
                <a:spcPct val="150000"/>
              </a:lnSpc>
              <a:buClr>
                <a:schemeClr val="lt1"/>
              </a:buClr>
              <a:buSzPts val="1400"/>
            </a:pPr>
            <a:r>
              <a:rPr lang="ru-RU" sz="1600" b="1" dirty="0">
                <a:solidFill>
                  <a:schemeClr val="bg1"/>
                </a:solidFill>
                <a:sym typeface="Roboto"/>
              </a:rPr>
              <a:t>тренажерный зал</a:t>
            </a:r>
            <a:r>
              <a:rPr lang="ru-RU" sz="1600" b="1" dirty="0" smtClean="0">
                <a:solidFill>
                  <a:schemeClr val="bg1"/>
                </a:solidFill>
                <a:sym typeface="Roboto"/>
              </a:rPr>
              <a:t>;</a:t>
            </a:r>
            <a:endParaRPr lang="ru-RU" sz="1600" b="1" dirty="0">
              <a:solidFill>
                <a:schemeClr val="bg1"/>
              </a:solidFill>
              <a:sym typeface="Roboto"/>
            </a:endParaRPr>
          </a:p>
          <a:p>
            <a:pPr lvl="0">
              <a:lnSpc>
                <a:spcPct val="150000"/>
              </a:lnSpc>
              <a:buClr>
                <a:schemeClr val="lt1"/>
              </a:buClr>
              <a:buSzPts val="1400"/>
            </a:pPr>
            <a:r>
              <a:rPr lang="ru-RU" sz="1600" b="1" dirty="0">
                <a:solidFill>
                  <a:schemeClr val="bg1"/>
                </a:solidFill>
                <a:sym typeface="Roboto"/>
              </a:rPr>
              <a:t>массажное кресло</a:t>
            </a:r>
            <a:r>
              <a:rPr lang="ru-RU" sz="1600" b="1" dirty="0" smtClean="0">
                <a:solidFill>
                  <a:schemeClr val="bg1"/>
                </a:solidFill>
                <a:sym typeface="Roboto"/>
              </a:rPr>
              <a:t>;</a:t>
            </a:r>
            <a:endParaRPr lang="ru-RU" sz="1600" b="1" dirty="0">
              <a:solidFill>
                <a:schemeClr val="bg1"/>
              </a:solidFill>
              <a:sym typeface="Roboto"/>
            </a:endParaRPr>
          </a:p>
          <a:p>
            <a:pPr>
              <a:lnSpc>
                <a:spcPct val="150000"/>
              </a:lnSpc>
              <a:buClr>
                <a:schemeClr val="lt1"/>
              </a:buClr>
              <a:buSzPts val="1400"/>
            </a:pPr>
            <a:r>
              <a:rPr lang="ru-RU" sz="1600" b="1" dirty="0" smtClean="0">
                <a:solidFill>
                  <a:schemeClr val="bg1"/>
                </a:solidFill>
                <a:sym typeface="Roboto"/>
              </a:rPr>
              <a:t>кинозал;</a:t>
            </a:r>
          </a:p>
          <a:p>
            <a:pPr lvl="0">
              <a:lnSpc>
                <a:spcPct val="150000"/>
              </a:lnSpc>
              <a:buClr>
                <a:schemeClr val="lt1"/>
              </a:buClr>
              <a:buSzPts val="1400"/>
            </a:pPr>
            <a:endParaRPr lang="ru-RU" sz="1600" b="1" dirty="0">
              <a:solidFill>
                <a:schemeClr val="bg1"/>
              </a:solidFill>
              <a:sym typeface="Roboto"/>
            </a:endParaRPr>
          </a:p>
        </p:txBody>
      </p:sp>
      <p:grpSp>
        <p:nvGrpSpPr>
          <p:cNvPr id="2" name="Google Shape;1609;p31"/>
          <p:cNvGrpSpPr/>
          <p:nvPr/>
        </p:nvGrpSpPr>
        <p:grpSpPr>
          <a:xfrm>
            <a:off x="370114" y="2022448"/>
            <a:ext cx="320644" cy="320282"/>
            <a:chOff x="3867150" y="1868488"/>
            <a:chExt cx="1406525" cy="1404938"/>
          </a:xfrm>
        </p:grpSpPr>
        <p:sp>
          <p:nvSpPr>
            <p:cNvPr id="1610" name="Google Shape;1610;p31"/>
            <p:cNvSpPr/>
            <p:nvPr/>
          </p:nvSpPr>
          <p:spPr>
            <a:xfrm>
              <a:off x="4225925" y="2312988"/>
              <a:ext cx="715963" cy="539750"/>
            </a:xfrm>
            <a:custGeom>
              <a:avLst/>
              <a:gdLst/>
              <a:ahLst/>
              <a:cxnLst/>
              <a:rect l="l" t="t" r="r" b="b"/>
              <a:pathLst>
                <a:path w="1806" h="1359" extrusionOk="0">
                  <a:moveTo>
                    <a:pt x="1534" y="0"/>
                  </a:moveTo>
                  <a:lnTo>
                    <a:pt x="1806" y="280"/>
                  </a:lnTo>
                  <a:lnTo>
                    <a:pt x="693" y="1359"/>
                  </a:lnTo>
                  <a:lnTo>
                    <a:pt x="0" y="668"/>
                  </a:lnTo>
                  <a:lnTo>
                    <a:pt x="236" y="432"/>
                  </a:lnTo>
                  <a:lnTo>
                    <a:pt x="676" y="873"/>
                  </a:lnTo>
                  <a:lnTo>
                    <a:pt x="15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11" name="Google Shape;1611;p31"/>
            <p:cNvSpPr/>
            <p:nvPr/>
          </p:nvSpPr>
          <p:spPr>
            <a:xfrm>
              <a:off x="3867150" y="1868488"/>
              <a:ext cx="1406525" cy="1404938"/>
            </a:xfrm>
            <a:custGeom>
              <a:avLst/>
              <a:gdLst/>
              <a:ahLst/>
              <a:cxnLst/>
              <a:rect l="l" t="t" r="r" b="b"/>
              <a:pathLst>
                <a:path w="3546" h="3543" extrusionOk="0">
                  <a:moveTo>
                    <a:pt x="1773" y="322"/>
                  </a:moveTo>
                  <a:lnTo>
                    <a:pt x="1673" y="325"/>
                  </a:lnTo>
                  <a:lnTo>
                    <a:pt x="1575" y="335"/>
                  </a:lnTo>
                  <a:lnTo>
                    <a:pt x="1480" y="351"/>
                  </a:lnTo>
                  <a:lnTo>
                    <a:pt x="1386" y="374"/>
                  </a:lnTo>
                  <a:lnTo>
                    <a:pt x="1296" y="402"/>
                  </a:lnTo>
                  <a:lnTo>
                    <a:pt x="1207" y="435"/>
                  </a:lnTo>
                  <a:lnTo>
                    <a:pt x="1122" y="475"/>
                  </a:lnTo>
                  <a:lnTo>
                    <a:pt x="1040" y="519"/>
                  </a:lnTo>
                  <a:lnTo>
                    <a:pt x="961" y="569"/>
                  </a:lnTo>
                  <a:lnTo>
                    <a:pt x="885" y="624"/>
                  </a:lnTo>
                  <a:lnTo>
                    <a:pt x="814" y="683"/>
                  </a:lnTo>
                  <a:lnTo>
                    <a:pt x="746" y="746"/>
                  </a:lnTo>
                  <a:lnTo>
                    <a:pt x="682" y="814"/>
                  </a:lnTo>
                  <a:lnTo>
                    <a:pt x="623" y="886"/>
                  </a:lnTo>
                  <a:lnTo>
                    <a:pt x="569" y="962"/>
                  </a:lnTo>
                  <a:lnTo>
                    <a:pt x="519" y="1040"/>
                  </a:lnTo>
                  <a:lnTo>
                    <a:pt x="474" y="1122"/>
                  </a:lnTo>
                  <a:lnTo>
                    <a:pt x="435" y="1208"/>
                  </a:lnTo>
                  <a:lnTo>
                    <a:pt x="401" y="1296"/>
                  </a:lnTo>
                  <a:lnTo>
                    <a:pt x="372" y="1387"/>
                  </a:lnTo>
                  <a:lnTo>
                    <a:pt x="350" y="1479"/>
                  </a:lnTo>
                  <a:lnTo>
                    <a:pt x="334" y="1576"/>
                  </a:lnTo>
                  <a:lnTo>
                    <a:pt x="324" y="1673"/>
                  </a:lnTo>
                  <a:lnTo>
                    <a:pt x="321" y="1772"/>
                  </a:lnTo>
                  <a:lnTo>
                    <a:pt x="324" y="1871"/>
                  </a:lnTo>
                  <a:lnTo>
                    <a:pt x="334" y="1969"/>
                  </a:lnTo>
                  <a:lnTo>
                    <a:pt x="350" y="2064"/>
                  </a:lnTo>
                  <a:lnTo>
                    <a:pt x="372" y="2158"/>
                  </a:lnTo>
                  <a:lnTo>
                    <a:pt x="401" y="2249"/>
                  </a:lnTo>
                  <a:lnTo>
                    <a:pt x="435" y="2337"/>
                  </a:lnTo>
                  <a:lnTo>
                    <a:pt x="474" y="2422"/>
                  </a:lnTo>
                  <a:lnTo>
                    <a:pt x="519" y="2504"/>
                  </a:lnTo>
                  <a:lnTo>
                    <a:pt x="569" y="2583"/>
                  </a:lnTo>
                  <a:lnTo>
                    <a:pt x="623" y="2659"/>
                  </a:lnTo>
                  <a:lnTo>
                    <a:pt x="682" y="2731"/>
                  </a:lnTo>
                  <a:lnTo>
                    <a:pt x="746" y="2798"/>
                  </a:lnTo>
                  <a:lnTo>
                    <a:pt x="814" y="2861"/>
                  </a:lnTo>
                  <a:lnTo>
                    <a:pt x="885" y="2921"/>
                  </a:lnTo>
                  <a:lnTo>
                    <a:pt x="961" y="2976"/>
                  </a:lnTo>
                  <a:lnTo>
                    <a:pt x="1040" y="3025"/>
                  </a:lnTo>
                  <a:lnTo>
                    <a:pt x="1122" y="3070"/>
                  </a:lnTo>
                  <a:lnTo>
                    <a:pt x="1207" y="3108"/>
                  </a:lnTo>
                  <a:lnTo>
                    <a:pt x="1296" y="3143"/>
                  </a:lnTo>
                  <a:lnTo>
                    <a:pt x="1386" y="3171"/>
                  </a:lnTo>
                  <a:lnTo>
                    <a:pt x="1480" y="3194"/>
                  </a:lnTo>
                  <a:lnTo>
                    <a:pt x="1575" y="3210"/>
                  </a:lnTo>
                  <a:lnTo>
                    <a:pt x="1673" y="3220"/>
                  </a:lnTo>
                  <a:lnTo>
                    <a:pt x="1773" y="3223"/>
                  </a:lnTo>
                  <a:lnTo>
                    <a:pt x="1872" y="3220"/>
                  </a:lnTo>
                  <a:lnTo>
                    <a:pt x="1969" y="3210"/>
                  </a:lnTo>
                  <a:lnTo>
                    <a:pt x="2065" y="3194"/>
                  </a:lnTo>
                  <a:lnTo>
                    <a:pt x="2158" y="3171"/>
                  </a:lnTo>
                  <a:lnTo>
                    <a:pt x="2250" y="3143"/>
                  </a:lnTo>
                  <a:lnTo>
                    <a:pt x="2337" y="3108"/>
                  </a:lnTo>
                  <a:lnTo>
                    <a:pt x="2423" y="3070"/>
                  </a:lnTo>
                  <a:lnTo>
                    <a:pt x="2506" y="3025"/>
                  </a:lnTo>
                  <a:lnTo>
                    <a:pt x="2585" y="2976"/>
                  </a:lnTo>
                  <a:lnTo>
                    <a:pt x="2660" y="2921"/>
                  </a:lnTo>
                  <a:lnTo>
                    <a:pt x="2731" y="2861"/>
                  </a:lnTo>
                  <a:lnTo>
                    <a:pt x="2799" y="2798"/>
                  </a:lnTo>
                  <a:lnTo>
                    <a:pt x="2863" y="2731"/>
                  </a:lnTo>
                  <a:lnTo>
                    <a:pt x="2921" y="2659"/>
                  </a:lnTo>
                  <a:lnTo>
                    <a:pt x="2977" y="2583"/>
                  </a:lnTo>
                  <a:lnTo>
                    <a:pt x="3026" y="2504"/>
                  </a:lnTo>
                  <a:lnTo>
                    <a:pt x="3070" y="2422"/>
                  </a:lnTo>
                  <a:lnTo>
                    <a:pt x="3110" y="2337"/>
                  </a:lnTo>
                  <a:lnTo>
                    <a:pt x="3144" y="2249"/>
                  </a:lnTo>
                  <a:lnTo>
                    <a:pt x="3173" y="2158"/>
                  </a:lnTo>
                  <a:lnTo>
                    <a:pt x="3195" y="2064"/>
                  </a:lnTo>
                  <a:lnTo>
                    <a:pt x="3211" y="1969"/>
                  </a:lnTo>
                  <a:lnTo>
                    <a:pt x="3221" y="1871"/>
                  </a:lnTo>
                  <a:lnTo>
                    <a:pt x="3225" y="1772"/>
                  </a:lnTo>
                  <a:lnTo>
                    <a:pt x="3221" y="1673"/>
                  </a:lnTo>
                  <a:lnTo>
                    <a:pt x="3211" y="1576"/>
                  </a:lnTo>
                  <a:lnTo>
                    <a:pt x="3195" y="1481"/>
                  </a:lnTo>
                  <a:lnTo>
                    <a:pt x="3172" y="1387"/>
                  </a:lnTo>
                  <a:lnTo>
                    <a:pt x="3144" y="1296"/>
                  </a:lnTo>
                  <a:lnTo>
                    <a:pt x="3109" y="1208"/>
                  </a:lnTo>
                  <a:lnTo>
                    <a:pt x="3070" y="1122"/>
                  </a:lnTo>
                  <a:lnTo>
                    <a:pt x="3025" y="1040"/>
                  </a:lnTo>
                  <a:lnTo>
                    <a:pt x="2975" y="962"/>
                  </a:lnTo>
                  <a:lnTo>
                    <a:pt x="2921" y="886"/>
                  </a:lnTo>
                  <a:lnTo>
                    <a:pt x="2862" y="815"/>
                  </a:lnTo>
                  <a:lnTo>
                    <a:pt x="2798" y="747"/>
                  </a:lnTo>
                  <a:lnTo>
                    <a:pt x="2730" y="683"/>
                  </a:lnTo>
                  <a:lnTo>
                    <a:pt x="2659" y="624"/>
                  </a:lnTo>
                  <a:lnTo>
                    <a:pt x="2584" y="570"/>
                  </a:lnTo>
                  <a:lnTo>
                    <a:pt x="2505" y="520"/>
                  </a:lnTo>
                  <a:lnTo>
                    <a:pt x="2423" y="475"/>
                  </a:lnTo>
                  <a:lnTo>
                    <a:pt x="2337" y="436"/>
                  </a:lnTo>
                  <a:lnTo>
                    <a:pt x="2249" y="402"/>
                  </a:lnTo>
                  <a:lnTo>
                    <a:pt x="2158" y="374"/>
                  </a:lnTo>
                  <a:lnTo>
                    <a:pt x="2065" y="351"/>
                  </a:lnTo>
                  <a:lnTo>
                    <a:pt x="1969" y="335"/>
                  </a:lnTo>
                  <a:lnTo>
                    <a:pt x="1872" y="325"/>
                  </a:lnTo>
                  <a:lnTo>
                    <a:pt x="1773" y="322"/>
                  </a:lnTo>
                  <a:close/>
                  <a:moveTo>
                    <a:pt x="1773" y="0"/>
                  </a:moveTo>
                  <a:lnTo>
                    <a:pt x="1881" y="4"/>
                  </a:lnTo>
                  <a:lnTo>
                    <a:pt x="1987" y="13"/>
                  </a:lnTo>
                  <a:lnTo>
                    <a:pt x="2091" y="30"/>
                  </a:lnTo>
                  <a:lnTo>
                    <a:pt x="2194" y="51"/>
                  </a:lnTo>
                  <a:lnTo>
                    <a:pt x="2293" y="78"/>
                  </a:lnTo>
                  <a:lnTo>
                    <a:pt x="2391" y="112"/>
                  </a:lnTo>
                  <a:lnTo>
                    <a:pt x="2486" y="150"/>
                  </a:lnTo>
                  <a:lnTo>
                    <a:pt x="2578" y="194"/>
                  </a:lnTo>
                  <a:lnTo>
                    <a:pt x="2668" y="243"/>
                  </a:lnTo>
                  <a:lnTo>
                    <a:pt x="2753" y="296"/>
                  </a:lnTo>
                  <a:lnTo>
                    <a:pt x="2836" y="354"/>
                  </a:lnTo>
                  <a:lnTo>
                    <a:pt x="2915" y="418"/>
                  </a:lnTo>
                  <a:lnTo>
                    <a:pt x="2990" y="485"/>
                  </a:lnTo>
                  <a:lnTo>
                    <a:pt x="3061" y="556"/>
                  </a:lnTo>
                  <a:lnTo>
                    <a:pt x="3129" y="630"/>
                  </a:lnTo>
                  <a:lnTo>
                    <a:pt x="3191" y="710"/>
                  </a:lnTo>
                  <a:lnTo>
                    <a:pt x="3250" y="792"/>
                  </a:lnTo>
                  <a:lnTo>
                    <a:pt x="3304" y="879"/>
                  </a:lnTo>
                  <a:lnTo>
                    <a:pt x="3352" y="967"/>
                  </a:lnTo>
                  <a:lnTo>
                    <a:pt x="3395" y="1060"/>
                  </a:lnTo>
                  <a:lnTo>
                    <a:pt x="3434" y="1154"/>
                  </a:lnTo>
                  <a:lnTo>
                    <a:pt x="3468" y="1252"/>
                  </a:lnTo>
                  <a:lnTo>
                    <a:pt x="3495" y="1352"/>
                  </a:lnTo>
                  <a:lnTo>
                    <a:pt x="3516" y="1454"/>
                  </a:lnTo>
                  <a:lnTo>
                    <a:pt x="3533" y="1558"/>
                  </a:lnTo>
                  <a:lnTo>
                    <a:pt x="3542" y="1664"/>
                  </a:lnTo>
                  <a:lnTo>
                    <a:pt x="3546" y="1772"/>
                  </a:lnTo>
                  <a:lnTo>
                    <a:pt x="3542" y="1880"/>
                  </a:lnTo>
                  <a:lnTo>
                    <a:pt x="3533" y="1987"/>
                  </a:lnTo>
                  <a:lnTo>
                    <a:pt x="3516" y="2091"/>
                  </a:lnTo>
                  <a:lnTo>
                    <a:pt x="3495" y="2193"/>
                  </a:lnTo>
                  <a:lnTo>
                    <a:pt x="3468" y="2293"/>
                  </a:lnTo>
                  <a:lnTo>
                    <a:pt x="3434" y="2390"/>
                  </a:lnTo>
                  <a:lnTo>
                    <a:pt x="3395" y="2485"/>
                  </a:lnTo>
                  <a:lnTo>
                    <a:pt x="3352" y="2578"/>
                  </a:lnTo>
                  <a:lnTo>
                    <a:pt x="3304" y="2666"/>
                  </a:lnTo>
                  <a:lnTo>
                    <a:pt x="3250" y="2752"/>
                  </a:lnTo>
                  <a:lnTo>
                    <a:pt x="3191" y="2834"/>
                  </a:lnTo>
                  <a:lnTo>
                    <a:pt x="3129" y="2913"/>
                  </a:lnTo>
                  <a:lnTo>
                    <a:pt x="3061" y="2989"/>
                  </a:lnTo>
                  <a:lnTo>
                    <a:pt x="2990" y="3060"/>
                  </a:lnTo>
                  <a:lnTo>
                    <a:pt x="2915" y="3127"/>
                  </a:lnTo>
                  <a:lnTo>
                    <a:pt x="2836" y="3189"/>
                  </a:lnTo>
                  <a:lnTo>
                    <a:pt x="2753" y="3248"/>
                  </a:lnTo>
                  <a:lnTo>
                    <a:pt x="2668" y="3302"/>
                  </a:lnTo>
                  <a:lnTo>
                    <a:pt x="2578" y="3350"/>
                  </a:lnTo>
                  <a:lnTo>
                    <a:pt x="2486" y="3394"/>
                  </a:lnTo>
                  <a:lnTo>
                    <a:pt x="2391" y="3433"/>
                  </a:lnTo>
                  <a:lnTo>
                    <a:pt x="2293" y="3466"/>
                  </a:lnTo>
                  <a:lnTo>
                    <a:pt x="2194" y="3494"/>
                  </a:lnTo>
                  <a:lnTo>
                    <a:pt x="2091" y="3515"/>
                  </a:lnTo>
                  <a:lnTo>
                    <a:pt x="1987" y="3530"/>
                  </a:lnTo>
                  <a:lnTo>
                    <a:pt x="1881" y="3540"/>
                  </a:lnTo>
                  <a:lnTo>
                    <a:pt x="1773" y="3543"/>
                  </a:lnTo>
                  <a:lnTo>
                    <a:pt x="1665" y="3540"/>
                  </a:lnTo>
                  <a:lnTo>
                    <a:pt x="1558" y="3530"/>
                  </a:lnTo>
                  <a:lnTo>
                    <a:pt x="1454" y="3515"/>
                  </a:lnTo>
                  <a:lnTo>
                    <a:pt x="1352" y="3494"/>
                  </a:lnTo>
                  <a:lnTo>
                    <a:pt x="1251" y="3466"/>
                  </a:lnTo>
                  <a:lnTo>
                    <a:pt x="1154" y="3433"/>
                  </a:lnTo>
                  <a:lnTo>
                    <a:pt x="1059" y="3394"/>
                  </a:lnTo>
                  <a:lnTo>
                    <a:pt x="967" y="3350"/>
                  </a:lnTo>
                  <a:lnTo>
                    <a:pt x="878" y="3302"/>
                  </a:lnTo>
                  <a:lnTo>
                    <a:pt x="791" y="3248"/>
                  </a:lnTo>
                  <a:lnTo>
                    <a:pt x="709" y="3189"/>
                  </a:lnTo>
                  <a:lnTo>
                    <a:pt x="631" y="3127"/>
                  </a:lnTo>
                  <a:lnTo>
                    <a:pt x="555" y="3060"/>
                  </a:lnTo>
                  <a:lnTo>
                    <a:pt x="484" y="2989"/>
                  </a:lnTo>
                  <a:lnTo>
                    <a:pt x="417" y="2913"/>
                  </a:lnTo>
                  <a:lnTo>
                    <a:pt x="354" y="2834"/>
                  </a:lnTo>
                  <a:lnTo>
                    <a:pt x="296" y="2752"/>
                  </a:lnTo>
                  <a:lnTo>
                    <a:pt x="242" y="2666"/>
                  </a:lnTo>
                  <a:lnTo>
                    <a:pt x="193" y="2578"/>
                  </a:lnTo>
                  <a:lnTo>
                    <a:pt x="149" y="2485"/>
                  </a:lnTo>
                  <a:lnTo>
                    <a:pt x="111" y="2390"/>
                  </a:lnTo>
                  <a:lnTo>
                    <a:pt x="78" y="2293"/>
                  </a:lnTo>
                  <a:lnTo>
                    <a:pt x="50" y="2193"/>
                  </a:lnTo>
                  <a:lnTo>
                    <a:pt x="28" y="2091"/>
                  </a:lnTo>
                  <a:lnTo>
                    <a:pt x="13" y="1987"/>
                  </a:lnTo>
                  <a:lnTo>
                    <a:pt x="3" y="1880"/>
                  </a:lnTo>
                  <a:lnTo>
                    <a:pt x="0" y="1772"/>
                  </a:lnTo>
                  <a:lnTo>
                    <a:pt x="3" y="1664"/>
                  </a:lnTo>
                  <a:lnTo>
                    <a:pt x="13" y="1558"/>
                  </a:lnTo>
                  <a:lnTo>
                    <a:pt x="28" y="1454"/>
                  </a:lnTo>
                  <a:lnTo>
                    <a:pt x="50" y="1352"/>
                  </a:lnTo>
                  <a:lnTo>
                    <a:pt x="78" y="1252"/>
                  </a:lnTo>
                  <a:lnTo>
                    <a:pt x="111" y="1154"/>
                  </a:lnTo>
                  <a:lnTo>
                    <a:pt x="149" y="1060"/>
                  </a:lnTo>
                  <a:lnTo>
                    <a:pt x="193" y="967"/>
                  </a:lnTo>
                  <a:lnTo>
                    <a:pt x="242" y="879"/>
                  </a:lnTo>
                  <a:lnTo>
                    <a:pt x="296" y="792"/>
                  </a:lnTo>
                  <a:lnTo>
                    <a:pt x="354" y="710"/>
                  </a:lnTo>
                  <a:lnTo>
                    <a:pt x="417" y="630"/>
                  </a:lnTo>
                  <a:lnTo>
                    <a:pt x="484" y="556"/>
                  </a:lnTo>
                  <a:lnTo>
                    <a:pt x="555" y="485"/>
                  </a:lnTo>
                  <a:lnTo>
                    <a:pt x="631" y="418"/>
                  </a:lnTo>
                  <a:lnTo>
                    <a:pt x="709" y="354"/>
                  </a:lnTo>
                  <a:lnTo>
                    <a:pt x="791" y="296"/>
                  </a:lnTo>
                  <a:lnTo>
                    <a:pt x="878" y="243"/>
                  </a:lnTo>
                  <a:lnTo>
                    <a:pt x="967" y="194"/>
                  </a:lnTo>
                  <a:lnTo>
                    <a:pt x="1059" y="150"/>
                  </a:lnTo>
                  <a:lnTo>
                    <a:pt x="1154" y="112"/>
                  </a:lnTo>
                  <a:lnTo>
                    <a:pt x="1251" y="78"/>
                  </a:lnTo>
                  <a:lnTo>
                    <a:pt x="1352" y="51"/>
                  </a:lnTo>
                  <a:lnTo>
                    <a:pt x="1454" y="30"/>
                  </a:lnTo>
                  <a:lnTo>
                    <a:pt x="1558" y="13"/>
                  </a:lnTo>
                  <a:lnTo>
                    <a:pt x="1665" y="4"/>
                  </a:lnTo>
                  <a:lnTo>
                    <a:pt x="1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" name="Google Shape;1613;p31"/>
          <p:cNvGrpSpPr/>
          <p:nvPr/>
        </p:nvGrpSpPr>
        <p:grpSpPr>
          <a:xfrm>
            <a:off x="381000" y="2603288"/>
            <a:ext cx="320644" cy="320282"/>
            <a:chOff x="3867150" y="1868488"/>
            <a:chExt cx="1406525" cy="1404938"/>
          </a:xfrm>
        </p:grpSpPr>
        <p:sp>
          <p:nvSpPr>
            <p:cNvPr id="1614" name="Google Shape;1614;p31"/>
            <p:cNvSpPr/>
            <p:nvPr/>
          </p:nvSpPr>
          <p:spPr>
            <a:xfrm>
              <a:off x="4225925" y="2312988"/>
              <a:ext cx="715963" cy="539750"/>
            </a:xfrm>
            <a:custGeom>
              <a:avLst/>
              <a:gdLst/>
              <a:ahLst/>
              <a:cxnLst/>
              <a:rect l="l" t="t" r="r" b="b"/>
              <a:pathLst>
                <a:path w="1806" h="1359" extrusionOk="0">
                  <a:moveTo>
                    <a:pt x="1534" y="0"/>
                  </a:moveTo>
                  <a:lnTo>
                    <a:pt x="1806" y="280"/>
                  </a:lnTo>
                  <a:lnTo>
                    <a:pt x="693" y="1359"/>
                  </a:lnTo>
                  <a:lnTo>
                    <a:pt x="0" y="668"/>
                  </a:lnTo>
                  <a:lnTo>
                    <a:pt x="236" y="432"/>
                  </a:lnTo>
                  <a:lnTo>
                    <a:pt x="676" y="873"/>
                  </a:lnTo>
                  <a:lnTo>
                    <a:pt x="15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3867150" y="1868488"/>
              <a:ext cx="1406525" cy="1404938"/>
            </a:xfrm>
            <a:custGeom>
              <a:avLst/>
              <a:gdLst/>
              <a:ahLst/>
              <a:cxnLst/>
              <a:rect l="l" t="t" r="r" b="b"/>
              <a:pathLst>
                <a:path w="3546" h="3543" extrusionOk="0">
                  <a:moveTo>
                    <a:pt x="1773" y="322"/>
                  </a:moveTo>
                  <a:lnTo>
                    <a:pt x="1673" y="325"/>
                  </a:lnTo>
                  <a:lnTo>
                    <a:pt x="1575" y="335"/>
                  </a:lnTo>
                  <a:lnTo>
                    <a:pt x="1480" y="351"/>
                  </a:lnTo>
                  <a:lnTo>
                    <a:pt x="1386" y="374"/>
                  </a:lnTo>
                  <a:lnTo>
                    <a:pt x="1296" y="402"/>
                  </a:lnTo>
                  <a:lnTo>
                    <a:pt x="1207" y="435"/>
                  </a:lnTo>
                  <a:lnTo>
                    <a:pt x="1122" y="475"/>
                  </a:lnTo>
                  <a:lnTo>
                    <a:pt x="1040" y="519"/>
                  </a:lnTo>
                  <a:lnTo>
                    <a:pt x="961" y="569"/>
                  </a:lnTo>
                  <a:lnTo>
                    <a:pt x="885" y="624"/>
                  </a:lnTo>
                  <a:lnTo>
                    <a:pt x="814" y="683"/>
                  </a:lnTo>
                  <a:lnTo>
                    <a:pt x="746" y="746"/>
                  </a:lnTo>
                  <a:lnTo>
                    <a:pt x="682" y="814"/>
                  </a:lnTo>
                  <a:lnTo>
                    <a:pt x="623" y="886"/>
                  </a:lnTo>
                  <a:lnTo>
                    <a:pt x="569" y="962"/>
                  </a:lnTo>
                  <a:lnTo>
                    <a:pt x="519" y="1040"/>
                  </a:lnTo>
                  <a:lnTo>
                    <a:pt x="474" y="1122"/>
                  </a:lnTo>
                  <a:lnTo>
                    <a:pt x="435" y="1208"/>
                  </a:lnTo>
                  <a:lnTo>
                    <a:pt x="401" y="1296"/>
                  </a:lnTo>
                  <a:lnTo>
                    <a:pt x="372" y="1387"/>
                  </a:lnTo>
                  <a:lnTo>
                    <a:pt x="350" y="1479"/>
                  </a:lnTo>
                  <a:lnTo>
                    <a:pt x="334" y="1576"/>
                  </a:lnTo>
                  <a:lnTo>
                    <a:pt x="324" y="1673"/>
                  </a:lnTo>
                  <a:lnTo>
                    <a:pt x="321" y="1772"/>
                  </a:lnTo>
                  <a:lnTo>
                    <a:pt x="324" y="1871"/>
                  </a:lnTo>
                  <a:lnTo>
                    <a:pt x="334" y="1969"/>
                  </a:lnTo>
                  <a:lnTo>
                    <a:pt x="350" y="2064"/>
                  </a:lnTo>
                  <a:lnTo>
                    <a:pt x="372" y="2158"/>
                  </a:lnTo>
                  <a:lnTo>
                    <a:pt x="401" y="2249"/>
                  </a:lnTo>
                  <a:lnTo>
                    <a:pt x="435" y="2337"/>
                  </a:lnTo>
                  <a:lnTo>
                    <a:pt x="474" y="2422"/>
                  </a:lnTo>
                  <a:lnTo>
                    <a:pt x="519" y="2504"/>
                  </a:lnTo>
                  <a:lnTo>
                    <a:pt x="569" y="2583"/>
                  </a:lnTo>
                  <a:lnTo>
                    <a:pt x="623" y="2659"/>
                  </a:lnTo>
                  <a:lnTo>
                    <a:pt x="682" y="2731"/>
                  </a:lnTo>
                  <a:lnTo>
                    <a:pt x="746" y="2798"/>
                  </a:lnTo>
                  <a:lnTo>
                    <a:pt x="814" y="2861"/>
                  </a:lnTo>
                  <a:lnTo>
                    <a:pt x="885" y="2921"/>
                  </a:lnTo>
                  <a:lnTo>
                    <a:pt x="961" y="2976"/>
                  </a:lnTo>
                  <a:lnTo>
                    <a:pt x="1040" y="3025"/>
                  </a:lnTo>
                  <a:lnTo>
                    <a:pt x="1122" y="3070"/>
                  </a:lnTo>
                  <a:lnTo>
                    <a:pt x="1207" y="3108"/>
                  </a:lnTo>
                  <a:lnTo>
                    <a:pt x="1296" y="3143"/>
                  </a:lnTo>
                  <a:lnTo>
                    <a:pt x="1386" y="3171"/>
                  </a:lnTo>
                  <a:lnTo>
                    <a:pt x="1480" y="3194"/>
                  </a:lnTo>
                  <a:lnTo>
                    <a:pt x="1575" y="3210"/>
                  </a:lnTo>
                  <a:lnTo>
                    <a:pt x="1673" y="3220"/>
                  </a:lnTo>
                  <a:lnTo>
                    <a:pt x="1773" y="3223"/>
                  </a:lnTo>
                  <a:lnTo>
                    <a:pt x="1872" y="3220"/>
                  </a:lnTo>
                  <a:lnTo>
                    <a:pt x="1969" y="3210"/>
                  </a:lnTo>
                  <a:lnTo>
                    <a:pt x="2065" y="3194"/>
                  </a:lnTo>
                  <a:lnTo>
                    <a:pt x="2158" y="3171"/>
                  </a:lnTo>
                  <a:lnTo>
                    <a:pt x="2250" y="3143"/>
                  </a:lnTo>
                  <a:lnTo>
                    <a:pt x="2337" y="3108"/>
                  </a:lnTo>
                  <a:lnTo>
                    <a:pt x="2423" y="3070"/>
                  </a:lnTo>
                  <a:lnTo>
                    <a:pt x="2506" y="3025"/>
                  </a:lnTo>
                  <a:lnTo>
                    <a:pt x="2585" y="2976"/>
                  </a:lnTo>
                  <a:lnTo>
                    <a:pt x="2660" y="2921"/>
                  </a:lnTo>
                  <a:lnTo>
                    <a:pt x="2731" y="2861"/>
                  </a:lnTo>
                  <a:lnTo>
                    <a:pt x="2799" y="2798"/>
                  </a:lnTo>
                  <a:lnTo>
                    <a:pt x="2863" y="2731"/>
                  </a:lnTo>
                  <a:lnTo>
                    <a:pt x="2921" y="2659"/>
                  </a:lnTo>
                  <a:lnTo>
                    <a:pt x="2977" y="2583"/>
                  </a:lnTo>
                  <a:lnTo>
                    <a:pt x="3026" y="2504"/>
                  </a:lnTo>
                  <a:lnTo>
                    <a:pt x="3070" y="2422"/>
                  </a:lnTo>
                  <a:lnTo>
                    <a:pt x="3110" y="2337"/>
                  </a:lnTo>
                  <a:lnTo>
                    <a:pt x="3144" y="2249"/>
                  </a:lnTo>
                  <a:lnTo>
                    <a:pt x="3173" y="2158"/>
                  </a:lnTo>
                  <a:lnTo>
                    <a:pt x="3195" y="2064"/>
                  </a:lnTo>
                  <a:lnTo>
                    <a:pt x="3211" y="1969"/>
                  </a:lnTo>
                  <a:lnTo>
                    <a:pt x="3221" y="1871"/>
                  </a:lnTo>
                  <a:lnTo>
                    <a:pt x="3225" y="1772"/>
                  </a:lnTo>
                  <a:lnTo>
                    <a:pt x="3221" y="1673"/>
                  </a:lnTo>
                  <a:lnTo>
                    <a:pt x="3211" y="1576"/>
                  </a:lnTo>
                  <a:lnTo>
                    <a:pt x="3195" y="1481"/>
                  </a:lnTo>
                  <a:lnTo>
                    <a:pt x="3172" y="1387"/>
                  </a:lnTo>
                  <a:lnTo>
                    <a:pt x="3144" y="1296"/>
                  </a:lnTo>
                  <a:lnTo>
                    <a:pt x="3109" y="1208"/>
                  </a:lnTo>
                  <a:lnTo>
                    <a:pt x="3070" y="1122"/>
                  </a:lnTo>
                  <a:lnTo>
                    <a:pt x="3025" y="1040"/>
                  </a:lnTo>
                  <a:lnTo>
                    <a:pt x="2975" y="962"/>
                  </a:lnTo>
                  <a:lnTo>
                    <a:pt x="2921" y="886"/>
                  </a:lnTo>
                  <a:lnTo>
                    <a:pt x="2862" y="815"/>
                  </a:lnTo>
                  <a:lnTo>
                    <a:pt x="2798" y="747"/>
                  </a:lnTo>
                  <a:lnTo>
                    <a:pt x="2730" y="683"/>
                  </a:lnTo>
                  <a:lnTo>
                    <a:pt x="2659" y="624"/>
                  </a:lnTo>
                  <a:lnTo>
                    <a:pt x="2584" y="570"/>
                  </a:lnTo>
                  <a:lnTo>
                    <a:pt x="2505" y="520"/>
                  </a:lnTo>
                  <a:lnTo>
                    <a:pt x="2423" y="475"/>
                  </a:lnTo>
                  <a:lnTo>
                    <a:pt x="2337" y="436"/>
                  </a:lnTo>
                  <a:lnTo>
                    <a:pt x="2249" y="402"/>
                  </a:lnTo>
                  <a:lnTo>
                    <a:pt x="2158" y="374"/>
                  </a:lnTo>
                  <a:lnTo>
                    <a:pt x="2065" y="351"/>
                  </a:lnTo>
                  <a:lnTo>
                    <a:pt x="1969" y="335"/>
                  </a:lnTo>
                  <a:lnTo>
                    <a:pt x="1872" y="325"/>
                  </a:lnTo>
                  <a:lnTo>
                    <a:pt x="1773" y="322"/>
                  </a:lnTo>
                  <a:close/>
                  <a:moveTo>
                    <a:pt x="1773" y="0"/>
                  </a:moveTo>
                  <a:lnTo>
                    <a:pt x="1881" y="4"/>
                  </a:lnTo>
                  <a:lnTo>
                    <a:pt x="1987" y="13"/>
                  </a:lnTo>
                  <a:lnTo>
                    <a:pt x="2091" y="30"/>
                  </a:lnTo>
                  <a:lnTo>
                    <a:pt x="2194" y="51"/>
                  </a:lnTo>
                  <a:lnTo>
                    <a:pt x="2293" y="78"/>
                  </a:lnTo>
                  <a:lnTo>
                    <a:pt x="2391" y="112"/>
                  </a:lnTo>
                  <a:lnTo>
                    <a:pt x="2486" y="150"/>
                  </a:lnTo>
                  <a:lnTo>
                    <a:pt x="2578" y="194"/>
                  </a:lnTo>
                  <a:lnTo>
                    <a:pt x="2668" y="243"/>
                  </a:lnTo>
                  <a:lnTo>
                    <a:pt x="2753" y="296"/>
                  </a:lnTo>
                  <a:lnTo>
                    <a:pt x="2836" y="354"/>
                  </a:lnTo>
                  <a:lnTo>
                    <a:pt x="2915" y="418"/>
                  </a:lnTo>
                  <a:lnTo>
                    <a:pt x="2990" y="485"/>
                  </a:lnTo>
                  <a:lnTo>
                    <a:pt x="3061" y="556"/>
                  </a:lnTo>
                  <a:lnTo>
                    <a:pt x="3129" y="630"/>
                  </a:lnTo>
                  <a:lnTo>
                    <a:pt x="3191" y="710"/>
                  </a:lnTo>
                  <a:lnTo>
                    <a:pt x="3250" y="792"/>
                  </a:lnTo>
                  <a:lnTo>
                    <a:pt x="3304" y="879"/>
                  </a:lnTo>
                  <a:lnTo>
                    <a:pt x="3352" y="967"/>
                  </a:lnTo>
                  <a:lnTo>
                    <a:pt x="3395" y="1060"/>
                  </a:lnTo>
                  <a:lnTo>
                    <a:pt x="3434" y="1154"/>
                  </a:lnTo>
                  <a:lnTo>
                    <a:pt x="3468" y="1252"/>
                  </a:lnTo>
                  <a:lnTo>
                    <a:pt x="3495" y="1352"/>
                  </a:lnTo>
                  <a:lnTo>
                    <a:pt x="3516" y="1454"/>
                  </a:lnTo>
                  <a:lnTo>
                    <a:pt x="3533" y="1558"/>
                  </a:lnTo>
                  <a:lnTo>
                    <a:pt x="3542" y="1664"/>
                  </a:lnTo>
                  <a:lnTo>
                    <a:pt x="3546" y="1772"/>
                  </a:lnTo>
                  <a:lnTo>
                    <a:pt x="3542" y="1880"/>
                  </a:lnTo>
                  <a:lnTo>
                    <a:pt x="3533" y="1987"/>
                  </a:lnTo>
                  <a:lnTo>
                    <a:pt x="3516" y="2091"/>
                  </a:lnTo>
                  <a:lnTo>
                    <a:pt x="3495" y="2193"/>
                  </a:lnTo>
                  <a:lnTo>
                    <a:pt x="3468" y="2293"/>
                  </a:lnTo>
                  <a:lnTo>
                    <a:pt x="3434" y="2390"/>
                  </a:lnTo>
                  <a:lnTo>
                    <a:pt x="3395" y="2485"/>
                  </a:lnTo>
                  <a:lnTo>
                    <a:pt x="3352" y="2578"/>
                  </a:lnTo>
                  <a:lnTo>
                    <a:pt x="3304" y="2666"/>
                  </a:lnTo>
                  <a:lnTo>
                    <a:pt x="3250" y="2752"/>
                  </a:lnTo>
                  <a:lnTo>
                    <a:pt x="3191" y="2834"/>
                  </a:lnTo>
                  <a:lnTo>
                    <a:pt x="3129" y="2913"/>
                  </a:lnTo>
                  <a:lnTo>
                    <a:pt x="3061" y="2989"/>
                  </a:lnTo>
                  <a:lnTo>
                    <a:pt x="2990" y="3060"/>
                  </a:lnTo>
                  <a:lnTo>
                    <a:pt x="2915" y="3127"/>
                  </a:lnTo>
                  <a:lnTo>
                    <a:pt x="2836" y="3189"/>
                  </a:lnTo>
                  <a:lnTo>
                    <a:pt x="2753" y="3248"/>
                  </a:lnTo>
                  <a:lnTo>
                    <a:pt x="2668" y="3302"/>
                  </a:lnTo>
                  <a:lnTo>
                    <a:pt x="2578" y="3350"/>
                  </a:lnTo>
                  <a:lnTo>
                    <a:pt x="2486" y="3394"/>
                  </a:lnTo>
                  <a:lnTo>
                    <a:pt x="2391" y="3433"/>
                  </a:lnTo>
                  <a:lnTo>
                    <a:pt x="2293" y="3466"/>
                  </a:lnTo>
                  <a:lnTo>
                    <a:pt x="2194" y="3494"/>
                  </a:lnTo>
                  <a:lnTo>
                    <a:pt x="2091" y="3515"/>
                  </a:lnTo>
                  <a:lnTo>
                    <a:pt x="1987" y="3530"/>
                  </a:lnTo>
                  <a:lnTo>
                    <a:pt x="1881" y="3540"/>
                  </a:lnTo>
                  <a:lnTo>
                    <a:pt x="1773" y="3543"/>
                  </a:lnTo>
                  <a:lnTo>
                    <a:pt x="1665" y="3540"/>
                  </a:lnTo>
                  <a:lnTo>
                    <a:pt x="1558" y="3530"/>
                  </a:lnTo>
                  <a:lnTo>
                    <a:pt x="1454" y="3515"/>
                  </a:lnTo>
                  <a:lnTo>
                    <a:pt x="1352" y="3494"/>
                  </a:lnTo>
                  <a:lnTo>
                    <a:pt x="1251" y="3466"/>
                  </a:lnTo>
                  <a:lnTo>
                    <a:pt x="1154" y="3433"/>
                  </a:lnTo>
                  <a:lnTo>
                    <a:pt x="1059" y="3394"/>
                  </a:lnTo>
                  <a:lnTo>
                    <a:pt x="967" y="3350"/>
                  </a:lnTo>
                  <a:lnTo>
                    <a:pt x="878" y="3302"/>
                  </a:lnTo>
                  <a:lnTo>
                    <a:pt x="791" y="3248"/>
                  </a:lnTo>
                  <a:lnTo>
                    <a:pt x="709" y="3189"/>
                  </a:lnTo>
                  <a:lnTo>
                    <a:pt x="631" y="3127"/>
                  </a:lnTo>
                  <a:lnTo>
                    <a:pt x="555" y="3060"/>
                  </a:lnTo>
                  <a:lnTo>
                    <a:pt x="484" y="2989"/>
                  </a:lnTo>
                  <a:lnTo>
                    <a:pt x="417" y="2913"/>
                  </a:lnTo>
                  <a:lnTo>
                    <a:pt x="354" y="2834"/>
                  </a:lnTo>
                  <a:lnTo>
                    <a:pt x="296" y="2752"/>
                  </a:lnTo>
                  <a:lnTo>
                    <a:pt x="242" y="2666"/>
                  </a:lnTo>
                  <a:lnTo>
                    <a:pt x="193" y="2578"/>
                  </a:lnTo>
                  <a:lnTo>
                    <a:pt x="149" y="2485"/>
                  </a:lnTo>
                  <a:lnTo>
                    <a:pt x="111" y="2390"/>
                  </a:lnTo>
                  <a:lnTo>
                    <a:pt x="78" y="2293"/>
                  </a:lnTo>
                  <a:lnTo>
                    <a:pt x="50" y="2193"/>
                  </a:lnTo>
                  <a:lnTo>
                    <a:pt x="28" y="2091"/>
                  </a:lnTo>
                  <a:lnTo>
                    <a:pt x="13" y="1987"/>
                  </a:lnTo>
                  <a:lnTo>
                    <a:pt x="3" y="1880"/>
                  </a:lnTo>
                  <a:lnTo>
                    <a:pt x="0" y="1772"/>
                  </a:lnTo>
                  <a:lnTo>
                    <a:pt x="3" y="1664"/>
                  </a:lnTo>
                  <a:lnTo>
                    <a:pt x="13" y="1558"/>
                  </a:lnTo>
                  <a:lnTo>
                    <a:pt x="28" y="1454"/>
                  </a:lnTo>
                  <a:lnTo>
                    <a:pt x="50" y="1352"/>
                  </a:lnTo>
                  <a:lnTo>
                    <a:pt x="78" y="1252"/>
                  </a:lnTo>
                  <a:lnTo>
                    <a:pt x="111" y="1154"/>
                  </a:lnTo>
                  <a:lnTo>
                    <a:pt x="149" y="1060"/>
                  </a:lnTo>
                  <a:lnTo>
                    <a:pt x="193" y="967"/>
                  </a:lnTo>
                  <a:lnTo>
                    <a:pt x="242" y="879"/>
                  </a:lnTo>
                  <a:lnTo>
                    <a:pt x="296" y="792"/>
                  </a:lnTo>
                  <a:lnTo>
                    <a:pt x="354" y="710"/>
                  </a:lnTo>
                  <a:lnTo>
                    <a:pt x="417" y="630"/>
                  </a:lnTo>
                  <a:lnTo>
                    <a:pt x="484" y="556"/>
                  </a:lnTo>
                  <a:lnTo>
                    <a:pt x="555" y="485"/>
                  </a:lnTo>
                  <a:lnTo>
                    <a:pt x="631" y="418"/>
                  </a:lnTo>
                  <a:lnTo>
                    <a:pt x="709" y="354"/>
                  </a:lnTo>
                  <a:lnTo>
                    <a:pt x="791" y="296"/>
                  </a:lnTo>
                  <a:lnTo>
                    <a:pt x="878" y="243"/>
                  </a:lnTo>
                  <a:lnTo>
                    <a:pt x="967" y="194"/>
                  </a:lnTo>
                  <a:lnTo>
                    <a:pt x="1059" y="150"/>
                  </a:lnTo>
                  <a:lnTo>
                    <a:pt x="1154" y="112"/>
                  </a:lnTo>
                  <a:lnTo>
                    <a:pt x="1251" y="78"/>
                  </a:lnTo>
                  <a:lnTo>
                    <a:pt x="1352" y="51"/>
                  </a:lnTo>
                  <a:lnTo>
                    <a:pt x="1454" y="30"/>
                  </a:lnTo>
                  <a:lnTo>
                    <a:pt x="1558" y="13"/>
                  </a:lnTo>
                  <a:lnTo>
                    <a:pt x="1665" y="4"/>
                  </a:lnTo>
                  <a:lnTo>
                    <a:pt x="1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" name="Google Shape;1617;p31"/>
          <p:cNvGrpSpPr/>
          <p:nvPr/>
        </p:nvGrpSpPr>
        <p:grpSpPr>
          <a:xfrm>
            <a:off x="381000" y="3301391"/>
            <a:ext cx="320644" cy="320282"/>
            <a:chOff x="3867150" y="1868488"/>
            <a:chExt cx="1406525" cy="1404938"/>
          </a:xfrm>
        </p:grpSpPr>
        <p:sp>
          <p:nvSpPr>
            <p:cNvPr id="1618" name="Google Shape;1618;p31"/>
            <p:cNvSpPr/>
            <p:nvPr/>
          </p:nvSpPr>
          <p:spPr>
            <a:xfrm>
              <a:off x="4225925" y="2312988"/>
              <a:ext cx="715963" cy="539750"/>
            </a:xfrm>
            <a:custGeom>
              <a:avLst/>
              <a:gdLst/>
              <a:ahLst/>
              <a:cxnLst/>
              <a:rect l="l" t="t" r="r" b="b"/>
              <a:pathLst>
                <a:path w="1806" h="1359" extrusionOk="0">
                  <a:moveTo>
                    <a:pt x="1534" y="0"/>
                  </a:moveTo>
                  <a:lnTo>
                    <a:pt x="1806" y="280"/>
                  </a:lnTo>
                  <a:lnTo>
                    <a:pt x="693" y="1359"/>
                  </a:lnTo>
                  <a:lnTo>
                    <a:pt x="0" y="668"/>
                  </a:lnTo>
                  <a:lnTo>
                    <a:pt x="236" y="432"/>
                  </a:lnTo>
                  <a:lnTo>
                    <a:pt x="676" y="873"/>
                  </a:lnTo>
                  <a:lnTo>
                    <a:pt x="15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19" name="Google Shape;1619;p31"/>
            <p:cNvSpPr/>
            <p:nvPr/>
          </p:nvSpPr>
          <p:spPr>
            <a:xfrm>
              <a:off x="3867150" y="1868488"/>
              <a:ext cx="1406525" cy="1404938"/>
            </a:xfrm>
            <a:custGeom>
              <a:avLst/>
              <a:gdLst/>
              <a:ahLst/>
              <a:cxnLst/>
              <a:rect l="l" t="t" r="r" b="b"/>
              <a:pathLst>
                <a:path w="3546" h="3543" extrusionOk="0">
                  <a:moveTo>
                    <a:pt x="1773" y="322"/>
                  </a:moveTo>
                  <a:lnTo>
                    <a:pt x="1673" y="325"/>
                  </a:lnTo>
                  <a:lnTo>
                    <a:pt x="1575" y="335"/>
                  </a:lnTo>
                  <a:lnTo>
                    <a:pt x="1480" y="351"/>
                  </a:lnTo>
                  <a:lnTo>
                    <a:pt x="1386" y="374"/>
                  </a:lnTo>
                  <a:lnTo>
                    <a:pt x="1296" y="402"/>
                  </a:lnTo>
                  <a:lnTo>
                    <a:pt x="1207" y="435"/>
                  </a:lnTo>
                  <a:lnTo>
                    <a:pt x="1122" y="475"/>
                  </a:lnTo>
                  <a:lnTo>
                    <a:pt x="1040" y="519"/>
                  </a:lnTo>
                  <a:lnTo>
                    <a:pt x="961" y="569"/>
                  </a:lnTo>
                  <a:lnTo>
                    <a:pt x="885" y="624"/>
                  </a:lnTo>
                  <a:lnTo>
                    <a:pt x="814" y="683"/>
                  </a:lnTo>
                  <a:lnTo>
                    <a:pt x="746" y="746"/>
                  </a:lnTo>
                  <a:lnTo>
                    <a:pt x="682" y="814"/>
                  </a:lnTo>
                  <a:lnTo>
                    <a:pt x="623" y="886"/>
                  </a:lnTo>
                  <a:lnTo>
                    <a:pt x="569" y="962"/>
                  </a:lnTo>
                  <a:lnTo>
                    <a:pt x="519" y="1040"/>
                  </a:lnTo>
                  <a:lnTo>
                    <a:pt x="474" y="1122"/>
                  </a:lnTo>
                  <a:lnTo>
                    <a:pt x="435" y="1208"/>
                  </a:lnTo>
                  <a:lnTo>
                    <a:pt x="401" y="1296"/>
                  </a:lnTo>
                  <a:lnTo>
                    <a:pt x="372" y="1387"/>
                  </a:lnTo>
                  <a:lnTo>
                    <a:pt x="350" y="1479"/>
                  </a:lnTo>
                  <a:lnTo>
                    <a:pt x="334" y="1576"/>
                  </a:lnTo>
                  <a:lnTo>
                    <a:pt x="324" y="1673"/>
                  </a:lnTo>
                  <a:lnTo>
                    <a:pt x="321" y="1772"/>
                  </a:lnTo>
                  <a:lnTo>
                    <a:pt x="324" y="1871"/>
                  </a:lnTo>
                  <a:lnTo>
                    <a:pt x="334" y="1969"/>
                  </a:lnTo>
                  <a:lnTo>
                    <a:pt x="350" y="2064"/>
                  </a:lnTo>
                  <a:lnTo>
                    <a:pt x="372" y="2158"/>
                  </a:lnTo>
                  <a:lnTo>
                    <a:pt x="401" y="2249"/>
                  </a:lnTo>
                  <a:lnTo>
                    <a:pt x="435" y="2337"/>
                  </a:lnTo>
                  <a:lnTo>
                    <a:pt x="474" y="2422"/>
                  </a:lnTo>
                  <a:lnTo>
                    <a:pt x="519" y="2504"/>
                  </a:lnTo>
                  <a:lnTo>
                    <a:pt x="569" y="2583"/>
                  </a:lnTo>
                  <a:lnTo>
                    <a:pt x="623" y="2659"/>
                  </a:lnTo>
                  <a:lnTo>
                    <a:pt x="682" y="2731"/>
                  </a:lnTo>
                  <a:lnTo>
                    <a:pt x="746" y="2798"/>
                  </a:lnTo>
                  <a:lnTo>
                    <a:pt x="814" y="2861"/>
                  </a:lnTo>
                  <a:lnTo>
                    <a:pt x="885" y="2921"/>
                  </a:lnTo>
                  <a:lnTo>
                    <a:pt x="961" y="2976"/>
                  </a:lnTo>
                  <a:lnTo>
                    <a:pt x="1040" y="3025"/>
                  </a:lnTo>
                  <a:lnTo>
                    <a:pt x="1122" y="3070"/>
                  </a:lnTo>
                  <a:lnTo>
                    <a:pt x="1207" y="3108"/>
                  </a:lnTo>
                  <a:lnTo>
                    <a:pt x="1296" y="3143"/>
                  </a:lnTo>
                  <a:lnTo>
                    <a:pt x="1386" y="3171"/>
                  </a:lnTo>
                  <a:lnTo>
                    <a:pt x="1480" y="3194"/>
                  </a:lnTo>
                  <a:lnTo>
                    <a:pt x="1575" y="3210"/>
                  </a:lnTo>
                  <a:lnTo>
                    <a:pt x="1673" y="3220"/>
                  </a:lnTo>
                  <a:lnTo>
                    <a:pt x="1773" y="3223"/>
                  </a:lnTo>
                  <a:lnTo>
                    <a:pt x="1872" y="3220"/>
                  </a:lnTo>
                  <a:lnTo>
                    <a:pt x="1969" y="3210"/>
                  </a:lnTo>
                  <a:lnTo>
                    <a:pt x="2065" y="3194"/>
                  </a:lnTo>
                  <a:lnTo>
                    <a:pt x="2158" y="3171"/>
                  </a:lnTo>
                  <a:lnTo>
                    <a:pt x="2250" y="3143"/>
                  </a:lnTo>
                  <a:lnTo>
                    <a:pt x="2337" y="3108"/>
                  </a:lnTo>
                  <a:lnTo>
                    <a:pt x="2423" y="3070"/>
                  </a:lnTo>
                  <a:lnTo>
                    <a:pt x="2506" y="3025"/>
                  </a:lnTo>
                  <a:lnTo>
                    <a:pt x="2585" y="2976"/>
                  </a:lnTo>
                  <a:lnTo>
                    <a:pt x="2660" y="2921"/>
                  </a:lnTo>
                  <a:lnTo>
                    <a:pt x="2731" y="2861"/>
                  </a:lnTo>
                  <a:lnTo>
                    <a:pt x="2799" y="2798"/>
                  </a:lnTo>
                  <a:lnTo>
                    <a:pt x="2863" y="2731"/>
                  </a:lnTo>
                  <a:lnTo>
                    <a:pt x="2921" y="2659"/>
                  </a:lnTo>
                  <a:lnTo>
                    <a:pt x="2977" y="2583"/>
                  </a:lnTo>
                  <a:lnTo>
                    <a:pt x="3026" y="2504"/>
                  </a:lnTo>
                  <a:lnTo>
                    <a:pt x="3070" y="2422"/>
                  </a:lnTo>
                  <a:lnTo>
                    <a:pt x="3110" y="2337"/>
                  </a:lnTo>
                  <a:lnTo>
                    <a:pt x="3144" y="2249"/>
                  </a:lnTo>
                  <a:lnTo>
                    <a:pt x="3173" y="2158"/>
                  </a:lnTo>
                  <a:lnTo>
                    <a:pt x="3195" y="2064"/>
                  </a:lnTo>
                  <a:lnTo>
                    <a:pt x="3211" y="1969"/>
                  </a:lnTo>
                  <a:lnTo>
                    <a:pt x="3221" y="1871"/>
                  </a:lnTo>
                  <a:lnTo>
                    <a:pt x="3225" y="1772"/>
                  </a:lnTo>
                  <a:lnTo>
                    <a:pt x="3221" y="1673"/>
                  </a:lnTo>
                  <a:lnTo>
                    <a:pt x="3211" y="1576"/>
                  </a:lnTo>
                  <a:lnTo>
                    <a:pt x="3195" y="1481"/>
                  </a:lnTo>
                  <a:lnTo>
                    <a:pt x="3172" y="1387"/>
                  </a:lnTo>
                  <a:lnTo>
                    <a:pt x="3144" y="1296"/>
                  </a:lnTo>
                  <a:lnTo>
                    <a:pt x="3109" y="1208"/>
                  </a:lnTo>
                  <a:lnTo>
                    <a:pt x="3070" y="1122"/>
                  </a:lnTo>
                  <a:lnTo>
                    <a:pt x="3025" y="1040"/>
                  </a:lnTo>
                  <a:lnTo>
                    <a:pt x="2975" y="962"/>
                  </a:lnTo>
                  <a:lnTo>
                    <a:pt x="2921" y="886"/>
                  </a:lnTo>
                  <a:lnTo>
                    <a:pt x="2862" y="815"/>
                  </a:lnTo>
                  <a:lnTo>
                    <a:pt x="2798" y="747"/>
                  </a:lnTo>
                  <a:lnTo>
                    <a:pt x="2730" y="683"/>
                  </a:lnTo>
                  <a:lnTo>
                    <a:pt x="2659" y="624"/>
                  </a:lnTo>
                  <a:lnTo>
                    <a:pt x="2584" y="570"/>
                  </a:lnTo>
                  <a:lnTo>
                    <a:pt x="2505" y="520"/>
                  </a:lnTo>
                  <a:lnTo>
                    <a:pt x="2423" y="475"/>
                  </a:lnTo>
                  <a:lnTo>
                    <a:pt x="2337" y="436"/>
                  </a:lnTo>
                  <a:lnTo>
                    <a:pt x="2249" y="402"/>
                  </a:lnTo>
                  <a:lnTo>
                    <a:pt x="2158" y="374"/>
                  </a:lnTo>
                  <a:lnTo>
                    <a:pt x="2065" y="351"/>
                  </a:lnTo>
                  <a:lnTo>
                    <a:pt x="1969" y="335"/>
                  </a:lnTo>
                  <a:lnTo>
                    <a:pt x="1872" y="325"/>
                  </a:lnTo>
                  <a:lnTo>
                    <a:pt x="1773" y="322"/>
                  </a:lnTo>
                  <a:close/>
                  <a:moveTo>
                    <a:pt x="1773" y="0"/>
                  </a:moveTo>
                  <a:lnTo>
                    <a:pt x="1881" y="4"/>
                  </a:lnTo>
                  <a:lnTo>
                    <a:pt x="1987" y="13"/>
                  </a:lnTo>
                  <a:lnTo>
                    <a:pt x="2091" y="30"/>
                  </a:lnTo>
                  <a:lnTo>
                    <a:pt x="2194" y="51"/>
                  </a:lnTo>
                  <a:lnTo>
                    <a:pt x="2293" y="78"/>
                  </a:lnTo>
                  <a:lnTo>
                    <a:pt x="2391" y="112"/>
                  </a:lnTo>
                  <a:lnTo>
                    <a:pt x="2486" y="150"/>
                  </a:lnTo>
                  <a:lnTo>
                    <a:pt x="2578" y="194"/>
                  </a:lnTo>
                  <a:lnTo>
                    <a:pt x="2668" y="243"/>
                  </a:lnTo>
                  <a:lnTo>
                    <a:pt x="2753" y="296"/>
                  </a:lnTo>
                  <a:lnTo>
                    <a:pt x="2836" y="354"/>
                  </a:lnTo>
                  <a:lnTo>
                    <a:pt x="2915" y="418"/>
                  </a:lnTo>
                  <a:lnTo>
                    <a:pt x="2990" y="485"/>
                  </a:lnTo>
                  <a:lnTo>
                    <a:pt x="3061" y="556"/>
                  </a:lnTo>
                  <a:lnTo>
                    <a:pt x="3129" y="630"/>
                  </a:lnTo>
                  <a:lnTo>
                    <a:pt x="3191" y="710"/>
                  </a:lnTo>
                  <a:lnTo>
                    <a:pt x="3250" y="792"/>
                  </a:lnTo>
                  <a:lnTo>
                    <a:pt x="3304" y="879"/>
                  </a:lnTo>
                  <a:lnTo>
                    <a:pt x="3352" y="967"/>
                  </a:lnTo>
                  <a:lnTo>
                    <a:pt x="3395" y="1060"/>
                  </a:lnTo>
                  <a:lnTo>
                    <a:pt x="3434" y="1154"/>
                  </a:lnTo>
                  <a:lnTo>
                    <a:pt x="3468" y="1252"/>
                  </a:lnTo>
                  <a:lnTo>
                    <a:pt x="3495" y="1352"/>
                  </a:lnTo>
                  <a:lnTo>
                    <a:pt x="3516" y="1454"/>
                  </a:lnTo>
                  <a:lnTo>
                    <a:pt x="3533" y="1558"/>
                  </a:lnTo>
                  <a:lnTo>
                    <a:pt x="3542" y="1664"/>
                  </a:lnTo>
                  <a:lnTo>
                    <a:pt x="3546" y="1772"/>
                  </a:lnTo>
                  <a:lnTo>
                    <a:pt x="3542" y="1880"/>
                  </a:lnTo>
                  <a:lnTo>
                    <a:pt x="3533" y="1987"/>
                  </a:lnTo>
                  <a:lnTo>
                    <a:pt x="3516" y="2091"/>
                  </a:lnTo>
                  <a:lnTo>
                    <a:pt x="3495" y="2193"/>
                  </a:lnTo>
                  <a:lnTo>
                    <a:pt x="3468" y="2293"/>
                  </a:lnTo>
                  <a:lnTo>
                    <a:pt x="3434" y="2390"/>
                  </a:lnTo>
                  <a:lnTo>
                    <a:pt x="3395" y="2485"/>
                  </a:lnTo>
                  <a:lnTo>
                    <a:pt x="3352" y="2578"/>
                  </a:lnTo>
                  <a:lnTo>
                    <a:pt x="3304" y="2666"/>
                  </a:lnTo>
                  <a:lnTo>
                    <a:pt x="3250" y="2752"/>
                  </a:lnTo>
                  <a:lnTo>
                    <a:pt x="3191" y="2834"/>
                  </a:lnTo>
                  <a:lnTo>
                    <a:pt x="3129" y="2913"/>
                  </a:lnTo>
                  <a:lnTo>
                    <a:pt x="3061" y="2989"/>
                  </a:lnTo>
                  <a:lnTo>
                    <a:pt x="2990" y="3060"/>
                  </a:lnTo>
                  <a:lnTo>
                    <a:pt x="2915" y="3127"/>
                  </a:lnTo>
                  <a:lnTo>
                    <a:pt x="2836" y="3189"/>
                  </a:lnTo>
                  <a:lnTo>
                    <a:pt x="2753" y="3248"/>
                  </a:lnTo>
                  <a:lnTo>
                    <a:pt x="2668" y="3302"/>
                  </a:lnTo>
                  <a:lnTo>
                    <a:pt x="2578" y="3350"/>
                  </a:lnTo>
                  <a:lnTo>
                    <a:pt x="2486" y="3394"/>
                  </a:lnTo>
                  <a:lnTo>
                    <a:pt x="2391" y="3433"/>
                  </a:lnTo>
                  <a:lnTo>
                    <a:pt x="2293" y="3466"/>
                  </a:lnTo>
                  <a:lnTo>
                    <a:pt x="2194" y="3494"/>
                  </a:lnTo>
                  <a:lnTo>
                    <a:pt x="2091" y="3515"/>
                  </a:lnTo>
                  <a:lnTo>
                    <a:pt x="1987" y="3530"/>
                  </a:lnTo>
                  <a:lnTo>
                    <a:pt x="1881" y="3540"/>
                  </a:lnTo>
                  <a:lnTo>
                    <a:pt x="1773" y="3543"/>
                  </a:lnTo>
                  <a:lnTo>
                    <a:pt x="1665" y="3540"/>
                  </a:lnTo>
                  <a:lnTo>
                    <a:pt x="1558" y="3530"/>
                  </a:lnTo>
                  <a:lnTo>
                    <a:pt x="1454" y="3515"/>
                  </a:lnTo>
                  <a:lnTo>
                    <a:pt x="1352" y="3494"/>
                  </a:lnTo>
                  <a:lnTo>
                    <a:pt x="1251" y="3466"/>
                  </a:lnTo>
                  <a:lnTo>
                    <a:pt x="1154" y="3433"/>
                  </a:lnTo>
                  <a:lnTo>
                    <a:pt x="1059" y="3394"/>
                  </a:lnTo>
                  <a:lnTo>
                    <a:pt x="967" y="3350"/>
                  </a:lnTo>
                  <a:lnTo>
                    <a:pt x="878" y="3302"/>
                  </a:lnTo>
                  <a:lnTo>
                    <a:pt x="791" y="3248"/>
                  </a:lnTo>
                  <a:lnTo>
                    <a:pt x="709" y="3189"/>
                  </a:lnTo>
                  <a:lnTo>
                    <a:pt x="631" y="3127"/>
                  </a:lnTo>
                  <a:lnTo>
                    <a:pt x="555" y="3060"/>
                  </a:lnTo>
                  <a:lnTo>
                    <a:pt x="484" y="2989"/>
                  </a:lnTo>
                  <a:lnTo>
                    <a:pt x="417" y="2913"/>
                  </a:lnTo>
                  <a:lnTo>
                    <a:pt x="354" y="2834"/>
                  </a:lnTo>
                  <a:lnTo>
                    <a:pt x="296" y="2752"/>
                  </a:lnTo>
                  <a:lnTo>
                    <a:pt x="242" y="2666"/>
                  </a:lnTo>
                  <a:lnTo>
                    <a:pt x="193" y="2578"/>
                  </a:lnTo>
                  <a:lnTo>
                    <a:pt x="149" y="2485"/>
                  </a:lnTo>
                  <a:lnTo>
                    <a:pt x="111" y="2390"/>
                  </a:lnTo>
                  <a:lnTo>
                    <a:pt x="78" y="2293"/>
                  </a:lnTo>
                  <a:lnTo>
                    <a:pt x="50" y="2193"/>
                  </a:lnTo>
                  <a:lnTo>
                    <a:pt x="28" y="2091"/>
                  </a:lnTo>
                  <a:lnTo>
                    <a:pt x="13" y="1987"/>
                  </a:lnTo>
                  <a:lnTo>
                    <a:pt x="3" y="1880"/>
                  </a:lnTo>
                  <a:lnTo>
                    <a:pt x="0" y="1772"/>
                  </a:lnTo>
                  <a:lnTo>
                    <a:pt x="3" y="1664"/>
                  </a:lnTo>
                  <a:lnTo>
                    <a:pt x="13" y="1558"/>
                  </a:lnTo>
                  <a:lnTo>
                    <a:pt x="28" y="1454"/>
                  </a:lnTo>
                  <a:lnTo>
                    <a:pt x="50" y="1352"/>
                  </a:lnTo>
                  <a:lnTo>
                    <a:pt x="78" y="1252"/>
                  </a:lnTo>
                  <a:lnTo>
                    <a:pt x="111" y="1154"/>
                  </a:lnTo>
                  <a:lnTo>
                    <a:pt x="149" y="1060"/>
                  </a:lnTo>
                  <a:lnTo>
                    <a:pt x="193" y="967"/>
                  </a:lnTo>
                  <a:lnTo>
                    <a:pt x="242" y="879"/>
                  </a:lnTo>
                  <a:lnTo>
                    <a:pt x="296" y="792"/>
                  </a:lnTo>
                  <a:lnTo>
                    <a:pt x="354" y="710"/>
                  </a:lnTo>
                  <a:lnTo>
                    <a:pt x="417" y="630"/>
                  </a:lnTo>
                  <a:lnTo>
                    <a:pt x="484" y="556"/>
                  </a:lnTo>
                  <a:lnTo>
                    <a:pt x="555" y="485"/>
                  </a:lnTo>
                  <a:lnTo>
                    <a:pt x="631" y="418"/>
                  </a:lnTo>
                  <a:lnTo>
                    <a:pt x="709" y="354"/>
                  </a:lnTo>
                  <a:lnTo>
                    <a:pt x="791" y="296"/>
                  </a:lnTo>
                  <a:lnTo>
                    <a:pt x="878" y="243"/>
                  </a:lnTo>
                  <a:lnTo>
                    <a:pt x="967" y="194"/>
                  </a:lnTo>
                  <a:lnTo>
                    <a:pt x="1059" y="150"/>
                  </a:lnTo>
                  <a:lnTo>
                    <a:pt x="1154" y="112"/>
                  </a:lnTo>
                  <a:lnTo>
                    <a:pt x="1251" y="78"/>
                  </a:lnTo>
                  <a:lnTo>
                    <a:pt x="1352" y="51"/>
                  </a:lnTo>
                  <a:lnTo>
                    <a:pt x="1454" y="30"/>
                  </a:lnTo>
                  <a:lnTo>
                    <a:pt x="1558" y="13"/>
                  </a:lnTo>
                  <a:lnTo>
                    <a:pt x="1665" y="4"/>
                  </a:lnTo>
                  <a:lnTo>
                    <a:pt x="1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5" name="Google Shape;1621;p31"/>
          <p:cNvGrpSpPr/>
          <p:nvPr/>
        </p:nvGrpSpPr>
        <p:grpSpPr>
          <a:xfrm>
            <a:off x="381000" y="3999493"/>
            <a:ext cx="320644" cy="320282"/>
            <a:chOff x="3867150" y="1868488"/>
            <a:chExt cx="1406525" cy="1404938"/>
          </a:xfrm>
        </p:grpSpPr>
        <p:sp>
          <p:nvSpPr>
            <p:cNvPr id="1622" name="Google Shape;1622;p31"/>
            <p:cNvSpPr/>
            <p:nvPr/>
          </p:nvSpPr>
          <p:spPr>
            <a:xfrm>
              <a:off x="4225925" y="2312988"/>
              <a:ext cx="715963" cy="539750"/>
            </a:xfrm>
            <a:custGeom>
              <a:avLst/>
              <a:gdLst/>
              <a:ahLst/>
              <a:cxnLst/>
              <a:rect l="l" t="t" r="r" b="b"/>
              <a:pathLst>
                <a:path w="1806" h="1359" extrusionOk="0">
                  <a:moveTo>
                    <a:pt x="1534" y="0"/>
                  </a:moveTo>
                  <a:lnTo>
                    <a:pt x="1806" y="280"/>
                  </a:lnTo>
                  <a:lnTo>
                    <a:pt x="693" y="1359"/>
                  </a:lnTo>
                  <a:lnTo>
                    <a:pt x="0" y="668"/>
                  </a:lnTo>
                  <a:lnTo>
                    <a:pt x="236" y="432"/>
                  </a:lnTo>
                  <a:lnTo>
                    <a:pt x="676" y="873"/>
                  </a:lnTo>
                  <a:lnTo>
                    <a:pt x="15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3867150" y="1868488"/>
              <a:ext cx="1406525" cy="1404938"/>
            </a:xfrm>
            <a:custGeom>
              <a:avLst/>
              <a:gdLst/>
              <a:ahLst/>
              <a:cxnLst/>
              <a:rect l="l" t="t" r="r" b="b"/>
              <a:pathLst>
                <a:path w="3546" h="3543" extrusionOk="0">
                  <a:moveTo>
                    <a:pt x="1773" y="322"/>
                  </a:moveTo>
                  <a:lnTo>
                    <a:pt x="1673" y="325"/>
                  </a:lnTo>
                  <a:lnTo>
                    <a:pt x="1575" y="335"/>
                  </a:lnTo>
                  <a:lnTo>
                    <a:pt x="1480" y="351"/>
                  </a:lnTo>
                  <a:lnTo>
                    <a:pt x="1386" y="374"/>
                  </a:lnTo>
                  <a:lnTo>
                    <a:pt x="1296" y="402"/>
                  </a:lnTo>
                  <a:lnTo>
                    <a:pt x="1207" y="435"/>
                  </a:lnTo>
                  <a:lnTo>
                    <a:pt x="1122" y="475"/>
                  </a:lnTo>
                  <a:lnTo>
                    <a:pt x="1040" y="519"/>
                  </a:lnTo>
                  <a:lnTo>
                    <a:pt x="961" y="569"/>
                  </a:lnTo>
                  <a:lnTo>
                    <a:pt x="885" y="624"/>
                  </a:lnTo>
                  <a:lnTo>
                    <a:pt x="814" y="683"/>
                  </a:lnTo>
                  <a:lnTo>
                    <a:pt x="746" y="746"/>
                  </a:lnTo>
                  <a:lnTo>
                    <a:pt x="682" y="814"/>
                  </a:lnTo>
                  <a:lnTo>
                    <a:pt x="623" y="886"/>
                  </a:lnTo>
                  <a:lnTo>
                    <a:pt x="569" y="962"/>
                  </a:lnTo>
                  <a:lnTo>
                    <a:pt x="519" y="1040"/>
                  </a:lnTo>
                  <a:lnTo>
                    <a:pt x="474" y="1122"/>
                  </a:lnTo>
                  <a:lnTo>
                    <a:pt x="435" y="1208"/>
                  </a:lnTo>
                  <a:lnTo>
                    <a:pt x="401" y="1296"/>
                  </a:lnTo>
                  <a:lnTo>
                    <a:pt x="372" y="1387"/>
                  </a:lnTo>
                  <a:lnTo>
                    <a:pt x="350" y="1479"/>
                  </a:lnTo>
                  <a:lnTo>
                    <a:pt x="334" y="1576"/>
                  </a:lnTo>
                  <a:lnTo>
                    <a:pt x="324" y="1673"/>
                  </a:lnTo>
                  <a:lnTo>
                    <a:pt x="321" y="1772"/>
                  </a:lnTo>
                  <a:lnTo>
                    <a:pt x="324" y="1871"/>
                  </a:lnTo>
                  <a:lnTo>
                    <a:pt x="334" y="1969"/>
                  </a:lnTo>
                  <a:lnTo>
                    <a:pt x="350" y="2064"/>
                  </a:lnTo>
                  <a:lnTo>
                    <a:pt x="372" y="2158"/>
                  </a:lnTo>
                  <a:lnTo>
                    <a:pt x="401" y="2249"/>
                  </a:lnTo>
                  <a:lnTo>
                    <a:pt x="435" y="2337"/>
                  </a:lnTo>
                  <a:lnTo>
                    <a:pt x="474" y="2422"/>
                  </a:lnTo>
                  <a:lnTo>
                    <a:pt x="519" y="2504"/>
                  </a:lnTo>
                  <a:lnTo>
                    <a:pt x="569" y="2583"/>
                  </a:lnTo>
                  <a:lnTo>
                    <a:pt x="623" y="2659"/>
                  </a:lnTo>
                  <a:lnTo>
                    <a:pt x="682" y="2731"/>
                  </a:lnTo>
                  <a:lnTo>
                    <a:pt x="746" y="2798"/>
                  </a:lnTo>
                  <a:lnTo>
                    <a:pt x="814" y="2861"/>
                  </a:lnTo>
                  <a:lnTo>
                    <a:pt x="885" y="2921"/>
                  </a:lnTo>
                  <a:lnTo>
                    <a:pt x="961" y="2976"/>
                  </a:lnTo>
                  <a:lnTo>
                    <a:pt x="1040" y="3025"/>
                  </a:lnTo>
                  <a:lnTo>
                    <a:pt x="1122" y="3070"/>
                  </a:lnTo>
                  <a:lnTo>
                    <a:pt x="1207" y="3108"/>
                  </a:lnTo>
                  <a:lnTo>
                    <a:pt x="1296" y="3143"/>
                  </a:lnTo>
                  <a:lnTo>
                    <a:pt x="1386" y="3171"/>
                  </a:lnTo>
                  <a:lnTo>
                    <a:pt x="1480" y="3194"/>
                  </a:lnTo>
                  <a:lnTo>
                    <a:pt x="1575" y="3210"/>
                  </a:lnTo>
                  <a:lnTo>
                    <a:pt x="1673" y="3220"/>
                  </a:lnTo>
                  <a:lnTo>
                    <a:pt x="1773" y="3223"/>
                  </a:lnTo>
                  <a:lnTo>
                    <a:pt x="1872" y="3220"/>
                  </a:lnTo>
                  <a:lnTo>
                    <a:pt x="1969" y="3210"/>
                  </a:lnTo>
                  <a:lnTo>
                    <a:pt x="2065" y="3194"/>
                  </a:lnTo>
                  <a:lnTo>
                    <a:pt x="2158" y="3171"/>
                  </a:lnTo>
                  <a:lnTo>
                    <a:pt x="2250" y="3143"/>
                  </a:lnTo>
                  <a:lnTo>
                    <a:pt x="2337" y="3108"/>
                  </a:lnTo>
                  <a:lnTo>
                    <a:pt x="2423" y="3070"/>
                  </a:lnTo>
                  <a:lnTo>
                    <a:pt x="2506" y="3025"/>
                  </a:lnTo>
                  <a:lnTo>
                    <a:pt x="2585" y="2976"/>
                  </a:lnTo>
                  <a:lnTo>
                    <a:pt x="2660" y="2921"/>
                  </a:lnTo>
                  <a:lnTo>
                    <a:pt x="2731" y="2861"/>
                  </a:lnTo>
                  <a:lnTo>
                    <a:pt x="2799" y="2798"/>
                  </a:lnTo>
                  <a:lnTo>
                    <a:pt x="2863" y="2731"/>
                  </a:lnTo>
                  <a:lnTo>
                    <a:pt x="2921" y="2659"/>
                  </a:lnTo>
                  <a:lnTo>
                    <a:pt x="2977" y="2583"/>
                  </a:lnTo>
                  <a:lnTo>
                    <a:pt x="3026" y="2504"/>
                  </a:lnTo>
                  <a:lnTo>
                    <a:pt x="3070" y="2422"/>
                  </a:lnTo>
                  <a:lnTo>
                    <a:pt x="3110" y="2337"/>
                  </a:lnTo>
                  <a:lnTo>
                    <a:pt x="3144" y="2249"/>
                  </a:lnTo>
                  <a:lnTo>
                    <a:pt x="3173" y="2158"/>
                  </a:lnTo>
                  <a:lnTo>
                    <a:pt x="3195" y="2064"/>
                  </a:lnTo>
                  <a:lnTo>
                    <a:pt x="3211" y="1969"/>
                  </a:lnTo>
                  <a:lnTo>
                    <a:pt x="3221" y="1871"/>
                  </a:lnTo>
                  <a:lnTo>
                    <a:pt x="3225" y="1772"/>
                  </a:lnTo>
                  <a:lnTo>
                    <a:pt x="3221" y="1673"/>
                  </a:lnTo>
                  <a:lnTo>
                    <a:pt x="3211" y="1576"/>
                  </a:lnTo>
                  <a:lnTo>
                    <a:pt x="3195" y="1481"/>
                  </a:lnTo>
                  <a:lnTo>
                    <a:pt x="3172" y="1387"/>
                  </a:lnTo>
                  <a:lnTo>
                    <a:pt x="3144" y="1296"/>
                  </a:lnTo>
                  <a:lnTo>
                    <a:pt x="3109" y="1208"/>
                  </a:lnTo>
                  <a:lnTo>
                    <a:pt x="3070" y="1122"/>
                  </a:lnTo>
                  <a:lnTo>
                    <a:pt x="3025" y="1040"/>
                  </a:lnTo>
                  <a:lnTo>
                    <a:pt x="2975" y="962"/>
                  </a:lnTo>
                  <a:lnTo>
                    <a:pt x="2921" y="886"/>
                  </a:lnTo>
                  <a:lnTo>
                    <a:pt x="2862" y="815"/>
                  </a:lnTo>
                  <a:lnTo>
                    <a:pt x="2798" y="747"/>
                  </a:lnTo>
                  <a:lnTo>
                    <a:pt x="2730" y="683"/>
                  </a:lnTo>
                  <a:lnTo>
                    <a:pt x="2659" y="624"/>
                  </a:lnTo>
                  <a:lnTo>
                    <a:pt x="2584" y="570"/>
                  </a:lnTo>
                  <a:lnTo>
                    <a:pt x="2505" y="520"/>
                  </a:lnTo>
                  <a:lnTo>
                    <a:pt x="2423" y="475"/>
                  </a:lnTo>
                  <a:lnTo>
                    <a:pt x="2337" y="436"/>
                  </a:lnTo>
                  <a:lnTo>
                    <a:pt x="2249" y="402"/>
                  </a:lnTo>
                  <a:lnTo>
                    <a:pt x="2158" y="374"/>
                  </a:lnTo>
                  <a:lnTo>
                    <a:pt x="2065" y="351"/>
                  </a:lnTo>
                  <a:lnTo>
                    <a:pt x="1969" y="335"/>
                  </a:lnTo>
                  <a:lnTo>
                    <a:pt x="1872" y="325"/>
                  </a:lnTo>
                  <a:lnTo>
                    <a:pt x="1773" y="322"/>
                  </a:lnTo>
                  <a:close/>
                  <a:moveTo>
                    <a:pt x="1773" y="0"/>
                  </a:moveTo>
                  <a:lnTo>
                    <a:pt x="1881" y="4"/>
                  </a:lnTo>
                  <a:lnTo>
                    <a:pt x="1987" y="13"/>
                  </a:lnTo>
                  <a:lnTo>
                    <a:pt x="2091" y="30"/>
                  </a:lnTo>
                  <a:lnTo>
                    <a:pt x="2194" y="51"/>
                  </a:lnTo>
                  <a:lnTo>
                    <a:pt x="2293" y="78"/>
                  </a:lnTo>
                  <a:lnTo>
                    <a:pt x="2391" y="112"/>
                  </a:lnTo>
                  <a:lnTo>
                    <a:pt x="2486" y="150"/>
                  </a:lnTo>
                  <a:lnTo>
                    <a:pt x="2578" y="194"/>
                  </a:lnTo>
                  <a:lnTo>
                    <a:pt x="2668" y="243"/>
                  </a:lnTo>
                  <a:lnTo>
                    <a:pt x="2753" y="296"/>
                  </a:lnTo>
                  <a:lnTo>
                    <a:pt x="2836" y="354"/>
                  </a:lnTo>
                  <a:lnTo>
                    <a:pt x="2915" y="418"/>
                  </a:lnTo>
                  <a:lnTo>
                    <a:pt x="2990" y="485"/>
                  </a:lnTo>
                  <a:lnTo>
                    <a:pt x="3061" y="556"/>
                  </a:lnTo>
                  <a:lnTo>
                    <a:pt x="3129" y="630"/>
                  </a:lnTo>
                  <a:lnTo>
                    <a:pt x="3191" y="710"/>
                  </a:lnTo>
                  <a:lnTo>
                    <a:pt x="3250" y="792"/>
                  </a:lnTo>
                  <a:lnTo>
                    <a:pt x="3304" y="879"/>
                  </a:lnTo>
                  <a:lnTo>
                    <a:pt x="3352" y="967"/>
                  </a:lnTo>
                  <a:lnTo>
                    <a:pt x="3395" y="1060"/>
                  </a:lnTo>
                  <a:lnTo>
                    <a:pt x="3434" y="1154"/>
                  </a:lnTo>
                  <a:lnTo>
                    <a:pt x="3468" y="1252"/>
                  </a:lnTo>
                  <a:lnTo>
                    <a:pt x="3495" y="1352"/>
                  </a:lnTo>
                  <a:lnTo>
                    <a:pt x="3516" y="1454"/>
                  </a:lnTo>
                  <a:lnTo>
                    <a:pt x="3533" y="1558"/>
                  </a:lnTo>
                  <a:lnTo>
                    <a:pt x="3542" y="1664"/>
                  </a:lnTo>
                  <a:lnTo>
                    <a:pt x="3546" y="1772"/>
                  </a:lnTo>
                  <a:lnTo>
                    <a:pt x="3542" y="1880"/>
                  </a:lnTo>
                  <a:lnTo>
                    <a:pt x="3533" y="1987"/>
                  </a:lnTo>
                  <a:lnTo>
                    <a:pt x="3516" y="2091"/>
                  </a:lnTo>
                  <a:lnTo>
                    <a:pt x="3495" y="2193"/>
                  </a:lnTo>
                  <a:lnTo>
                    <a:pt x="3468" y="2293"/>
                  </a:lnTo>
                  <a:lnTo>
                    <a:pt x="3434" y="2390"/>
                  </a:lnTo>
                  <a:lnTo>
                    <a:pt x="3395" y="2485"/>
                  </a:lnTo>
                  <a:lnTo>
                    <a:pt x="3352" y="2578"/>
                  </a:lnTo>
                  <a:lnTo>
                    <a:pt x="3304" y="2666"/>
                  </a:lnTo>
                  <a:lnTo>
                    <a:pt x="3250" y="2752"/>
                  </a:lnTo>
                  <a:lnTo>
                    <a:pt x="3191" y="2834"/>
                  </a:lnTo>
                  <a:lnTo>
                    <a:pt x="3129" y="2913"/>
                  </a:lnTo>
                  <a:lnTo>
                    <a:pt x="3061" y="2989"/>
                  </a:lnTo>
                  <a:lnTo>
                    <a:pt x="2990" y="3060"/>
                  </a:lnTo>
                  <a:lnTo>
                    <a:pt x="2915" y="3127"/>
                  </a:lnTo>
                  <a:lnTo>
                    <a:pt x="2836" y="3189"/>
                  </a:lnTo>
                  <a:lnTo>
                    <a:pt x="2753" y="3248"/>
                  </a:lnTo>
                  <a:lnTo>
                    <a:pt x="2668" y="3302"/>
                  </a:lnTo>
                  <a:lnTo>
                    <a:pt x="2578" y="3350"/>
                  </a:lnTo>
                  <a:lnTo>
                    <a:pt x="2486" y="3394"/>
                  </a:lnTo>
                  <a:lnTo>
                    <a:pt x="2391" y="3433"/>
                  </a:lnTo>
                  <a:lnTo>
                    <a:pt x="2293" y="3466"/>
                  </a:lnTo>
                  <a:lnTo>
                    <a:pt x="2194" y="3494"/>
                  </a:lnTo>
                  <a:lnTo>
                    <a:pt x="2091" y="3515"/>
                  </a:lnTo>
                  <a:lnTo>
                    <a:pt x="1987" y="3530"/>
                  </a:lnTo>
                  <a:lnTo>
                    <a:pt x="1881" y="3540"/>
                  </a:lnTo>
                  <a:lnTo>
                    <a:pt x="1773" y="3543"/>
                  </a:lnTo>
                  <a:lnTo>
                    <a:pt x="1665" y="3540"/>
                  </a:lnTo>
                  <a:lnTo>
                    <a:pt x="1558" y="3530"/>
                  </a:lnTo>
                  <a:lnTo>
                    <a:pt x="1454" y="3515"/>
                  </a:lnTo>
                  <a:lnTo>
                    <a:pt x="1352" y="3494"/>
                  </a:lnTo>
                  <a:lnTo>
                    <a:pt x="1251" y="3466"/>
                  </a:lnTo>
                  <a:lnTo>
                    <a:pt x="1154" y="3433"/>
                  </a:lnTo>
                  <a:lnTo>
                    <a:pt x="1059" y="3394"/>
                  </a:lnTo>
                  <a:lnTo>
                    <a:pt x="967" y="3350"/>
                  </a:lnTo>
                  <a:lnTo>
                    <a:pt x="878" y="3302"/>
                  </a:lnTo>
                  <a:lnTo>
                    <a:pt x="791" y="3248"/>
                  </a:lnTo>
                  <a:lnTo>
                    <a:pt x="709" y="3189"/>
                  </a:lnTo>
                  <a:lnTo>
                    <a:pt x="631" y="3127"/>
                  </a:lnTo>
                  <a:lnTo>
                    <a:pt x="555" y="3060"/>
                  </a:lnTo>
                  <a:lnTo>
                    <a:pt x="484" y="2989"/>
                  </a:lnTo>
                  <a:lnTo>
                    <a:pt x="417" y="2913"/>
                  </a:lnTo>
                  <a:lnTo>
                    <a:pt x="354" y="2834"/>
                  </a:lnTo>
                  <a:lnTo>
                    <a:pt x="296" y="2752"/>
                  </a:lnTo>
                  <a:lnTo>
                    <a:pt x="242" y="2666"/>
                  </a:lnTo>
                  <a:lnTo>
                    <a:pt x="193" y="2578"/>
                  </a:lnTo>
                  <a:lnTo>
                    <a:pt x="149" y="2485"/>
                  </a:lnTo>
                  <a:lnTo>
                    <a:pt x="111" y="2390"/>
                  </a:lnTo>
                  <a:lnTo>
                    <a:pt x="78" y="2293"/>
                  </a:lnTo>
                  <a:lnTo>
                    <a:pt x="50" y="2193"/>
                  </a:lnTo>
                  <a:lnTo>
                    <a:pt x="28" y="2091"/>
                  </a:lnTo>
                  <a:lnTo>
                    <a:pt x="13" y="1987"/>
                  </a:lnTo>
                  <a:lnTo>
                    <a:pt x="3" y="1880"/>
                  </a:lnTo>
                  <a:lnTo>
                    <a:pt x="0" y="1772"/>
                  </a:lnTo>
                  <a:lnTo>
                    <a:pt x="3" y="1664"/>
                  </a:lnTo>
                  <a:lnTo>
                    <a:pt x="13" y="1558"/>
                  </a:lnTo>
                  <a:lnTo>
                    <a:pt x="28" y="1454"/>
                  </a:lnTo>
                  <a:lnTo>
                    <a:pt x="50" y="1352"/>
                  </a:lnTo>
                  <a:lnTo>
                    <a:pt x="78" y="1252"/>
                  </a:lnTo>
                  <a:lnTo>
                    <a:pt x="111" y="1154"/>
                  </a:lnTo>
                  <a:lnTo>
                    <a:pt x="149" y="1060"/>
                  </a:lnTo>
                  <a:lnTo>
                    <a:pt x="193" y="967"/>
                  </a:lnTo>
                  <a:lnTo>
                    <a:pt x="242" y="879"/>
                  </a:lnTo>
                  <a:lnTo>
                    <a:pt x="296" y="792"/>
                  </a:lnTo>
                  <a:lnTo>
                    <a:pt x="354" y="710"/>
                  </a:lnTo>
                  <a:lnTo>
                    <a:pt x="417" y="630"/>
                  </a:lnTo>
                  <a:lnTo>
                    <a:pt x="484" y="556"/>
                  </a:lnTo>
                  <a:lnTo>
                    <a:pt x="555" y="485"/>
                  </a:lnTo>
                  <a:lnTo>
                    <a:pt x="631" y="418"/>
                  </a:lnTo>
                  <a:lnTo>
                    <a:pt x="709" y="354"/>
                  </a:lnTo>
                  <a:lnTo>
                    <a:pt x="791" y="296"/>
                  </a:lnTo>
                  <a:lnTo>
                    <a:pt x="878" y="243"/>
                  </a:lnTo>
                  <a:lnTo>
                    <a:pt x="967" y="194"/>
                  </a:lnTo>
                  <a:lnTo>
                    <a:pt x="1059" y="150"/>
                  </a:lnTo>
                  <a:lnTo>
                    <a:pt x="1154" y="112"/>
                  </a:lnTo>
                  <a:lnTo>
                    <a:pt x="1251" y="78"/>
                  </a:lnTo>
                  <a:lnTo>
                    <a:pt x="1352" y="51"/>
                  </a:lnTo>
                  <a:lnTo>
                    <a:pt x="1454" y="30"/>
                  </a:lnTo>
                  <a:lnTo>
                    <a:pt x="1558" y="13"/>
                  </a:lnTo>
                  <a:lnTo>
                    <a:pt x="1665" y="4"/>
                  </a:lnTo>
                  <a:lnTo>
                    <a:pt x="1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6" name="Google Shape;1609;p31"/>
          <p:cNvGrpSpPr/>
          <p:nvPr/>
        </p:nvGrpSpPr>
        <p:grpSpPr>
          <a:xfrm>
            <a:off x="370114" y="1360899"/>
            <a:ext cx="320644" cy="320282"/>
            <a:chOff x="3867150" y="1868488"/>
            <a:chExt cx="1406525" cy="1404938"/>
          </a:xfrm>
        </p:grpSpPr>
        <p:sp>
          <p:nvSpPr>
            <p:cNvPr id="23" name="Google Shape;1610;p31"/>
            <p:cNvSpPr/>
            <p:nvPr/>
          </p:nvSpPr>
          <p:spPr>
            <a:xfrm>
              <a:off x="4225925" y="2312988"/>
              <a:ext cx="715963" cy="539750"/>
            </a:xfrm>
            <a:custGeom>
              <a:avLst/>
              <a:gdLst/>
              <a:ahLst/>
              <a:cxnLst/>
              <a:rect l="l" t="t" r="r" b="b"/>
              <a:pathLst>
                <a:path w="1806" h="1359" extrusionOk="0">
                  <a:moveTo>
                    <a:pt x="1534" y="0"/>
                  </a:moveTo>
                  <a:lnTo>
                    <a:pt x="1806" y="280"/>
                  </a:lnTo>
                  <a:lnTo>
                    <a:pt x="693" y="1359"/>
                  </a:lnTo>
                  <a:lnTo>
                    <a:pt x="0" y="668"/>
                  </a:lnTo>
                  <a:lnTo>
                    <a:pt x="236" y="432"/>
                  </a:lnTo>
                  <a:lnTo>
                    <a:pt x="676" y="873"/>
                  </a:lnTo>
                  <a:lnTo>
                    <a:pt x="15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4" name="Google Shape;1611;p31"/>
            <p:cNvSpPr/>
            <p:nvPr/>
          </p:nvSpPr>
          <p:spPr>
            <a:xfrm>
              <a:off x="3867150" y="1868488"/>
              <a:ext cx="1406525" cy="1404938"/>
            </a:xfrm>
            <a:custGeom>
              <a:avLst/>
              <a:gdLst/>
              <a:ahLst/>
              <a:cxnLst/>
              <a:rect l="l" t="t" r="r" b="b"/>
              <a:pathLst>
                <a:path w="3546" h="3543" extrusionOk="0">
                  <a:moveTo>
                    <a:pt x="1773" y="322"/>
                  </a:moveTo>
                  <a:lnTo>
                    <a:pt x="1673" y="325"/>
                  </a:lnTo>
                  <a:lnTo>
                    <a:pt x="1575" y="335"/>
                  </a:lnTo>
                  <a:lnTo>
                    <a:pt x="1480" y="351"/>
                  </a:lnTo>
                  <a:lnTo>
                    <a:pt x="1386" y="374"/>
                  </a:lnTo>
                  <a:lnTo>
                    <a:pt x="1296" y="402"/>
                  </a:lnTo>
                  <a:lnTo>
                    <a:pt x="1207" y="435"/>
                  </a:lnTo>
                  <a:lnTo>
                    <a:pt x="1122" y="475"/>
                  </a:lnTo>
                  <a:lnTo>
                    <a:pt x="1040" y="519"/>
                  </a:lnTo>
                  <a:lnTo>
                    <a:pt x="961" y="569"/>
                  </a:lnTo>
                  <a:lnTo>
                    <a:pt x="885" y="624"/>
                  </a:lnTo>
                  <a:lnTo>
                    <a:pt x="814" y="683"/>
                  </a:lnTo>
                  <a:lnTo>
                    <a:pt x="746" y="746"/>
                  </a:lnTo>
                  <a:lnTo>
                    <a:pt x="682" y="814"/>
                  </a:lnTo>
                  <a:lnTo>
                    <a:pt x="623" y="886"/>
                  </a:lnTo>
                  <a:lnTo>
                    <a:pt x="569" y="962"/>
                  </a:lnTo>
                  <a:lnTo>
                    <a:pt x="519" y="1040"/>
                  </a:lnTo>
                  <a:lnTo>
                    <a:pt x="474" y="1122"/>
                  </a:lnTo>
                  <a:lnTo>
                    <a:pt x="435" y="1208"/>
                  </a:lnTo>
                  <a:lnTo>
                    <a:pt x="401" y="1296"/>
                  </a:lnTo>
                  <a:lnTo>
                    <a:pt x="372" y="1387"/>
                  </a:lnTo>
                  <a:lnTo>
                    <a:pt x="350" y="1479"/>
                  </a:lnTo>
                  <a:lnTo>
                    <a:pt x="334" y="1576"/>
                  </a:lnTo>
                  <a:lnTo>
                    <a:pt x="324" y="1673"/>
                  </a:lnTo>
                  <a:lnTo>
                    <a:pt x="321" y="1772"/>
                  </a:lnTo>
                  <a:lnTo>
                    <a:pt x="324" y="1871"/>
                  </a:lnTo>
                  <a:lnTo>
                    <a:pt x="334" y="1969"/>
                  </a:lnTo>
                  <a:lnTo>
                    <a:pt x="350" y="2064"/>
                  </a:lnTo>
                  <a:lnTo>
                    <a:pt x="372" y="2158"/>
                  </a:lnTo>
                  <a:lnTo>
                    <a:pt x="401" y="2249"/>
                  </a:lnTo>
                  <a:lnTo>
                    <a:pt x="435" y="2337"/>
                  </a:lnTo>
                  <a:lnTo>
                    <a:pt x="474" y="2422"/>
                  </a:lnTo>
                  <a:lnTo>
                    <a:pt x="519" y="2504"/>
                  </a:lnTo>
                  <a:lnTo>
                    <a:pt x="569" y="2583"/>
                  </a:lnTo>
                  <a:lnTo>
                    <a:pt x="623" y="2659"/>
                  </a:lnTo>
                  <a:lnTo>
                    <a:pt x="682" y="2731"/>
                  </a:lnTo>
                  <a:lnTo>
                    <a:pt x="746" y="2798"/>
                  </a:lnTo>
                  <a:lnTo>
                    <a:pt x="814" y="2861"/>
                  </a:lnTo>
                  <a:lnTo>
                    <a:pt x="885" y="2921"/>
                  </a:lnTo>
                  <a:lnTo>
                    <a:pt x="961" y="2976"/>
                  </a:lnTo>
                  <a:lnTo>
                    <a:pt x="1040" y="3025"/>
                  </a:lnTo>
                  <a:lnTo>
                    <a:pt x="1122" y="3070"/>
                  </a:lnTo>
                  <a:lnTo>
                    <a:pt x="1207" y="3108"/>
                  </a:lnTo>
                  <a:lnTo>
                    <a:pt x="1296" y="3143"/>
                  </a:lnTo>
                  <a:lnTo>
                    <a:pt x="1386" y="3171"/>
                  </a:lnTo>
                  <a:lnTo>
                    <a:pt x="1480" y="3194"/>
                  </a:lnTo>
                  <a:lnTo>
                    <a:pt x="1575" y="3210"/>
                  </a:lnTo>
                  <a:lnTo>
                    <a:pt x="1673" y="3220"/>
                  </a:lnTo>
                  <a:lnTo>
                    <a:pt x="1773" y="3223"/>
                  </a:lnTo>
                  <a:lnTo>
                    <a:pt x="1872" y="3220"/>
                  </a:lnTo>
                  <a:lnTo>
                    <a:pt x="1969" y="3210"/>
                  </a:lnTo>
                  <a:lnTo>
                    <a:pt x="2065" y="3194"/>
                  </a:lnTo>
                  <a:lnTo>
                    <a:pt x="2158" y="3171"/>
                  </a:lnTo>
                  <a:lnTo>
                    <a:pt x="2250" y="3143"/>
                  </a:lnTo>
                  <a:lnTo>
                    <a:pt x="2337" y="3108"/>
                  </a:lnTo>
                  <a:lnTo>
                    <a:pt x="2423" y="3070"/>
                  </a:lnTo>
                  <a:lnTo>
                    <a:pt x="2506" y="3025"/>
                  </a:lnTo>
                  <a:lnTo>
                    <a:pt x="2585" y="2976"/>
                  </a:lnTo>
                  <a:lnTo>
                    <a:pt x="2660" y="2921"/>
                  </a:lnTo>
                  <a:lnTo>
                    <a:pt x="2731" y="2861"/>
                  </a:lnTo>
                  <a:lnTo>
                    <a:pt x="2799" y="2798"/>
                  </a:lnTo>
                  <a:lnTo>
                    <a:pt x="2863" y="2731"/>
                  </a:lnTo>
                  <a:lnTo>
                    <a:pt x="2921" y="2659"/>
                  </a:lnTo>
                  <a:lnTo>
                    <a:pt x="2977" y="2583"/>
                  </a:lnTo>
                  <a:lnTo>
                    <a:pt x="3026" y="2504"/>
                  </a:lnTo>
                  <a:lnTo>
                    <a:pt x="3070" y="2422"/>
                  </a:lnTo>
                  <a:lnTo>
                    <a:pt x="3110" y="2337"/>
                  </a:lnTo>
                  <a:lnTo>
                    <a:pt x="3144" y="2249"/>
                  </a:lnTo>
                  <a:lnTo>
                    <a:pt x="3173" y="2158"/>
                  </a:lnTo>
                  <a:lnTo>
                    <a:pt x="3195" y="2064"/>
                  </a:lnTo>
                  <a:lnTo>
                    <a:pt x="3211" y="1969"/>
                  </a:lnTo>
                  <a:lnTo>
                    <a:pt x="3221" y="1871"/>
                  </a:lnTo>
                  <a:lnTo>
                    <a:pt x="3225" y="1772"/>
                  </a:lnTo>
                  <a:lnTo>
                    <a:pt x="3221" y="1673"/>
                  </a:lnTo>
                  <a:lnTo>
                    <a:pt x="3211" y="1576"/>
                  </a:lnTo>
                  <a:lnTo>
                    <a:pt x="3195" y="1481"/>
                  </a:lnTo>
                  <a:lnTo>
                    <a:pt x="3172" y="1387"/>
                  </a:lnTo>
                  <a:lnTo>
                    <a:pt x="3144" y="1296"/>
                  </a:lnTo>
                  <a:lnTo>
                    <a:pt x="3109" y="1208"/>
                  </a:lnTo>
                  <a:lnTo>
                    <a:pt x="3070" y="1122"/>
                  </a:lnTo>
                  <a:lnTo>
                    <a:pt x="3025" y="1040"/>
                  </a:lnTo>
                  <a:lnTo>
                    <a:pt x="2975" y="962"/>
                  </a:lnTo>
                  <a:lnTo>
                    <a:pt x="2921" y="886"/>
                  </a:lnTo>
                  <a:lnTo>
                    <a:pt x="2862" y="815"/>
                  </a:lnTo>
                  <a:lnTo>
                    <a:pt x="2798" y="747"/>
                  </a:lnTo>
                  <a:lnTo>
                    <a:pt x="2730" y="683"/>
                  </a:lnTo>
                  <a:lnTo>
                    <a:pt x="2659" y="624"/>
                  </a:lnTo>
                  <a:lnTo>
                    <a:pt x="2584" y="570"/>
                  </a:lnTo>
                  <a:lnTo>
                    <a:pt x="2505" y="520"/>
                  </a:lnTo>
                  <a:lnTo>
                    <a:pt x="2423" y="475"/>
                  </a:lnTo>
                  <a:lnTo>
                    <a:pt x="2337" y="436"/>
                  </a:lnTo>
                  <a:lnTo>
                    <a:pt x="2249" y="402"/>
                  </a:lnTo>
                  <a:lnTo>
                    <a:pt x="2158" y="374"/>
                  </a:lnTo>
                  <a:lnTo>
                    <a:pt x="2065" y="351"/>
                  </a:lnTo>
                  <a:lnTo>
                    <a:pt x="1969" y="335"/>
                  </a:lnTo>
                  <a:lnTo>
                    <a:pt x="1872" y="325"/>
                  </a:lnTo>
                  <a:lnTo>
                    <a:pt x="1773" y="322"/>
                  </a:lnTo>
                  <a:close/>
                  <a:moveTo>
                    <a:pt x="1773" y="0"/>
                  </a:moveTo>
                  <a:lnTo>
                    <a:pt x="1881" y="4"/>
                  </a:lnTo>
                  <a:lnTo>
                    <a:pt x="1987" y="13"/>
                  </a:lnTo>
                  <a:lnTo>
                    <a:pt x="2091" y="30"/>
                  </a:lnTo>
                  <a:lnTo>
                    <a:pt x="2194" y="51"/>
                  </a:lnTo>
                  <a:lnTo>
                    <a:pt x="2293" y="78"/>
                  </a:lnTo>
                  <a:lnTo>
                    <a:pt x="2391" y="112"/>
                  </a:lnTo>
                  <a:lnTo>
                    <a:pt x="2486" y="150"/>
                  </a:lnTo>
                  <a:lnTo>
                    <a:pt x="2578" y="194"/>
                  </a:lnTo>
                  <a:lnTo>
                    <a:pt x="2668" y="243"/>
                  </a:lnTo>
                  <a:lnTo>
                    <a:pt x="2753" y="296"/>
                  </a:lnTo>
                  <a:lnTo>
                    <a:pt x="2836" y="354"/>
                  </a:lnTo>
                  <a:lnTo>
                    <a:pt x="2915" y="418"/>
                  </a:lnTo>
                  <a:lnTo>
                    <a:pt x="2990" y="485"/>
                  </a:lnTo>
                  <a:lnTo>
                    <a:pt x="3061" y="556"/>
                  </a:lnTo>
                  <a:lnTo>
                    <a:pt x="3129" y="630"/>
                  </a:lnTo>
                  <a:lnTo>
                    <a:pt x="3191" y="710"/>
                  </a:lnTo>
                  <a:lnTo>
                    <a:pt x="3250" y="792"/>
                  </a:lnTo>
                  <a:lnTo>
                    <a:pt x="3304" y="879"/>
                  </a:lnTo>
                  <a:lnTo>
                    <a:pt x="3352" y="967"/>
                  </a:lnTo>
                  <a:lnTo>
                    <a:pt x="3395" y="1060"/>
                  </a:lnTo>
                  <a:lnTo>
                    <a:pt x="3434" y="1154"/>
                  </a:lnTo>
                  <a:lnTo>
                    <a:pt x="3468" y="1252"/>
                  </a:lnTo>
                  <a:lnTo>
                    <a:pt x="3495" y="1352"/>
                  </a:lnTo>
                  <a:lnTo>
                    <a:pt x="3516" y="1454"/>
                  </a:lnTo>
                  <a:lnTo>
                    <a:pt x="3533" y="1558"/>
                  </a:lnTo>
                  <a:lnTo>
                    <a:pt x="3542" y="1664"/>
                  </a:lnTo>
                  <a:lnTo>
                    <a:pt x="3546" y="1772"/>
                  </a:lnTo>
                  <a:lnTo>
                    <a:pt x="3542" y="1880"/>
                  </a:lnTo>
                  <a:lnTo>
                    <a:pt x="3533" y="1987"/>
                  </a:lnTo>
                  <a:lnTo>
                    <a:pt x="3516" y="2091"/>
                  </a:lnTo>
                  <a:lnTo>
                    <a:pt x="3495" y="2193"/>
                  </a:lnTo>
                  <a:lnTo>
                    <a:pt x="3468" y="2293"/>
                  </a:lnTo>
                  <a:lnTo>
                    <a:pt x="3434" y="2390"/>
                  </a:lnTo>
                  <a:lnTo>
                    <a:pt x="3395" y="2485"/>
                  </a:lnTo>
                  <a:lnTo>
                    <a:pt x="3352" y="2578"/>
                  </a:lnTo>
                  <a:lnTo>
                    <a:pt x="3304" y="2666"/>
                  </a:lnTo>
                  <a:lnTo>
                    <a:pt x="3250" y="2752"/>
                  </a:lnTo>
                  <a:lnTo>
                    <a:pt x="3191" y="2834"/>
                  </a:lnTo>
                  <a:lnTo>
                    <a:pt x="3129" y="2913"/>
                  </a:lnTo>
                  <a:lnTo>
                    <a:pt x="3061" y="2989"/>
                  </a:lnTo>
                  <a:lnTo>
                    <a:pt x="2990" y="3060"/>
                  </a:lnTo>
                  <a:lnTo>
                    <a:pt x="2915" y="3127"/>
                  </a:lnTo>
                  <a:lnTo>
                    <a:pt x="2836" y="3189"/>
                  </a:lnTo>
                  <a:lnTo>
                    <a:pt x="2753" y="3248"/>
                  </a:lnTo>
                  <a:lnTo>
                    <a:pt x="2668" y="3302"/>
                  </a:lnTo>
                  <a:lnTo>
                    <a:pt x="2578" y="3350"/>
                  </a:lnTo>
                  <a:lnTo>
                    <a:pt x="2486" y="3394"/>
                  </a:lnTo>
                  <a:lnTo>
                    <a:pt x="2391" y="3433"/>
                  </a:lnTo>
                  <a:lnTo>
                    <a:pt x="2293" y="3466"/>
                  </a:lnTo>
                  <a:lnTo>
                    <a:pt x="2194" y="3494"/>
                  </a:lnTo>
                  <a:lnTo>
                    <a:pt x="2091" y="3515"/>
                  </a:lnTo>
                  <a:lnTo>
                    <a:pt x="1987" y="3530"/>
                  </a:lnTo>
                  <a:lnTo>
                    <a:pt x="1881" y="3540"/>
                  </a:lnTo>
                  <a:lnTo>
                    <a:pt x="1773" y="3543"/>
                  </a:lnTo>
                  <a:lnTo>
                    <a:pt x="1665" y="3540"/>
                  </a:lnTo>
                  <a:lnTo>
                    <a:pt x="1558" y="3530"/>
                  </a:lnTo>
                  <a:lnTo>
                    <a:pt x="1454" y="3515"/>
                  </a:lnTo>
                  <a:lnTo>
                    <a:pt x="1352" y="3494"/>
                  </a:lnTo>
                  <a:lnTo>
                    <a:pt x="1251" y="3466"/>
                  </a:lnTo>
                  <a:lnTo>
                    <a:pt x="1154" y="3433"/>
                  </a:lnTo>
                  <a:lnTo>
                    <a:pt x="1059" y="3394"/>
                  </a:lnTo>
                  <a:lnTo>
                    <a:pt x="967" y="3350"/>
                  </a:lnTo>
                  <a:lnTo>
                    <a:pt x="878" y="3302"/>
                  </a:lnTo>
                  <a:lnTo>
                    <a:pt x="791" y="3248"/>
                  </a:lnTo>
                  <a:lnTo>
                    <a:pt x="709" y="3189"/>
                  </a:lnTo>
                  <a:lnTo>
                    <a:pt x="631" y="3127"/>
                  </a:lnTo>
                  <a:lnTo>
                    <a:pt x="555" y="3060"/>
                  </a:lnTo>
                  <a:lnTo>
                    <a:pt x="484" y="2989"/>
                  </a:lnTo>
                  <a:lnTo>
                    <a:pt x="417" y="2913"/>
                  </a:lnTo>
                  <a:lnTo>
                    <a:pt x="354" y="2834"/>
                  </a:lnTo>
                  <a:lnTo>
                    <a:pt x="296" y="2752"/>
                  </a:lnTo>
                  <a:lnTo>
                    <a:pt x="242" y="2666"/>
                  </a:lnTo>
                  <a:lnTo>
                    <a:pt x="193" y="2578"/>
                  </a:lnTo>
                  <a:lnTo>
                    <a:pt x="149" y="2485"/>
                  </a:lnTo>
                  <a:lnTo>
                    <a:pt x="111" y="2390"/>
                  </a:lnTo>
                  <a:lnTo>
                    <a:pt x="78" y="2293"/>
                  </a:lnTo>
                  <a:lnTo>
                    <a:pt x="50" y="2193"/>
                  </a:lnTo>
                  <a:lnTo>
                    <a:pt x="28" y="2091"/>
                  </a:lnTo>
                  <a:lnTo>
                    <a:pt x="13" y="1987"/>
                  </a:lnTo>
                  <a:lnTo>
                    <a:pt x="3" y="1880"/>
                  </a:lnTo>
                  <a:lnTo>
                    <a:pt x="0" y="1772"/>
                  </a:lnTo>
                  <a:lnTo>
                    <a:pt x="3" y="1664"/>
                  </a:lnTo>
                  <a:lnTo>
                    <a:pt x="13" y="1558"/>
                  </a:lnTo>
                  <a:lnTo>
                    <a:pt x="28" y="1454"/>
                  </a:lnTo>
                  <a:lnTo>
                    <a:pt x="50" y="1352"/>
                  </a:lnTo>
                  <a:lnTo>
                    <a:pt x="78" y="1252"/>
                  </a:lnTo>
                  <a:lnTo>
                    <a:pt x="111" y="1154"/>
                  </a:lnTo>
                  <a:lnTo>
                    <a:pt x="149" y="1060"/>
                  </a:lnTo>
                  <a:lnTo>
                    <a:pt x="193" y="967"/>
                  </a:lnTo>
                  <a:lnTo>
                    <a:pt x="242" y="879"/>
                  </a:lnTo>
                  <a:lnTo>
                    <a:pt x="296" y="792"/>
                  </a:lnTo>
                  <a:lnTo>
                    <a:pt x="354" y="710"/>
                  </a:lnTo>
                  <a:lnTo>
                    <a:pt x="417" y="630"/>
                  </a:lnTo>
                  <a:lnTo>
                    <a:pt x="484" y="556"/>
                  </a:lnTo>
                  <a:lnTo>
                    <a:pt x="555" y="485"/>
                  </a:lnTo>
                  <a:lnTo>
                    <a:pt x="631" y="418"/>
                  </a:lnTo>
                  <a:lnTo>
                    <a:pt x="709" y="354"/>
                  </a:lnTo>
                  <a:lnTo>
                    <a:pt x="791" y="296"/>
                  </a:lnTo>
                  <a:lnTo>
                    <a:pt x="878" y="243"/>
                  </a:lnTo>
                  <a:lnTo>
                    <a:pt x="967" y="194"/>
                  </a:lnTo>
                  <a:lnTo>
                    <a:pt x="1059" y="150"/>
                  </a:lnTo>
                  <a:lnTo>
                    <a:pt x="1154" y="112"/>
                  </a:lnTo>
                  <a:lnTo>
                    <a:pt x="1251" y="78"/>
                  </a:lnTo>
                  <a:lnTo>
                    <a:pt x="1352" y="51"/>
                  </a:lnTo>
                  <a:lnTo>
                    <a:pt x="1454" y="30"/>
                  </a:lnTo>
                  <a:lnTo>
                    <a:pt x="1558" y="13"/>
                  </a:lnTo>
                  <a:lnTo>
                    <a:pt x="1665" y="4"/>
                  </a:lnTo>
                  <a:lnTo>
                    <a:pt x="1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114" y="4486182"/>
            <a:ext cx="317019" cy="31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418529"/>
      </p:ext>
    </p:extLst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p11"/>
          <p:cNvSpPr/>
          <p:nvPr/>
        </p:nvSpPr>
        <p:spPr>
          <a:xfrm>
            <a:off x="398834" y="353845"/>
            <a:ext cx="3639766" cy="4435813"/>
          </a:xfrm>
          <a:prstGeom prst="roundRect">
            <a:avLst>
              <a:gd name="adj" fmla="val 1424"/>
            </a:avLst>
          </a:prstGeom>
          <a:solidFill>
            <a:schemeClr val="accent1">
              <a:alpha val="64705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92" name="Google Shape;1292;p11"/>
          <p:cNvSpPr/>
          <p:nvPr/>
        </p:nvSpPr>
        <p:spPr>
          <a:xfrm>
            <a:off x="1999027" y="930395"/>
            <a:ext cx="418457" cy="41148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93" name="Google Shape;1293;p11"/>
          <p:cNvSpPr/>
          <p:nvPr/>
        </p:nvSpPr>
        <p:spPr>
          <a:xfrm>
            <a:off x="1838621" y="1404648"/>
            <a:ext cx="725328" cy="481229"/>
          </a:xfrm>
          <a:custGeom>
            <a:avLst/>
            <a:gdLst/>
            <a:ahLst/>
            <a:cxnLst/>
            <a:rect l="l" t="t" r="r" b="b"/>
            <a:pathLst>
              <a:path w="72" h="48" extrusionOk="0">
                <a:moveTo>
                  <a:pt x="44" y="33"/>
                </a:moveTo>
                <a:cubicBezTo>
                  <a:pt x="37" y="40"/>
                  <a:pt x="37" y="40"/>
                  <a:pt x="37" y="40"/>
                </a:cubicBezTo>
                <a:cubicBezTo>
                  <a:pt x="37" y="40"/>
                  <a:pt x="37" y="40"/>
                  <a:pt x="36" y="40"/>
                </a:cubicBezTo>
                <a:cubicBezTo>
                  <a:pt x="36" y="40"/>
                  <a:pt x="35" y="40"/>
                  <a:pt x="35" y="40"/>
                </a:cubicBezTo>
                <a:cubicBezTo>
                  <a:pt x="28" y="33"/>
                  <a:pt x="28" y="33"/>
                  <a:pt x="28" y="33"/>
                </a:cubicBezTo>
                <a:cubicBezTo>
                  <a:pt x="27" y="33"/>
                  <a:pt x="27" y="32"/>
                  <a:pt x="27" y="31"/>
                </a:cubicBezTo>
                <a:cubicBezTo>
                  <a:pt x="31" y="14"/>
                  <a:pt x="31" y="14"/>
                  <a:pt x="31" y="14"/>
                </a:cubicBezTo>
                <a:cubicBezTo>
                  <a:pt x="31" y="13"/>
                  <a:pt x="31" y="12"/>
                  <a:pt x="31" y="12"/>
                </a:cubicBezTo>
                <a:cubicBezTo>
                  <a:pt x="31" y="11"/>
                  <a:pt x="31" y="9"/>
                  <a:pt x="31" y="9"/>
                </a:cubicBezTo>
                <a:cubicBezTo>
                  <a:pt x="31" y="8"/>
                  <a:pt x="31" y="7"/>
                  <a:pt x="32" y="7"/>
                </a:cubicBezTo>
                <a:cubicBezTo>
                  <a:pt x="40" y="7"/>
                  <a:pt x="40" y="7"/>
                  <a:pt x="40" y="7"/>
                </a:cubicBezTo>
                <a:cubicBezTo>
                  <a:pt x="41" y="7"/>
                  <a:pt x="42" y="8"/>
                  <a:pt x="42" y="9"/>
                </a:cubicBezTo>
                <a:cubicBezTo>
                  <a:pt x="42" y="9"/>
                  <a:pt x="42" y="11"/>
                  <a:pt x="41" y="12"/>
                </a:cubicBezTo>
                <a:cubicBezTo>
                  <a:pt x="41" y="12"/>
                  <a:pt x="42" y="13"/>
                  <a:pt x="42" y="14"/>
                </a:cubicBezTo>
                <a:cubicBezTo>
                  <a:pt x="45" y="31"/>
                  <a:pt x="45" y="31"/>
                  <a:pt x="45" y="31"/>
                </a:cubicBezTo>
                <a:cubicBezTo>
                  <a:pt x="45" y="32"/>
                  <a:pt x="45" y="33"/>
                  <a:pt x="44" y="33"/>
                </a:cubicBezTo>
                <a:moveTo>
                  <a:pt x="72" y="33"/>
                </a:moveTo>
                <a:cubicBezTo>
                  <a:pt x="62" y="7"/>
                  <a:pt x="62" y="7"/>
                  <a:pt x="62" y="7"/>
                </a:cubicBezTo>
                <a:cubicBezTo>
                  <a:pt x="62" y="7"/>
                  <a:pt x="60" y="0"/>
                  <a:pt x="53" y="0"/>
                </a:cubicBezTo>
                <a:cubicBezTo>
                  <a:pt x="52" y="0"/>
                  <a:pt x="52" y="0"/>
                  <a:pt x="52" y="0"/>
                </a:cubicBezTo>
                <a:cubicBezTo>
                  <a:pt x="52" y="0"/>
                  <a:pt x="44" y="0"/>
                  <a:pt x="36" y="0"/>
                </a:cubicBezTo>
                <a:cubicBezTo>
                  <a:pt x="28" y="0"/>
                  <a:pt x="21" y="0"/>
                  <a:pt x="20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13" y="0"/>
                  <a:pt x="11" y="7"/>
                  <a:pt x="10" y="7"/>
                </a:cubicBezTo>
                <a:cubicBezTo>
                  <a:pt x="1" y="33"/>
                  <a:pt x="1" y="33"/>
                  <a:pt x="1" y="33"/>
                </a:cubicBezTo>
                <a:cubicBezTo>
                  <a:pt x="0" y="34"/>
                  <a:pt x="1" y="36"/>
                  <a:pt x="2" y="37"/>
                </a:cubicBezTo>
                <a:cubicBezTo>
                  <a:pt x="4" y="39"/>
                  <a:pt x="7" y="41"/>
                  <a:pt x="10" y="41"/>
                </a:cubicBezTo>
                <a:cubicBezTo>
                  <a:pt x="12" y="41"/>
                  <a:pt x="13" y="40"/>
                  <a:pt x="13" y="40"/>
                </a:cubicBezTo>
                <a:cubicBezTo>
                  <a:pt x="18" y="27"/>
                  <a:pt x="18" y="27"/>
                  <a:pt x="18" y="27"/>
                </a:cubicBezTo>
                <a:cubicBezTo>
                  <a:pt x="18" y="27"/>
                  <a:pt x="18" y="24"/>
                  <a:pt x="18" y="27"/>
                </a:cubicBezTo>
                <a:cubicBezTo>
                  <a:pt x="18" y="30"/>
                  <a:pt x="18" y="36"/>
                  <a:pt x="18" y="40"/>
                </a:cubicBezTo>
                <a:cubicBezTo>
                  <a:pt x="18" y="42"/>
                  <a:pt x="19" y="43"/>
                  <a:pt x="20" y="44"/>
                </a:cubicBezTo>
                <a:cubicBezTo>
                  <a:pt x="26" y="48"/>
                  <a:pt x="30" y="48"/>
                  <a:pt x="36" y="48"/>
                </a:cubicBezTo>
                <a:cubicBezTo>
                  <a:pt x="42" y="48"/>
                  <a:pt x="47" y="48"/>
                  <a:pt x="52" y="44"/>
                </a:cubicBezTo>
                <a:cubicBezTo>
                  <a:pt x="54" y="43"/>
                  <a:pt x="54" y="42"/>
                  <a:pt x="54" y="40"/>
                </a:cubicBezTo>
                <a:cubicBezTo>
                  <a:pt x="54" y="36"/>
                  <a:pt x="54" y="30"/>
                  <a:pt x="54" y="27"/>
                </a:cubicBezTo>
                <a:cubicBezTo>
                  <a:pt x="54" y="24"/>
                  <a:pt x="55" y="27"/>
                  <a:pt x="55" y="27"/>
                </a:cubicBezTo>
                <a:cubicBezTo>
                  <a:pt x="60" y="40"/>
                  <a:pt x="60" y="40"/>
                  <a:pt x="60" y="40"/>
                </a:cubicBezTo>
                <a:cubicBezTo>
                  <a:pt x="60" y="40"/>
                  <a:pt x="60" y="41"/>
                  <a:pt x="62" y="41"/>
                </a:cubicBezTo>
                <a:cubicBezTo>
                  <a:pt x="65" y="41"/>
                  <a:pt x="68" y="39"/>
                  <a:pt x="70" y="37"/>
                </a:cubicBezTo>
                <a:cubicBezTo>
                  <a:pt x="72" y="36"/>
                  <a:pt x="72" y="34"/>
                  <a:pt x="72" y="33"/>
                </a:cubicBezTo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94" name="Google Shape;1294;p11"/>
          <p:cNvSpPr/>
          <p:nvPr/>
        </p:nvSpPr>
        <p:spPr>
          <a:xfrm>
            <a:off x="1622414" y="1760334"/>
            <a:ext cx="1192606" cy="453331"/>
          </a:xfrm>
          <a:custGeom>
            <a:avLst/>
            <a:gdLst/>
            <a:ahLst/>
            <a:cxnLst/>
            <a:rect l="l" t="t" r="r" b="b"/>
            <a:pathLst>
              <a:path w="119" h="45" extrusionOk="0">
                <a:moveTo>
                  <a:pt x="113" y="9"/>
                </a:moveTo>
                <a:cubicBezTo>
                  <a:pt x="113" y="9"/>
                  <a:pt x="113" y="9"/>
                  <a:pt x="112" y="9"/>
                </a:cubicBezTo>
                <a:cubicBezTo>
                  <a:pt x="112" y="9"/>
                  <a:pt x="112" y="9"/>
                  <a:pt x="111" y="9"/>
                </a:cubicBezTo>
                <a:cubicBezTo>
                  <a:pt x="105" y="2"/>
                  <a:pt x="105" y="2"/>
                  <a:pt x="105" y="2"/>
                </a:cubicBezTo>
                <a:cubicBezTo>
                  <a:pt x="104" y="1"/>
                  <a:pt x="103" y="0"/>
                  <a:pt x="100" y="0"/>
                </a:cubicBezTo>
                <a:cubicBezTo>
                  <a:pt x="99" y="1"/>
                  <a:pt x="99" y="3"/>
                  <a:pt x="98" y="3"/>
                </a:cubicBezTo>
                <a:cubicBezTo>
                  <a:pt x="95" y="12"/>
                  <a:pt x="76" y="20"/>
                  <a:pt x="58" y="20"/>
                </a:cubicBezTo>
                <a:cubicBezTo>
                  <a:pt x="40" y="20"/>
                  <a:pt x="23" y="13"/>
                  <a:pt x="19" y="4"/>
                </a:cubicBezTo>
                <a:cubicBezTo>
                  <a:pt x="19" y="3"/>
                  <a:pt x="18" y="3"/>
                  <a:pt x="18" y="2"/>
                </a:cubicBezTo>
                <a:cubicBezTo>
                  <a:pt x="17" y="1"/>
                  <a:pt x="15" y="1"/>
                  <a:pt x="14" y="2"/>
                </a:cubicBezTo>
                <a:cubicBezTo>
                  <a:pt x="7" y="9"/>
                  <a:pt x="7" y="9"/>
                  <a:pt x="7" y="9"/>
                </a:cubicBezTo>
                <a:cubicBezTo>
                  <a:pt x="7" y="9"/>
                  <a:pt x="6" y="9"/>
                  <a:pt x="6" y="9"/>
                </a:cubicBezTo>
                <a:cubicBezTo>
                  <a:pt x="6" y="9"/>
                  <a:pt x="6" y="9"/>
                  <a:pt x="5" y="9"/>
                </a:cubicBezTo>
                <a:cubicBezTo>
                  <a:pt x="2" y="9"/>
                  <a:pt x="0" y="12"/>
                  <a:pt x="0" y="15"/>
                </a:cubicBezTo>
                <a:cubicBezTo>
                  <a:pt x="0" y="18"/>
                  <a:pt x="2" y="20"/>
                  <a:pt x="5" y="20"/>
                </a:cubicBezTo>
                <a:cubicBezTo>
                  <a:pt x="8" y="20"/>
                  <a:pt x="11" y="18"/>
                  <a:pt x="11" y="15"/>
                </a:cubicBezTo>
                <a:cubicBezTo>
                  <a:pt x="11" y="15"/>
                  <a:pt x="11" y="15"/>
                  <a:pt x="11" y="15"/>
                </a:cubicBezTo>
                <a:cubicBezTo>
                  <a:pt x="11" y="14"/>
                  <a:pt x="11" y="14"/>
                  <a:pt x="11" y="13"/>
                </a:cubicBezTo>
                <a:cubicBezTo>
                  <a:pt x="14" y="10"/>
                  <a:pt x="14" y="10"/>
                  <a:pt x="14" y="10"/>
                </a:cubicBezTo>
                <a:cubicBezTo>
                  <a:pt x="15" y="9"/>
                  <a:pt x="16" y="10"/>
                  <a:pt x="16" y="10"/>
                </a:cubicBezTo>
                <a:cubicBezTo>
                  <a:pt x="24" y="19"/>
                  <a:pt x="38" y="25"/>
                  <a:pt x="54" y="26"/>
                </a:cubicBezTo>
                <a:cubicBezTo>
                  <a:pt x="55" y="26"/>
                  <a:pt x="56" y="26"/>
                  <a:pt x="56" y="27"/>
                </a:cubicBezTo>
                <a:cubicBezTo>
                  <a:pt x="56" y="34"/>
                  <a:pt x="56" y="34"/>
                  <a:pt x="56" y="34"/>
                </a:cubicBezTo>
                <a:cubicBezTo>
                  <a:pt x="56" y="35"/>
                  <a:pt x="55" y="35"/>
                  <a:pt x="55" y="35"/>
                </a:cubicBezTo>
                <a:cubicBezTo>
                  <a:pt x="54" y="36"/>
                  <a:pt x="53" y="38"/>
                  <a:pt x="53" y="39"/>
                </a:cubicBezTo>
                <a:cubicBezTo>
                  <a:pt x="53" y="42"/>
                  <a:pt x="56" y="45"/>
                  <a:pt x="59" y="45"/>
                </a:cubicBezTo>
                <a:cubicBezTo>
                  <a:pt x="62" y="45"/>
                  <a:pt x="64" y="42"/>
                  <a:pt x="64" y="39"/>
                </a:cubicBezTo>
                <a:cubicBezTo>
                  <a:pt x="64" y="38"/>
                  <a:pt x="63" y="36"/>
                  <a:pt x="62" y="35"/>
                </a:cubicBezTo>
                <a:cubicBezTo>
                  <a:pt x="62" y="35"/>
                  <a:pt x="62" y="35"/>
                  <a:pt x="62" y="34"/>
                </a:cubicBezTo>
                <a:cubicBezTo>
                  <a:pt x="62" y="27"/>
                  <a:pt x="62" y="27"/>
                  <a:pt x="62" y="27"/>
                </a:cubicBezTo>
                <a:cubicBezTo>
                  <a:pt x="62" y="26"/>
                  <a:pt x="63" y="26"/>
                  <a:pt x="63" y="26"/>
                </a:cubicBezTo>
                <a:cubicBezTo>
                  <a:pt x="80" y="24"/>
                  <a:pt x="94" y="18"/>
                  <a:pt x="101" y="9"/>
                </a:cubicBezTo>
                <a:cubicBezTo>
                  <a:pt x="102" y="9"/>
                  <a:pt x="102" y="8"/>
                  <a:pt x="103" y="9"/>
                </a:cubicBezTo>
                <a:cubicBezTo>
                  <a:pt x="107" y="13"/>
                  <a:pt x="107" y="13"/>
                  <a:pt x="107" y="13"/>
                </a:cubicBezTo>
                <a:cubicBezTo>
                  <a:pt x="108" y="14"/>
                  <a:pt x="108" y="14"/>
                  <a:pt x="108" y="15"/>
                </a:cubicBezTo>
                <a:cubicBezTo>
                  <a:pt x="108" y="15"/>
                  <a:pt x="108" y="15"/>
                  <a:pt x="108" y="15"/>
                </a:cubicBezTo>
                <a:cubicBezTo>
                  <a:pt x="108" y="18"/>
                  <a:pt x="110" y="20"/>
                  <a:pt x="113" y="20"/>
                </a:cubicBezTo>
                <a:cubicBezTo>
                  <a:pt x="116" y="20"/>
                  <a:pt x="119" y="18"/>
                  <a:pt x="119" y="15"/>
                </a:cubicBezTo>
                <a:cubicBezTo>
                  <a:pt x="119" y="12"/>
                  <a:pt x="116" y="9"/>
                  <a:pt x="113" y="9"/>
                </a:cubicBezTo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96" name="Google Shape;1296;p11"/>
          <p:cNvSpPr txBox="1"/>
          <p:nvPr/>
        </p:nvSpPr>
        <p:spPr>
          <a:xfrm>
            <a:off x="398835" y="2735778"/>
            <a:ext cx="3639766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«Основные характеристики выгорающих и устойчивых к выгоранию педагогов»</a:t>
            </a:r>
            <a:endParaRPr sz="1800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14092" b="1150"/>
          <a:stretch/>
        </p:blipFill>
        <p:spPr>
          <a:xfrm>
            <a:off x="4501662" y="49347"/>
            <a:ext cx="4531807" cy="50448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p11"/>
          <p:cNvSpPr/>
          <p:nvPr/>
        </p:nvSpPr>
        <p:spPr>
          <a:xfrm>
            <a:off x="398834" y="353845"/>
            <a:ext cx="3639766" cy="4435813"/>
          </a:xfrm>
          <a:prstGeom prst="roundRect">
            <a:avLst>
              <a:gd name="adj" fmla="val 1424"/>
            </a:avLst>
          </a:prstGeom>
          <a:solidFill>
            <a:schemeClr val="accent1">
              <a:alpha val="64705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92" name="Google Shape;1292;p11"/>
          <p:cNvSpPr/>
          <p:nvPr/>
        </p:nvSpPr>
        <p:spPr>
          <a:xfrm>
            <a:off x="1999027" y="930395"/>
            <a:ext cx="418457" cy="41148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93" name="Google Shape;1293;p11"/>
          <p:cNvSpPr/>
          <p:nvPr/>
        </p:nvSpPr>
        <p:spPr>
          <a:xfrm>
            <a:off x="1838621" y="1404648"/>
            <a:ext cx="725328" cy="481229"/>
          </a:xfrm>
          <a:custGeom>
            <a:avLst/>
            <a:gdLst/>
            <a:ahLst/>
            <a:cxnLst/>
            <a:rect l="l" t="t" r="r" b="b"/>
            <a:pathLst>
              <a:path w="72" h="48" extrusionOk="0">
                <a:moveTo>
                  <a:pt x="44" y="33"/>
                </a:moveTo>
                <a:cubicBezTo>
                  <a:pt x="37" y="40"/>
                  <a:pt x="37" y="40"/>
                  <a:pt x="37" y="40"/>
                </a:cubicBezTo>
                <a:cubicBezTo>
                  <a:pt x="37" y="40"/>
                  <a:pt x="37" y="40"/>
                  <a:pt x="36" y="40"/>
                </a:cubicBezTo>
                <a:cubicBezTo>
                  <a:pt x="36" y="40"/>
                  <a:pt x="35" y="40"/>
                  <a:pt x="35" y="40"/>
                </a:cubicBezTo>
                <a:cubicBezTo>
                  <a:pt x="28" y="33"/>
                  <a:pt x="28" y="33"/>
                  <a:pt x="28" y="33"/>
                </a:cubicBezTo>
                <a:cubicBezTo>
                  <a:pt x="27" y="33"/>
                  <a:pt x="27" y="32"/>
                  <a:pt x="27" y="31"/>
                </a:cubicBezTo>
                <a:cubicBezTo>
                  <a:pt x="31" y="14"/>
                  <a:pt x="31" y="14"/>
                  <a:pt x="31" y="14"/>
                </a:cubicBezTo>
                <a:cubicBezTo>
                  <a:pt x="31" y="13"/>
                  <a:pt x="31" y="12"/>
                  <a:pt x="31" y="12"/>
                </a:cubicBezTo>
                <a:cubicBezTo>
                  <a:pt x="31" y="11"/>
                  <a:pt x="31" y="9"/>
                  <a:pt x="31" y="9"/>
                </a:cubicBezTo>
                <a:cubicBezTo>
                  <a:pt x="31" y="8"/>
                  <a:pt x="31" y="7"/>
                  <a:pt x="32" y="7"/>
                </a:cubicBezTo>
                <a:cubicBezTo>
                  <a:pt x="40" y="7"/>
                  <a:pt x="40" y="7"/>
                  <a:pt x="40" y="7"/>
                </a:cubicBezTo>
                <a:cubicBezTo>
                  <a:pt x="41" y="7"/>
                  <a:pt x="42" y="8"/>
                  <a:pt x="42" y="9"/>
                </a:cubicBezTo>
                <a:cubicBezTo>
                  <a:pt x="42" y="9"/>
                  <a:pt x="42" y="11"/>
                  <a:pt x="41" y="12"/>
                </a:cubicBezTo>
                <a:cubicBezTo>
                  <a:pt x="41" y="12"/>
                  <a:pt x="42" y="13"/>
                  <a:pt x="42" y="14"/>
                </a:cubicBezTo>
                <a:cubicBezTo>
                  <a:pt x="45" y="31"/>
                  <a:pt x="45" y="31"/>
                  <a:pt x="45" y="31"/>
                </a:cubicBezTo>
                <a:cubicBezTo>
                  <a:pt x="45" y="32"/>
                  <a:pt x="45" y="33"/>
                  <a:pt x="44" y="33"/>
                </a:cubicBezTo>
                <a:moveTo>
                  <a:pt x="72" y="33"/>
                </a:moveTo>
                <a:cubicBezTo>
                  <a:pt x="62" y="7"/>
                  <a:pt x="62" y="7"/>
                  <a:pt x="62" y="7"/>
                </a:cubicBezTo>
                <a:cubicBezTo>
                  <a:pt x="62" y="7"/>
                  <a:pt x="60" y="0"/>
                  <a:pt x="53" y="0"/>
                </a:cubicBezTo>
                <a:cubicBezTo>
                  <a:pt x="52" y="0"/>
                  <a:pt x="52" y="0"/>
                  <a:pt x="52" y="0"/>
                </a:cubicBezTo>
                <a:cubicBezTo>
                  <a:pt x="52" y="0"/>
                  <a:pt x="44" y="0"/>
                  <a:pt x="36" y="0"/>
                </a:cubicBezTo>
                <a:cubicBezTo>
                  <a:pt x="28" y="0"/>
                  <a:pt x="21" y="0"/>
                  <a:pt x="20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13" y="0"/>
                  <a:pt x="11" y="7"/>
                  <a:pt x="10" y="7"/>
                </a:cubicBezTo>
                <a:cubicBezTo>
                  <a:pt x="1" y="33"/>
                  <a:pt x="1" y="33"/>
                  <a:pt x="1" y="33"/>
                </a:cubicBezTo>
                <a:cubicBezTo>
                  <a:pt x="0" y="34"/>
                  <a:pt x="1" y="36"/>
                  <a:pt x="2" y="37"/>
                </a:cubicBezTo>
                <a:cubicBezTo>
                  <a:pt x="4" y="39"/>
                  <a:pt x="7" y="41"/>
                  <a:pt x="10" y="41"/>
                </a:cubicBezTo>
                <a:cubicBezTo>
                  <a:pt x="12" y="41"/>
                  <a:pt x="13" y="40"/>
                  <a:pt x="13" y="40"/>
                </a:cubicBezTo>
                <a:cubicBezTo>
                  <a:pt x="18" y="27"/>
                  <a:pt x="18" y="27"/>
                  <a:pt x="18" y="27"/>
                </a:cubicBezTo>
                <a:cubicBezTo>
                  <a:pt x="18" y="27"/>
                  <a:pt x="18" y="24"/>
                  <a:pt x="18" y="27"/>
                </a:cubicBezTo>
                <a:cubicBezTo>
                  <a:pt x="18" y="30"/>
                  <a:pt x="18" y="36"/>
                  <a:pt x="18" y="40"/>
                </a:cubicBezTo>
                <a:cubicBezTo>
                  <a:pt x="18" y="42"/>
                  <a:pt x="19" y="43"/>
                  <a:pt x="20" y="44"/>
                </a:cubicBezTo>
                <a:cubicBezTo>
                  <a:pt x="26" y="48"/>
                  <a:pt x="30" y="48"/>
                  <a:pt x="36" y="48"/>
                </a:cubicBezTo>
                <a:cubicBezTo>
                  <a:pt x="42" y="48"/>
                  <a:pt x="47" y="48"/>
                  <a:pt x="52" y="44"/>
                </a:cubicBezTo>
                <a:cubicBezTo>
                  <a:pt x="54" y="43"/>
                  <a:pt x="54" y="42"/>
                  <a:pt x="54" y="40"/>
                </a:cubicBezTo>
                <a:cubicBezTo>
                  <a:pt x="54" y="36"/>
                  <a:pt x="54" y="30"/>
                  <a:pt x="54" y="27"/>
                </a:cubicBezTo>
                <a:cubicBezTo>
                  <a:pt x="54" y="24"/>
                  <a:pt x="55" y="27"/>
                  <a:pt x="55" y="27"/>
                </a:cubicBezTo>
                <a:cubicBezTo>
                  <a:pt x="60" y="40"/>
                  <a:pt x="60" y="40"/>
                  <a:pt x="60" y="40"/>
                </a:cubicBezTo>
                <a:cubicBezTo>
                  <a:pt x="60" y="40"/>
                  <a:pt x="60" y="41"/>
                  <a:pt x="62" y="41"/>
                </a:cubicBezTo>
                <a:cubicBezTo>
                  <a:pt x="65" y="41"/>
                  <a:pt x="68" y="39"/>
                  <a:pt x="70" y="37"/>
                </a:cubicBezTo>
                <a:cubicBezTo>
                  <a:pt x="72" y="36"/>
                  <a:pt x="72" y="34"/>
                  <a:pt x="72" y="33"/>
                </a:cubicBezTo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94" name="Google Shape;1294;p11"/>
          <p:cNvSpPr/>
          <p:nvPr/>
        </p:nvSpPr>
        <p:spPr>
          <a:xfrm>
            <a:off x="1622414" y="1760334"/>
            <a:ext cx="1192606" cy="453331"/>
          </a:xfrm>
          <a:custGeom>
            <a:avLst/>
            <a:gdLst/>
            <a:ahLst/>
            <a:cxnLst/>
            <a:rect l="l" t="t" r="r" b="b"/>
            <a:pathLst>
              <a:path w="119" h="45" extrusionOk="0">
                <a:moveTo>
                  <a:pt x="113" y="9"/>
                </a:moveTo>
                <a:cubicBezTo>
                  <a:pt x="113" y="9"/>
                  <a:pt x="113" y="9"/>
                  <a:pt x="112" y="9"/>
                </a:cubicBezTo>
                <a:cubicBezTo>
                  <a:pt x="112" y="9"/>
                  <a:pt x="112" y="9"/>
                  <a:pt x="111" y="9"/>
                </a:cubicBezTo>
                <a:cubicBezTo>
                  <a:pt x="105" y="2"/>
                  <a:pt x="105" y="2"/>
                  <a:pt x="105" y="2"/>
                </a:cubicBezTo>
                <a:cubicBezTo>
                  <a:pt x="104" y="1"/>
                  <a:pt x="103" y="0"/>
                  <a:pt x="100" y="0"/>
                </a:cubicBezTo>
                <a:cubicBezTo>
                  <a:pt x="99" y="1"/>
                  <a:pt x="99" y="3"/>
                  <a:pt x="98" y="3"/>
                </a:cubicBezTo>
                <a:cubicBezTo>
                  <a:pt x="95" y="12"/>
                  <a:pt x="76" y="20"/>
                  <a:pt x="58" y="20"/>
                </a:cubicBezTo>
                <a:cubicBezTo>
                  <a:pt x="40" y="20"/>
                  <a:pt x="23" y="13"/>
                  <a:pt x="19" y="4"/>
                </a:cubicBezTo>
                <a:cubicBezTo>
                  <a:pt x="19" y="3"/>
                  <a:pt x="18" y="3"/>
                  <a:pt x="18" y="2"/>
                </a:cubicBezTo>
                <a:cubicBezTo>
                  <a:pt x="17" y="1"/>
                  <a:pt x="15" y="1"/>
                  <a:pt x="14" y="2"/>
                </a:cubicBezTo>
                <a:cubicBezTo>
                  <a:pt x="7" y="9"/>
                  <a:pt x="7" y="9"/>
                  <a:pt x="7" y="9"/>
                </a:cubicBezTo>
                <a:cubicBezTo>
                  <a:pt x="7" y="9"/>
                  <a:pt x="6" y="9"/>
                  <a:pt x="6" y="9"/>
                </a:cubicBezTo>
                <a:cubicBezTo>
                  <a:pt x="6" y="9"/>
                  <a:pt x="6" y="9"/>
                  <a:pt x="5" y="9"/>
                </a:cubicBezTo>
                <a:cubicBezTo>
                  <a:pt x="2" y="9"/>
                  <a:pt x="0" y="12"/>
                  <a:pt x="0" y="15"/>
                </a:cubicBezTo>
                <a:cubicBezTo>
                  <a:pt x="0" y="18"/>
                  <a:pt x="2" y="20"/>
                  <a:pt x="5" y="20"/>
                </a:cubicBezTo>
                <a:cubicBezTo>
                  <a:pt x="8" y="20"/>
                  <a:pt x="11" y="18"/>
                  <a:pt x="11" y="15"/>
                </a:cubicBezTo>
                <a:cubicBezTo>
                  <a:pt x="11" y="15"/>
                  <a:pt x="11" y="15"/>
                  <a:pt x="11" y="15"/>
                </a:cubicBezTo>
                <a:cubicBezTo>
                  <a:pt x="11" y="14"/>
                  <a:pt x="11" y="14"/>
                  <a:pt x="11" y="13"/>
                </a:cubicBezTo>
                <a:cubicBezTo>
                  <a:pt x="14" y="10"/>
                  <a:pt x="14" y="10"/>
                  <a:pt x="14" y="10"/>
                </a:cubicBezTo>
                <a:cubicBezTo>
                  <a:pt x="15" y="9"/>
                  <a:pt x="16" y="10"/>
                  <a:pt x="16" y="10"/>
                </a:cubicBezTo>
                <a:cubicBezTo>
                  <a:pt x="24" y="19"/>
                  <a:pt x="38" y="25"/>
                  <a:pt x="54" y="26"/>
                </a:cubicBezTo>
                <a:cubicBezTo>
                  <a:pt x="55" y="26"/>
                  <a:pt x="56" y="26"/>
                  <a:pt x="56" y="27"/>
                </a:cubicBezTo>
                <a:cubicBezTo>
                  <a:pt x="56" y="34"/>
                  <a:pt x="56" y="34"/>
                  <a:pt x="56" y="34"/>
                </a:cubicBezTo>
                <a:cubicBezTo>
                  <a:pt x="56" y="35"/>
                  <a:pt x="55" y="35"/>
                  <a:pt x="55" y="35"/>
                </a:cubicBezTo>
                <a:cubicBezTo>
                  <a:pt x="54" y="36"/>
                  <a:pt x="53" y="38"/>
                  <a:pt x="53" y="39"/>
                </a:cubicBezTo>
                <a:cubicBezTo>
                  <a:pt x="53" y="42"/>
                  <a:pt x="56" y="45"/>
                  <a:pt x="59" y="45"/>
                </a:cubicBezTo>
                <a:cubicBezTo>
                  <a:pt x="62" y="45"/>
                  <a:pt x="64" y="42"/>
                  <a:pt x="64" y="39"/>
                </a:cubicBezTo>
                <a:cubicBezTo>
                  <a:pt x="64" y="38"/>
                  <a:pt x="63" y="36"/>
                  <a:pt x="62" y="35"/>
                </a:cubicBezTo>
                <a:cubicBezTo>
                  <a:pt x="62" y="35"/>
                  <a:pt x="62" y="35"/>
                  <a:pt x="62" y="34"/>
                </a:cubicBezTo>
                <a:cubicBezTo>
                  <a:pt x="62" y="27"/>
                  <a:pt x="62" y="27"/>
                  <a:pt x="62" y="27"/>
                </a:cubicBezTo>
                <a:cubicBezTo>
                  <a:pt x="62" y="26"/>
                  <a:pt x="63" y="26"/>
                  <a:pt x="63" y="26"/>
                </a:cubicBezTo>
                <a:cubicBezTo>
                  <a:pt x="80" y="24"/>
                  <a:pt x="94" y="18"/>
                  <a:pt x="101" y="9"/>
                </a:cubicBezTo>
                <a:cubicBezTo>
                  <a:pt x="102" y="9"/>
                  <a:pt x="102" y="8"/>
                  <a:pt x="103" y="9"/>
                </a:cubicBezTo>
                <a:cubicBezTo>
                  <a:pt x="107" y="13"/>
                  <a:pt x="107" y="13"/>
                  <a:pt x="107" y="13"/>
                </a:cubicBezTo>
                <a:cubicBezTo>
                  <a:pt x="108" y="14"/>
                  <a:pt x="108" y="14"/>
                  <a:pt x="108" y="15"/>
                </a:cubicBezTo>
                <a:cubicBezTo>
                  <a:pt x="108" y="15"/>
                  <a:pt x="108" y="15"/>
                  <a:pt x="108" y="15"/>
                </a:cubicBezTo>
                <a:cubicBezTo>
                  <a:pt x="108" y="18"/>
                  <a:pt x="110" y="20"/>
                  <a:pt x="113" y="20"/>
                </a:cubicBezTo>
                <a:cubicBezTo>
                  <a:pt x="116" y="20"/>
                  <a:pt x="119" y="18"/>
                  <a:pt x="119" y="15"/>
                </a:cubicBezTo>
                <a:cubicBezTo>
                  <a:pt x="119" y="12"/>
                  <a:pt x="116" y="9"/>
                  <a:pt x="113" y="9"/>
                </a:cubicBezTo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96" name="Google Shape;1296;p11"/>
          <p:cNvSpPr txBox="1"/>
          <p:nvPr/>
        </p:nvSpPr>
        <p:spPr>
          <a:xfrm>
            <a:off x="398835" y="2735778"/>
            <a:ext cx="3639766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«Основные характеристики выгорающих и устойчивых к выгоранию педагогов»</a:t>
            </a:r>
            <a:endParaRPr sz="1800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035" y="121885"/>
            <a:ext cx="4457482" cy="49314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0281522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156;p3"/>
          <p:cNvGrpSpPr/>
          <p:nvPr/>
        </p:nvGrpSpPr>
        <p:grpSpPr>
          <a:xfrm>
            <a:off x="4392388" y="1646617"/>
            <a:ext cx="4406898" cy="2242503"/>
            <a:chOff x="4290788" y="1791914"/>
            <a:chExt cx="4406898" cy="2242503"/>
          </a:xfrm>
        </p:grpSpPr>
        <p:sp>
          <p:nvSpPr>
            <p:cNvPr id="1157" name="Google Shape;1157;p3"/>
            <p:cNvSpPr txBox="1"/>
            <p:nvPr/>
          </p:nvSpPr>
          <p:spPr>
            <a:xfrm>
              <a:off x="4290788" y="1791914"/>
              <a:ext cx="4406898" cy="12310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1" algn="just"/>
              <a:r>
                <a:rPr lang="ru-RU" sz="1800" b="1" dirty="0" err="1" smtClean="0">
                  <a:solidFill>
                    <a:schemeClr val="accent1"/>
                  </a:solidFill>
                  <a:latin typeface="Roboto"/>
                  <a:ea typeface="Roboto"/>
                  <a:cs typeface="Roboto"/>
                </a:rPr>
                <a:t>Кистенева</a:t>
              </a:r>
              <a:r>
                <a:rPr lang="ru-RU" sz="1800" b="1" dirty="0" smtClean="0">
                  <a:solidFill>
                    <a:schemeClr val="accent1"/>
                  </a:solidFill>
                  <a:latin typeface="Roboto"/>
                  <a:ea typeface="Roboto"/>
                  <a:cs typeface="Roboto"/>
                </a:rPr>
                <a:t> </a:t>
              </a:r>
              <a:r>
                <a:rPr lang="ru-RU" sz="1800" b="1" dirty="0">
                  <a:solidFill>
                    <a:schemeClr val="accent1"/>
                  </a:solidFill>
                  <a:latin typeface="Roboto"/>
                  <a:ea typeface="Roboto"/>
                  <a:cs typeface="Roboto"/>
                </a:rPr>
                <a:t>Наталья </a:t>
              </a:r>
              <a:r>
                <a:rPr lang="ru-RU" sz="1800" b="1" dirty="0" smtClean="0">
                  <a:solidFill>
                    <a:schemeClr val="accent1"/>
                  </a:solidFill>
                  <a:latin typeface="Roboto"/>
                  <a:ea typeface="Roboto"/>
                  <a:cs typeface="Roboto"/>
                </a:rPr>
                <a:t>Сергеевна</a:t>
              </a:r>
              <a:endParaRPr lang="ru-RU" sz="1800" b="1" dirty="0">
                <a:solidFill>
                  <a:schemeClr val="accent1"/>
                </a:solidFill>
                <a:latin typeface="Roboto"/>
                <a:ea typeface="Roboto"/>
                <a:cs typeface="Roboto"/>
              </a:endParaRPr>
            </a:p>
            <a:p>
              <a:pPr lvl="1" algn="just"/>
              <a:r>
                <a:rPr lang="ru-RU" dirty="0" smtClean="0"/>
                <a:t>психолог</a:t>
              </a:r>
              <a:r>
                <a:rPr lang="ru-RU" dirty="0"/>
                <a:t>, </a:t>
              </a:r>
              <a:r>
                <a:rPr lang="ru-RU" dirty="0" err="1"/>
                <a:t>гештальт</a:t>
              </a:r>
              <a:r>
                <a:rPr lang="ru-RU" dirty="0"/>
                <a:t>-терапевт, специалист в области телесно-ориентированной терапии, координатор проекта «КПД преподавателей профессионального образования».</a:t>
              </a:r>
            </a:p>
          </p:txBody>
        </p:sp>
        <p:sp>
          <p:nvSpPr>
            <p:cNvPr id="1158" name="Google Shape;1158;p3"/>
            <p:cNvSpPr txBox="1"/>
            <p:nvPr/>
          </p:nvSpPr>
          <p:spPr>
            <a:xfrm>
              <a:off x="5937796" y="3849791"/>
              <a:ext cx="2736304" cy="1846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00" b="0" i="0" u="none" strike="noStrike" cap="none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1159" name="Google Shape;1159;p3"/>
          <p:cNvSpPr/>
          <p:nvPr/>
        </p:nvSpPr>
        <p:spPr>
          <a:xfrm rot="10800000" flipH="1">
            <a:off x="561521" y="774700"/>
            <a:ext cx="3594102" cy="3594102"/>
          </a:xfrm>
          <a:prstGeom prst="ellipse">
            <a:avLst/>
          </a:prstGeom>
          <a:noFill/>
          <a:ln w="28575" cap="flat" cmpd="sng">
            <a:solidFill>
              <a:srgbClr val="282E27">
                <a:alpha val="49803"/>
              </a:srgbClr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61" name="Google Shape;1161;p3"/>
          <p:cNvSpPr/>
          <p:nvPr/>
        </p:nvSpPr>
        <p:spPr>
          <a:xfrm rot="5400000">
            <a:off x="166461" y="155275"/>
            <a:ext cx="914400" cy="9144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62" name="Google Shape;1162;p3"/>
          <p:cNvSpPr/>
          <p:nvPr/>
        </p:nvSpPr>
        <p:spPr>
          <a:xfrm rot="-5400000">
            <a:off x="8001000" y="4073826"/>
            <a:ext cx="914400" cy="9144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3330" r="3330"/>
          <a:stretch>
            <a:fillRect/>
          </a:stretch>
        </p:blipFill>
        <p:spPr>
          <a:xfrm>
            <a:off x="810079" y="451267"/>
            <a:ext cx="3345544" cy="334554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>
    <p:push/>
  </p:transition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fault Theme">
  <a:themeElements>
    <a:clrScheme name="SlideSalad Theme 61">
      <a:dk1>
        <a:srgbClr val="262626"/>
      </a:dk1>
      <a:lt1>
        <a:srgbClr val="FFFFFF"/>
      </a:lt1>
      <a:dk2>
        <a:srgbClr val="262626"/>
      </a:dk2>
      <a:lt2>
        <a:srgbClr val="FFFFFF"/>
      </a:lt2>
      <a:accent1>
        <a:srgbClr val="1AAD96"/>
      </a:accent1>
      <a:accent2>
        <a:srgbClr val="A9C370"/>
      </a:accent2>
      <a:accent3>
        <a:srgbClr val="F5AE3B"/>
      </a:accent3>
      <a:accent4>
        <a:srgbClr val="CC4E3D"/>
      </a:accent4>
      <a:accent5>
        <a:srgbClr val="56687C"/>
      </a:accent5>
      <a:accent6>
        <a:srgbClr val="94A4B5"/>
      </a:accent6>
      <a:hlink>
        <a:srgbClr val="FFFFFF"/>
      </a:hlink>
      <a:folHlink>
        <a:srgbClr val="59595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726</TotalTime>
  <Words>704</Words>
  <Application>Microsoft Office PowerPoint</Application>
  <PresentationFormat>Экран (16:9)</PresentationFormat>
  <Paragraphs>165</Paragraphs>
  <Slides>21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21</vt:i4>
      </vt:variant>
    </vt:vector>
  </HeadingPairs>
  <TitlesOfParts>
    <vt:vector size="37" baseType="lpstr">
      <vt:lpstr>Calibri</vt:lpstr>
      <vt:lpstr>Roboto</vt:lpstr>
      <vt:lpstr>Wingdings 2</vt:lpstr>
      <vt:lpstr>Noto Sans Symbols</vt:lpstr>
      <vt:lpstr>Verdana</vt:lpstr>
      <vt:lpstr>Gill Sans MT</vt:lpstr>
      <vt:lpstr>Arial</vt:lpstr>
      <vt:lpstr>Corbel</vt:lpstr>
      <vt:lpstr>Montserrat</vt:lpstr>
      <vt:lpstr>Default Theme</vt:lpstr>
      <vt:lpstr>Солнцестояние</vt:lpstr>
      <vt:lpstr>1_Солнцестояние</vt:lpstr>
      <vt:lpstr>2_Солнцестояние</vt:lpstr>
      <vt:lpstr>3_Солнцестояние</vt:lpstr>
      <vt:lpstr>4_Солнцестояние</vt:lpstr>
      <vt:lpstr>5_Солнцестояние</vt:lpstr>
      <vt:lpstr>Презентация PowerPoint</vt:lpstr>
      <vt:lpstr>Презентация PowerPoint</vt:lpstr>
      <vt:lpstr>    Мотивы деятельности</vt:lpstr>
      <vt:lpstr>Мотивация повышается</vt:lpstr>
      <vt:lpstr>СТАНДАРТНЫЕ</vt:lpstr>
      <vt:lpstr>НЕСТАНДАРТНЫЕ</vt:lpstr>
      <vt:lpstr>Презентация PowerPoint</vt:lpstr>
      <vt:lpstr>Презентация PowerPoint</vt:lpstr>
      <vt:lpstr>Презентация PowerPoint</vt:lpstr>
      <vt:lpstr>Ресурсосберегающие компетенции преподавателя</vt:lpstr>
      <vt:lpstr>О проекте</vt:lpstr>
      <vt:lpstr>О выгорании</vt:lpstr>
      <vt:lpstr>О компетенциях</vt:lpstr>
      <vt:lpstr>О телесной осознанности</vt:lpstr>
      <vt:lpstr>Об эмоциональном интеллекте</vt:lpstr>
      <vt:lpstr>О когнитивной гибкости</vt:lpstr>
      <vt:lpstr>Эмоциональная карта тела</vt:lpstr>
      <vt:lpstr>Центрирование</vt:lpstr>
      <vt:lpstr>Ресурсное состояние</vt:lpstr>
      <vt:lpstr>Ближайшие мероприятия</vt:lpstr>
      <vt:lpstr>Контакты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High Tech</dc:creator>
  <cp:lastModifiedBy>Екатерина Иванушкина</cp:lastModifiedBy>
  <cp:revision>45</cp:revision>
  <dcterms:created xsi:type="dcterms:W3CDTF">2015-09-08T18:46:55Z</dcterms:created>
  <dcterms:modified xsi:type="dcterms:W3CDTF">2021-10-13T14:44:17Z</dcterms:modified>
</cp:coreProperties>
</file>