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26773" y="808707"/>
            <a:ext cx="100755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>
                <a:solidFill>
                  <a:schemeClr val="bg1"/>
                </a:solidFill>
                <a:latin typeface="YS Text"/>
              </a:rPr>
              <a:t>Ждем </a:t>
            </a:r>
            <a:r>
              <a:rPr lang="ru-RU" dirty="0">
                <a:solidFill>
                  <a:schemeClr val="bg1"/>
                </a:solidFill>
                <a:latin typeface="YS Text"/>
              </a:rPr>
              <a:t>от Вас заявку на участие в форуме </a:t>
            </a:r>
            <a:r>
              <a:rPr lang="ru-RU" dirty="0" smtClean="0">
                <a:solidFill>
                  <a:schemeClr val="bg1"/>
                </a:solidFill>
                <a:latin typeface="YS Text"/>
              </a:rPr>
              <a:t>– до 5 </a:t>
            </a:r>
            <a:r>
              <a:rPr lang="ru-RU" dirty="0">
                <a:solidFill>
                  <a:schemeClr val="bg1"/>
                </a:solidFill>
                <a:latin typeface="YS Text"/>
              </a:rPr>
              <a:t>декабря 2022 г</a:t>
            </a:r>
            <a:r>
              <a:rPr lang="ru-RU" dirty="0" smtClean="0">
                <a:solidFill>
                  <a:schemeClr val="bg1"/>
                </a:solidFill>
                <a:latin typeface="YS Text"/>
              </a:rPr>
              <a:t>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YS Text"/>
              </a:rPr>
              <a:t>Форум инноваций – формат отчета по промежуточным итогам работы РИП за период ноябрь – декабрь 2022 г.</a:t>
            </a:r>
            <a:endParaRPr lang="ru-RU" dirty="0">
              <a:solidFill>
                <a:schemeClr val="bg1"/>
              </a:solidFill>
              <a:latin typeface="YS Text"/>
            </a:endParaRPr>
          </a:p>
          <a:p>
            <a:endParaRPr lang="ru-RU" dirty="0" smtClean="0">
              <a:solidFill>
                <a:schemeClr val="bg1"/>
              </a:solidFill>
              <a:latin typeface="YS Text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YS Text"/>
              </a:rPr>
              <a:t>2</a:t>
            </a:r>
            <a:r>
              <a:rPr lang="ru-RU" dirty="0">
                <a:solidFill>
                  <a:schemeClr val="bg1"/>
                </a:solidFill>
                <a:latin typeface="YS Text"/>
              </a:rPr>
              <a:t>. В ЭМК РИП нам нужно выложить:</a:t>
            </a:r>
          </a:p>
          <a:p>
            <a:r>
              <a:rPr lang="ru-RU" dirty="0">
                <a:solidFill>
                  <a:schemeClr val="bg1"/>
                </a:solidFill>
                <a:latin typeface="YS Text"/>
              </a:rPr>
              <a:t>2.1 Паспорт проекта, выверенный Вами по оформлению и формулировкам, и в отдельном документе - 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</a:rPr>
              <a:t>краткое обоснование значимости инновационного проекта (программы) для региональной системы образования (несколько предложений)</a:t>
            </a:r>
            <a:r>
              <a:rPr lang="ru-RU" dirty="0">
                <a:solidFill>
                  <a:schemeClr val="bg1"/>
                </a:solidFill>
                <a:latin typeface="YS Text"/>
              </a:rPr>
              <a:t>;</a:t>
            </a:r>
          </a:p>
          <a:p>
            <a:r>
              <a:rPr lang="ru-RU" dirty="0">
                <a:solidFill>
                  <a:schemeClr val="bg1"/>
                </a:solidFill>
                <a:latin typeface="YS Text"/>
              </a:rPr>
              <a:t>2.2 Дорожную карту, заверенную подписью ответственного по РИП;</a:t>
            </a:r>
          </a:p>
          <a:p>
            <a:r>
              <a:rPr lang="ru-RU" dirty="0">
                <a:solidFill>
                  <a:schemeClr val="bg1"/>
                </a:solidFill>
                <a:latin typeface="YS Text"/>
              </a:rPr>
              <a:t>2.3 Обоснование проекта;</a:t>
            </a:r>
          </a:p>
          <a:p>
            <a:r>
              <a:rPr lang="ru-RU" dirty="0">
                <a:solidFill>
                  <a:schemeClr val="bg1"/>
                </a:solidFill>
                <a:latin typeface="YS Text"/>
              </a:rPr>
              <a:t>2.4 Сведения о контактных лицах по проекту РИП (ФИО полностью, должность, контактные данные - e-mail, телефон) - лучше хотя бы двух человек указать. Руководителя проекта непосредственно и координатора (кто помогает в работе РИП);</a:t>
            </a:r>
          </a:p>
          <a:p>
            <a:r>
              <a:rPr lang="ru-RU" dirty="0">
                <a:solidFill>
                  <a:schemeClr val="bg1"/>
                </a:solidFill>
                <a:latin typeface="YS Text"/>
              </a:rPr>
              <a:t>2.5 Приказ о запуске работы РИП на базе ПОО (он уже выложен);</a:t>
            </a:r>
          </a:p>
          <a:p>
            <a:r>
              <a:rPr lang="ru-RU" dirty="0">
                <a:solidFill>
                  <a:schemeClr val="bg1"/>
                </a:solidFill>
                <a:latin typeface="YS Text"/>
              </a:rPr>
              <a:t>2.6 Протоколы заседаний рабочей группы по проекту РИП (пример прикрепляю);</a:t>
            </a:r>
          </a:p>
          <a:p>
            <a:r>
              <a:rPr lang="ru-RU" dirty="0">
                <a:solidFill>
                  <a:schemeClr val="bg1"/>
                </a:solidFill>
                <a:latin typeface="YS Text"/>
              </a:rPr>
              <a:t>2.7 Отчеты о работе РИП (промежуточные - за период сентябрь - декабрь (каждый год) и итоговый за год (ежегодно);</a:t>
            </a:r>
          </a:p>
          <a:p>
            <a:r>
              <a:rPr lang="ru-RU" dirty="0">
                <a:solidFill>
                  <a:schemeClr val="bg1"/>
                </a:solidFill>
                <a:latin typeface="YS Text"/>
              </a:rPr>
              <a:t>2.8 Материалы мероприятий, встреч, наработки и промежуточные продукты проекта; </a:t>
            </a:r>
            <a:r>
              <a:rPr lang="ru-RU" dirty="0" smtClean="0">
                <a:solidFill>
                  <a:schemeClr val="bg1"/>
                </a:solidFill>
                <a:latin typeface="YS Text"/>
              </a:rPr>
              <a:t>региональной </a:t>
            </a:r>
            <a:r>
              <a:rPr lang="ru-RU" dirty="0">
                <a:solidFill>
                  <a:schemeClr val="bg1"/>
                </a:solidFill>
                <a:latin typeface="YS Text"/>
              </a:rPr>
              <a:t>площадки - транслировать свой опыт - идею проекта, вовлекать в проект партнеров в </a:t>
            </a:r>
            <a:r>
              <a:rPr lang="ru-RU" dirty="0" smtClean="0">
                <a:solidFill>
                  <a:schemeClr val="bg1"/>
                </a:solidFill>
                <a:latin typeface="YS Text"/>
              </a:rPr>
              <a:t>регионе</a:t>
            </a:r>
            <a:endParaRPr lang="ru-RU" b="0" i="0" dirty="0">
              <a:solidFill>
                <a:schemeClr val="bg1"/>
              </a:solidFill>
              <a:effectLst/>
              <a:latin typeface="YS Tex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403367" y="473397"/>
            <a:ext cx="21618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YS Text"/>
              </a:rPr>
              <a:t>25.11.2022</a:t>
            </a:r>
          </a:p>
          <a:p>
            <a:r>
              <a:rPr lang="ru-RU" dirty="0" smtClean="0">
                <a:solidFill>
                  <a:schemeClr val="bg1"/>
                </a:solidFill>
                <a:latin typeface="YS Text"/>
              </a:rPr>
              <a:t>Совещание с РИП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47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3401" y="2471602"/>
            <a:ext cx="892263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Задача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региональной пилотной площадки </a:t>
            </a:r>
          </a:p>
          <a:p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транслировать опыт, полученный в рамках проекта, на уровень региона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вовлекать в реализацию проекта сетевых партнеров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40043" y="4014921"/>
            <a:ext cx="106538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Инновационная составляющая для ПОО региона, для образовательной системы региона</a:t>
            </a:r>
          </a:p>
          <a:p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67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Ион (конференц-зал)</Template>
  <TotalTime>48</TotalTime>
  <Words>93</Words>
  <Application>Microsoft Office PowerPoint</Application>
  <PresentationFormat>Широкоэкранный</PresentationFormat>
  <Paragraphs>19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Century Gothic</vt:lpstr>
      <vt:lpstr>times new roman</vt:lpstr>
      <vt:lpstr>Wingdings 3</vt:lpstr>
      <vt:lpstr>YS Text</vt:lpstr>
      <vt:lpstr>Ион (конференц-зал)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Учетная запись Майкрософт</cp:lastModifiedBy>
  <cp:revision>3</cp:revision>
  <dcterms:created xsi:type="dcterms:W3CDTF">2022-11-25T06:50:36Z</dcterms:created>
  <dcterms:modified xsi:type="dcterms:W3CDTF">2022-11-25T07:39:20Z</dcterms:modified>
</cp:coreProperties>
</file>