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2" r:id="rId2"/>
    <p:sldId id="259" r:id="rId3"/>
    <p:sldId id="264" r:id="rId4"/>
    <p:sldId id="261" r:id="rId5"/>
    <p:sldId id="284" r:id="rId6"/>
    <p:sldId id="262" r:id="rId7"/>
    <p:sldId id="285" r:id="rId8"/>
    <p:sldId id="283" r:id="rId9"/>
    <p:sldId id="277" r:id="rId10"/>
    <p:sldId id="274" r:id="rId11"/>
    <p:sldId id="288" r:id="rId12"/>
    <p:sldId id="287" r:id="rId13"/>
    <p:sldId id="286" r:id="rId14"/>
    <p:sldId id="265" r:id="rId15"/>
    <p:sldId id="266" r:id="rId16"/>
    <p:sldId id="279" r:id="rId17"/>
    <p:sldId id="278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660B408-B3CF-4A94-85FC-2B1E0A45F4A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07" autoAdjust="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outlineViewPr>
    <p:cViewPr>
      <p:scale>
        <a:sx n="33" d="100"/>
        <a:sy n="33" d="100"/>
      </p:scale>
      <p:origin x="0" y="-2134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24F2345-EC98-4DA1-BEDE-E955624755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C33E638-B8D4-466B-AD53-47551EDA16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7974A3-D9C6-4949-B3BB-4B2F87A55C8D}" type="datetime1">
              <a:rPr lang="ru-RU" smtClean="0"/>
              <a:t>22.05.2021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889FA8-6777-4B9D-A1A9-C7DBF5FEA9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404C72C3-43D9-4379-9293-03F53C8488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A9E2DD4-2E30-4434-A427-2EC50491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3731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84E6609-429A-4322-AD92-66C8B4AC72E5}" type="datetime1">
              <a:rPr lang="ru-RU" noProof="0" smtClean="0"/>
              <a:t>22.05.2021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68375C1-7C5C-42A2-80F2-05631BB376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725545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74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57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74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38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8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772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032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659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386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641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736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168375C1-7C5C-42A2-80F2-05631BB3764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368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изображением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16977C32-6781-4E43-B083-CC319C1A2B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786563"/>
          </a:xfrm>
          <a:solidFill>
            <a:schemeClr val="tx1">
              <a:lumMod val="75000"/>
              <a:lumOff val="25000"/>
            </a:schemeClr>
          </a:solidFill>
        </p:spPr>
        <p:txBody>
          <a:bodyPr rIns="1044000" rtlCol="0" anchor="ctr"/>
          <a:lstStyle>
            <a:lvl1pPr marL="0" indent="0" algn="r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0" y="0"/>
            <a:ext cx="6336000" cy="678656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000" y="2377000"/>
            <a:ext cx="5472000" cy="2387600"/>
          </a:xfrm>
        </p:spPr>
        <p:txBody>
          <a:bodyPr rtlCol="0"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2000" y="4962525"/>
            <a:ext cx="5472000" cy="1219200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A8EA9D3-63E1-4170-B9FF-2F1AF08CCA45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6AE9C85-4EEF-40CA-AA18-4DC9F703F4F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37700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2">
            <a:extLst>
              <a:ext uri="{FF2B5EF4-FFF2-40B4-BE49-F238E27FC236}">
                <a16:creationId xmlns:a16="http://schemas.microsoft.com/office/drawing/2014/main" id="{C4908609-0EC4-4718-AC46-A50BB2DA333E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1790100" y="2701131"/>
            <a:ext cx="4113900" cy="28281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5" name="Объект 3">
            <a:extLst>
              <a:ext uri="{FF2B5EF4-FFF2-40B4-BE49-F238E27FC236}">
                <a16:creationId xmlns:a16="http://schemas.microsoft.com/office/drawing/2014/main" id="{C61EBC7C-80CF-489F-86B3-5894908189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58100" y="2701131"/>
            <a:ext cx="4113900" cy="28281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CF5069B8-93E6-456E-B02B-1FD5F3B8D7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793079" y="1728000"/>
            <a:ext cx="4122920" cy="735800"/>
          </a:xfrm>
          <a:noFill/>
        </p:spPr>
        <p:txBody>
          <a:bodyPr rtlCol="0" anchor="t"/>
          <a:lstStyle>
            <a:lvl1pPr marL="0" indent="0" algn="l"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7F0EAC-0FF4-447C-8EE4-2B107165DF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55762" y="1722438"/>
            <a:ext cx="4104437" cy="735749"/>
          </a:xfrm>
        </p:spPr>
        <p:txBody>
          <a:bodyPr rtlCol="0" anchor="t"/>
          <a:lstStyle>
            <a:lvl1pPr marL="0" indent="0">
              <a:buNone/>
              <a:defRPr sz="54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16" name="Текст 5">
            <a:extLst>
              <a:ext uri="{FF2B5EF4-FFF2-40B4-BE49-F238E27FC236}">
                <a16:creationId xmlns:a16="http://schemas.microsoft.com/office/drawing/2014/main" id="{DED90C13-8D49-4652-B68A-A0B5084BB4D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175959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3">
            <a:extLst>
              <a:ext uri="{FF2B5EF4-FFF2-40B4-BE49-F238E27FC236}">
                <a16:creationId xmlns:a16="http://schemas.microsoft.com/office/drawing/2014/main" id="{CF5069B8-93E6-456E-B02B-1FD5F3B8D7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0706" y="1593150"/>
            <a:ext cx="4348065" cy="4348065"/>
          </a:xfrm>
          <a:prstGeom prst="ellipse">
            <a:avLst/>
          </a:prstGeom>
          <a:solidFill>
            <a:schemeClr val="tx1">
              <a:alpha val="10000"/>
            </a:schemeClr>
          </a:solidFill>
        </p:spPr>
        <p:txBody>
          <a:bodyPr rtlCol="0"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Название раздела</a:t>
            </a: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id="{C15F42E2-EE95-4479-80E9-94A75E9D6E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739330" y="1767887"/>
            <a:ext cx="3998591" cy="3998591"/>
          </a:xfrm>
          <a:prstGeom prst="ellipse">
            <a:avLst/>
          </a:prstGeom>
          <a:solidFill>
            <a:schemeClr val="tx1">
              <a:alpha val="10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66700" lvl="0" indent="-266700" algn="ctr" rtl="0"/>
            <a:r>
              <a:rPr lang="ru-RU" noProof="0"/>
              <a:t>Заголовок раздела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4059823C-F505-4D2A-854E-5144BD58A76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38481" y="2207063"/>
            <a:ext cx="3120238" cy="3120238"/>
          </a:xfrm>
          <a:prstGeom prst="ellipse">
            <a:avLst/>
          </a:prstGeom>
          <a:solidFill>
            <a:schemeClr val="tx1">
              <a:alpha val="10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66700" lvl="0" indent="-266700" algn="ctr" rtl="0"/>
            <a:r>
              <a:rPr lang="ru-RU" noProof="0"/>
              <a:t>Заголовок раздела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B30FA196-A035-4908-BA51-B769293255A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58929" y="2205688"/>
            <a:ext cx="2811618" cy="1440000"/>
          </a:xfrm>
          <a:prstGeom prst="rect">
            <a:avLst/>
          </a:prstGeom>
          <a:noFill/>
        </p:spPr>
        <p:txBody>
          <a:bodyPr rtlCol="0"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8F1EEC3-A74E-4124-95F3-D8A27EA3DDF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332816" y="2205688"/>
            <a:ext cx="2811618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ru-RU" noProof="0"/>
              <a:t>2</a:t>
            </a: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744F95B1-3E5D-46C4-846F-01E3035D1A7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547101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ru-RU" noProof="0"/>
              <a:t>3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39CDA933-12B5-44CD-BD16-C9589DE755E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074738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9751FCE0-5FA8-4E25-A4E7-8B2901F694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48625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0D97BC04-5B6C-4CFD-8184-7637C9A8F8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08600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22" name="Текст 5">
            <a:extLst>
              <a:ext uri="{FF2B5EF4-FFF2-40B4-BE49-F238E27FC236}">
                <a16:creationId xmlns:a16="http://schemas.microsoft.com/office/drawing/2014/main" id="{E7A8CB18-EF35-4644-9DDB-02D8B65EA55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897170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странство для ры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2436FA5D-088F-4BDE-ABD2-A640A8610900}"/>
              </a:ext>
            </a:extLst>
          </p:cNvPr>
          <p:cNvCxnSpPr/>
          <p:nvPr userDrawn="1"/>
        </p:nvCxnSpPr>
        <p:spPr>
          <a:xfrm>
            <a:off x="6096000" y="1319756"/>
            <a:ext cx="0" cy="46101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C2BCB80-6997-4274-AAFE-65C2CCFFFD10}"/>
              </a:ext>
            </a:extLst>
          </p:cNvPr>
          <p:cNvCxnSpPr>
            <a:cxnSpLocks/>
          </p:cNvCxnSpPr>
          <p:nvPr userDrawn="1"/>
        </p:nvCxnSpPr>
        <p:spPr>
          <a:xfrm flipH="1">
            <a:off x="432000" y="3624806"/>
            <a:ext cx="1134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5">
            <a:extLst>
              <a:ext uri="{FF2B5EF4-FFF2-40B4-BE49-F238E27FC236}">
                <a16:creationId xmlns:a16="http://schemas.microsoft.com/office/drawing/2014/main" id="{9A1FC84B-8A06-4879-86ED-47E43AAC98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2000" y="951013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12" name="Текст 5">
            <a:extLst>
              <a:ext uri="{FF2B5EF4-FFF2-40B4-BE49-F238E27FC236}">
                <a16:creationId xmlns:a16="http://schemas.microsoft.com/office/drawing/2014/main" id="{4B975678-3DFA-4D26-9CF6-01294F7259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06000" y="6046600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8B55997C-0304-482F-A7C3-8E50C8ED55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2000" y="3260393"/>
            <a:ext cx="1980000" cy="252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E26AB0A6-DA7A-4EA3-9528-68FDBA8BF35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92001" y="3260393"/>
            <a:ext cx="1980000" cy="252000"/>
          </a:xfr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</p:spTree>
    <p:extLst>
      <p:ext uri="{BB962C8B-B14F-4D97-AF65-F5344CB8AC3E}">
        <p14:creationId xmlns:p14="http://schemas.microsoft.com/office/powerpoint/2010/main" val="966920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0211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AE51FED-0A73-4769-96A2-4C362E5D9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id="{E455B16D-31A1-4D28-ADC4-0BDEF4E07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728000"/>
            <a:ext cx="5472000" cy="43513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>
            <a:extLst>
              <a:ext uri="{FF2B5EF4-FFF2-40B4-BE49-F238E27FC236}">
                <a16:creationId xmlns:a16="http://schemas.microsoft.com/office/drawing/2014/main" id="{AC4D4C6E-0D63-44CE-B0B4-BAA8F101E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000" y="1728000"/>
            <a:ext cx="5472000" cy="43513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C0B96F-9D35-4001-9F9C-1A7004D61F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1C915CA-DB91-4B68-8DB8-2745ADA585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50061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7D615908-D8D7-48AF-8B8F-21B88B87D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B617A5-FA6C-44C9-ABCB-DCA5D4615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210852"/>
            <a:ext cx="5472000" cy="3868486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Объект 5">
            <a:extLst>
              <a:ext uri="{FF2B5EF4-FFF2-40B4-BE49-F238E27FC236}">
                <a16:creationId xmlns:a16="http://schemas.microsoft.com/office/drawing/2014/main" id="{0A122ACD-5C8B-4CDA-89C5-565C88865B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2210852"/>
            <a:ext cx="5472000" cy="3868486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43614A35-31E3-40DA-85DD-07B2076907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B171800C-9F25-4694-879B-16A1F7BBAA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 title="Разделитель">
            <a:extLst>
              <a:ext uri="{FF2B5EF4-FFF2-40B4-BE49-F238E27FC236}">
                <a16:creationId xmlns:a16="http://schemas.microsoft.com/office/drawing/2014/main" id="{03063CBE-E62B-44CB-9B45-D39B595FE2AF}"/>
              </a:ext>
            </a:extLst>
          </p:cNvPr>
          <p:cNvCxnSpPr>
            <a:cxnSpLocks/>
          </p:cNvCxnSpPr>
          <p:nvPr userDrawn="1"/>
        </p:nvCxnSpPr>
        <p:spPr>
          <a:xfrm>
            <a:off x="449349" y="2159999"/>
            <a:ext cx="42141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 title="Разделитель">
            <a:extLst>
              <a:ext uri="{FF2B5EF4-FFF2-40B4-BE49-F238E27FC236}">
                <a16:creationId xmlns:a16="http://schemas.microsoft.com/office/drawing/2014/main" id="{0EA58CA1-D7A1-4089-B687-193C35202523}"/>
              </a:ext>
            </a:extLst>
          </p:cNvPr>
          <p:cNvCxnSpPr>
            <a:cxnSpLocks/>
          </p:cNvCxnSpPr>
          <p:nvPr userDrawn="1"/>
        </p:nvCxnSpPr>
        <p:spPr>
          <a:xfrm>
            <a:off x="6312700" y="2159999"/>
            <a:ext cx="42141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 2">
            <a:extLst>
              <a:ext uri="{FF2B5EF4-FFF2-40B4-BE49-F238E27FC236}">
                <a16:creationId xmlns:a16="http://schemas.microsoft.com/office/drawing/2014/main" id="{A1844C96-F6D4-4E32-8A11-B1815109D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654025"/>
            <a:ext cx="5472000" cy="455122"/>
          </a:xfrm>
        </p:spPr>
        <p:txBody>
          <a:bodyPr rtlCol="0" anchor="b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Текст 4">
            <a:extLst>
              <a:ext uri="{FF2B5EF4-FFF2-40B4-BE49-F238E27FC236}">
                <a16:creationId xmlns:a16="http://schemas.microsoft.com/office/drawing/2014/main" id="{EA0BCCC6-F846-426B-B421-41B835224F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2700" y="1654025"/>
            <a:ext cx="5459300" cy="455122"/>
          </a:xfrm>
        </p:spPr>
        <p:txBody>
          <a:bodyPr rtlCol="0" anchor="b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53097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 с рам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>
            <a:extLst>
              <a:ext uri="{FF2B5EF4-FFF2-40B4-BE49-F238E27FC236}">
                <a16:creationId xmlns:a16="http://schemas.microsoft.com/office/drawing/2014/main" id="{FF5B2679-5029-4692-A1C7-099E7A58362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2000" y="2448000"/>
            <a:ext cx="3600000" cy="363133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1" name="Объект 2">
            <a:extLst>
              <a:ext uri="{FF2B5EF4-FFF2-40B4-BE49-F238E27FC236}">
                <a16:creationId xmlns:a16="http://schemas.microsoft.com/office/drawing/2014/main" id="{1B5AA133-C824-4B4A-96F4-D48A58E222D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302000" y="2448000"/>
            <a:ext cx="3600000" cy="363133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Объект 2">
            <a:extLst>
              <a:ext uri="{FF2B5EF4-FFF2-40B4-BE49-F238E27FC236}">
                <a16:creationId xmlns:a16="http://schemas.microsoft.com/office/drawing/2014/main" id="{388A40C4-1887-4DBA-90FF-4CF89932DA5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172000" y="2448000"/>
            <a:ext cx="3600000" cy="363133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728000"/>
            <a:ext cx="3600000" cy="7200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accent1"/>
            </a:solidFill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43CF4B74-3202-48D6-B573-AA3882B039F4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302000" y="1728000"/>
            <a:ext cx="3600000" cy="7200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accent2"/>
            </a:solidFill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Название раздела 2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0BA6D519-EE14-4D3E-B15F-70C4423A398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172000" y="1728000"/>
            <a:ext cx="3600000" cy="7200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accent3"/>
            </a:solidFill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Название раздела 3</a:t>
            </a:r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4DA29CFB-3C73-4618-B2D9-70E396D1EBA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601538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" name="Текст 5">
            <a:extLst>
              <a:ext uri="{FF2B5EF4-FFF2-40B4-BE49-F238E27FC236}">
                <a16:creationId xmlns:a16="http://schemas.microsoft.com/office/drawing/2014/main" id="{91612B32-057C-422E-8B4A-7B464DE04A7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cxnSp>
        <p:nvCxnSpPr>
          <p:cNvPr id="8" name="Прямая со стрелкой 7">
            <a:extLst>
              <a:ext uri="{FF2B5EF4-FFF2-40B4-BE49-F238E27FC236}">
                <a16:creationId xmlns:a16="http://schemas.microsoft.com/office/drawing/2014/main" id="{B66BE87F-A588-41BE-A251-8940FFF7BDB0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Текст 10">
            <a:extLst>
              <a:ext uri="{FF2B5EF4-FFF2-40B4-BE49-F238E27FC236}">
                <a16:creationId xmlns:a16="http://schemas.microsoft.com/office/drawing/2014/main" id="{EE87B275-BCEB-48C5-BD58-39E2B9AB906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id="{75FEF587-0930-42DA-AF85-54F9A14870D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77B00876-F334-4F19-ACB9-5A52E300C62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id="{DC5160FB-C621-4014-AF15-7C31EBF9463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id="{3D37E5E1-DD5A-4C77-849F-40C0D2AE3F7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id="{8164CA25-5B7F-4EDD-8B42-0D567DED179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id="{15876039-3F56-4587-900E-4FCE60BCA5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id="{515FCEBD-9007-4B9D-AE69-7F8068A14B2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id="{8856F7F9-97EB-4612-BB5C-DDB9D90C9CD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8" name="Текст 10">
            <a:extLst>
              <a:ext uri="{FF2B5EF4-FFF2-40B4-BE49-F238E27FC236}">
                <a16:creationId xmlns:a16="http://schemas.microsoft.com/office/drawing/2014/main" id="{B0C577BC-AD44-4FF0-8F34-D7ABD44B100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id="{12E19F39-39CE-43A3-912F-3D8656DA5E7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0" name="Текст 10">
            <a:extLst>
              <a:ext uri="{FF2B5EF4-FFF2-40B4-BE49-F238E27FC236}">
                <a16:creationId xmlns:a16="http://schemas.microsoft.com/office/drawing/2014/main" id="{64F2C543-C785-4078-9811-96F28F1BF21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id="{022F0FFE-8538-47C2-9227-B4DE41186CE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id="{75D12B21-B498-4E00-B817-457BAED99A3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3" name="Текст 10">
            <a:extLst>
              <a:ext uri="{FF2B5EF4-FFF2-40B4-BE49-F238E27FC236}">
                <a16:creationId xmlns:a16="http://schemas.microsoft.com/office/drawing/2014/main" id="{A60F8F4D-F654-4555-BC21-7137D98E027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4" name="Текст 10">
            <a:extLst>
              <a:ext uri="{FF2B5EF4-FFF2-40B4-BE49-F238E27FC236}">
                <a16:creationId xmlns:a16="http://schemas.microsoft.com/office/drawing/2014/main" id="{0B633DEF-CDC6-4A75-A05B-0C875E2B8FF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5" name="Текст 10">
            <a:extLst>
              <a:ext uri="{FF2B5EF4-FFF2-40B4-BE49-F238E27FC236}">
                <a16:creationId xmlns:a16="http://schemas.microsoft.com/office/drawing/2014/main" id="{23A67F56-440C-4AE2-B52E-F6ECF3E31F8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id="{E8F5BF8F-8918-4E36-8AAF-45E994E46B2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7" name="Текст 10">
            <a:extLst>
              <a:ext uri="{FF2B5EF4-FFF2-40B4-BE49-F238E27FC236}">
                <a16:creationId xmlns:a16="http://schemas.microsoft.com/office/drawing/2014/main" id="{1A2F56E4-C780-42A2-BA54-B1EAB7CA219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id="{7405E86B-3690-4EBE-8353-7ABE76F1081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9" name="Текст 10">
            <a:extLst>
              <a:ext uri="{FF2B5EF4-FFF2-40B4-BE49-F238E27FC236}">
                <a16:creationId xmlns:a16="http://schemas.microsoft.com/office/drawing/2014/main" id="{DB54048B-A035-47F0-B54D-1B9676EE893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0" name="Текст 10">
            <a:extLst>
              <a:ext uri="{FF2B5EF4-FFF2-40B4-BE49-F238E27FC236}">
                <a16:creationId xmlns:a16="http://schemas.microsoft.com/office/drawing/2014/main" id="{12F6976C-DDBF-4808-9B45-2C78E0FC6AA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1" name="Текст 10">
            <a:extLst>
              <a:ext uri="{FF2B5EF4-FFF2-40B4-BE49-F238E27FC236}">
                <a16:creationId xmlns:a16="http://schemas.microsoft.com/office/drawing/2014/main" id="{66103D17-8EEC-45BF-B909-8F6DB8575A3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2" name="Текст 10">
            <a:extLst>
              <a:ext uri="{FF2B5EF4-FFF2-40B4-BE49-F238E27FC236}">
                <a16:creationId xmlns:a16="http://schemas.microsoft.com/office/drawing/2014/main" id="{57F6EB7B-A4AE-4147-A94B-9C2860A158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3" name="Текст 10">
            <a:extLst>
              <a:ext uri="{FF2B5EF4-FFF2-40B4-BE49-F238E27FC236}">
                <a16:creationId xmlns:a16="http://schemas.microsoft.com/office/drawing/2014/main" id="{95673032-36DB-4772-82D8-46E21D810A5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4" name="Текст 10">
            <a:extLst>
              <a:ext uri="{FF2B5EF4-FFF2-40B4-BE49-F238E27FC236}">
                <a16:creationId xmlns:a16="http://schemas.microsoft.com/office/drawing/2014/main" id="{CDE9935C-FEBD-421A-A63B-8A87A2D4A4D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42C672-1222-4C21-9E3D-F365D9665E1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solidFill>
            <a:schemeClr val="bg1">
              <a:lumMod val="95000"/>
            </a:schemeClr>
          </a:solidFill>
        </p:spPr>
        <p:txBody>
          <a:bodyPr tIns="36000" rtlCol="0" anchor="t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/>
              <a:t>Название элемента</a:t>
            </a:r>
          </a:p>
        </p:txBody>
      </p:sp>
      <p:sp>
        <p:nvSpPr>
          <p:cNvPr id="37" name="Текст 36">
            <a:extLst>
              <a:ext uri="{FF2B5EF4-FFF2-40B4-BE49-F238E27FC236}">
                <a16:creationId xmlns:a16="http://schemas.microsoft.com/office/drawing/2014/main" id="{2F97A7E3-509A-417D-9818-EDDA3B539E4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412717" y="2505005"/>
            <a:ext cx="1690417" cy="224670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месяц, год</a:t>
            </a:r>
          </a:p>
        </p:txBody>
      </p:sp>
    </p:spTree>
    <p:extLst>
      <p:ext uri="{BB962C8B-B14F-4D97-AF65-F5344CB8AC3E}">
        <p14:creationId xmlns:p14="http://schemas.microsoft.com/office/powerpoint/2010/main" val="529110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лены группы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altLang="zh-CN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  <a:endParaRPr lang="ru-RU" altLang="zh-CN" noProof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altLang="zh-CN" noProof="0" smtClean="0"/>
              <a:pPr/>
              <a:t>‹#›</a:t>
            </a:fld>
            <a:endParaRPr lang="ru-RU" altLang="zh-CN" noProof="0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8977821B-617D-47E4-AAA2-FADADD15EBC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1799" y="2319681"/>
            <a:ext cx="1352367" cy="1352367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Вставьте или перетащите изображение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99551C8-D5B2-495A-97BB-0711CD8C6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4854" y="2485913"/>
            <a:ext cx="2124000" cy="701538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Имя</a:t>
            </a:r>
            <a:endParaRPr lang="ru-RU" altLang="zh-CN" noProof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53739758-B746-428A-A18B-3989DA89A8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74854" y="3904988"/>
            <a:ext cx="2124000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Краткая биография</a:t>
            </a:r>
            <a:endParaRPr lang="ru-RU" altLang="zh-CN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  <a:endParaRPr lang="ru-RU" altLang="zh-CN" noProof="0"/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B502D142-31B4-4BFF-A18F-9FB36E0F40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74854" y="3461032"/>
            <a:ext cx="2124000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  <a:endParaRPr lang="ru-RU" altLang="zh-CN" noProof="0"/>
          </a:p>
        </p:txBody>
      </p:sp>
      <p:sp>
        <p:nvSpPr>
          <p:cNvPr id="41" name="Рисунок 4">
            <a:extLst>
              <a:ext uri="{FF2B5EF4-FFF2-40B4-BE49-F238E27FC236}">
                <a16:creationId xmlns:a16="http://schemas.microsoft.com/office/drawing/2014/main" id="{ED382BE6-73A2-49C4-9284-7996310FE85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268028" y="2319681"/>
            <a:ext cx="1352367" cy="1352367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Вставьте или перетащите изображение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5E81FDE4-AA9D-42F8-BEAF-C710A81DC8A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811083" y="2485913"/>
            <a:ext cx="2124000" cy="701538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Имя</a:t>
            </a:r>
            <a:endParaRPr lang="ru-RU" altLang="zh-CN" noProof="0"/>
          </a:p>
        </p:txBody>
      </p:sp>
      <p:sp>
        <p:nvSpPr>
          <p:cNvPr id="43" name="Текст 10">
            <a:extLst>
              <a:ext uri="{FF2B5EF4-FFF2-40B4-BE49-F238E27FC236}">
                <a16:creationId xmlns:a16="http://schemas.microsoft.com/office/drawing/2014/main" id="{9D6585E1-D051-4611-811C-C8101B0D2F0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11083" y="3904988"/>
            <a:ext cx="2124000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Краткая биография</a:t>
            </a:r>
            <a:endParaRPr lang="ru-RU" altLang="zh-CN" noProof="0"/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6C195A32-24CC-4109-9C00-31757D0A0A3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811083" y="3461032"/>
            <a:ext cx="2124000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  <a:endParaRPr lang="ru-RU" altLang="zh-CN" noProof="0"/>
          </a:p>
        </p:txBody>
      </p:sp>
      <p:sp>
        <p:nvSpPr>
          <p:cNvPr id="45" name="Рисунок 4">
            <a:extLst>
              <a:ext uri="{FF2B5EF4-FFF2-40B4-BE49-F238E27FC236}">
                <a16:creationId xmlns:a16="http://schemas.microsoft.com/office/drawing/2014/main" id="{B318C64F-C963-4A3C-BB8F-999A7F7F5F8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8112825" y="2319681"/>
            <a:ext cx="1352367" cy="1352367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Вставьте или перетащите изображение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B8B9BC49-5937-4C0A-9AA6-7A7DA7F18CA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47313" y="2485913"/>
            <a:ext cx="2124000" cy="701538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Имя</a:t>
            </a:r>
            <a:endParaRPr lang="ru-RU" altLang="zh-CN" noProof="0"/>
          </a:p>
        </p:txBody>
      </p:sp>
      <p:sp>
        <p:nvSpPr>
          <p:cNvPr id="47" name="Текст 10">
            <a:extLst>
              <a:ext uri="{FF2B5EF4-FFF2-40B4-BE49-F238E27FC236}">
                <a16:creationId xmlns:a16="http://schemas.microsoft.com/office/drawing/2014/main" id="{8020B4D6-002F-4FA9-BF1D-FC56D9A06F2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47313" y="3904988"/>
            <a:ext cx="2124000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Краткая биография</a:t>
            </a:r>
            <a:endParaRPr lang="ru-RU" altLang="zh-CN" noProof="0"/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93C1946C-7118-4BF3-8EE8-B0944465F49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47313" y="3461032"/>
            <a:ext cx="2124000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  <a:endParaRPr lang="ru-RU" altLang="zh-CN" noProof="0"/>
          </a:p>
        </p:txBody>
      </p:sp>
    </p:spTree>
    <p:extLst>
      <p:ext uri="{BB962C8B-B14F-4D97-AF65-F5344CB8AC3E}">
        <p14:creationId xmlns:p14="http://schemas.microsoft.com/office/powerpoint/2010/main" val="1638949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лены группы 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305CEEFA-58BB-4AFA-AD31-BEE38B013E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113808"/>
            <a:ext cx="1620000" cy="78354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0" name="Текст 10">
            <a:extLst>
              <a:ext uri="{FF2B5EF4-FFF2-40B4-BE49-F238E27FC236}">
                <a16:creationId xmlns:a16="http://schemas.microsoft.com/office/drawing/2014/main" id="{BEEE40C3-341F-4063-8D33-B1328863FB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5258975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id="{D09CE291-B951-4300-9D67-154E4BB557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375703" y="4113808"/>
            <a:ext cx="1620000" cy="78354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2" name="Текст 10">
            <a:extLst>
              <a:ext uri="{FF2B5EF4-FFF2-40B4-BE49-F238E27FC236}">
                <a16:creationId xmlns:a16="http://schemas.microsoft.com/office/drawing/2014/main" id="{0D3A393C-4D8C-49BC-934D-B57BE1B2840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375703" y="5258975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08906184-3520-4606-AF8B-59ECFFA6D75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19606" y="4113808"/>
            <a:ext cx="1620000" cy="78354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4" name="Текст 10">
            <a:extLst>
              <a:ext uri="{FF2B5EF4-FFF2-40B4-BE49-F238E27FC236}">
                <a16:creationId xmlns:a16="http://schemas.microsoft.com/office/drawing/2014/main" id="{8A64BEB9-7FB0-4DF9-BFE9-62016E83E8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319606" y="5258975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4CCC1C98-37FD-4404-8383-72ED535FE57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3509" y="4113808"/>
            <a:ext cx="1620000" cy="78354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6" name="Текст 10">
            <a:extLst>
              <a:ext uri="{FF2B5EF4-FFF2-40B4-BE49-F238E27FC236}">
                <a16:creationId xmlns:a16="http://schemas.microsoft.com/office/drawing/2014/main" id="{B24BD1AE-AB0E-40FA-AEA8-8D687D84B5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63509" y="5258975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CA2F0EA7-F3F7-443F-BA0D-4916B618C56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07412" y="4113808"/>
            <a:ext cx="1620000" cy="78354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8" name="Текст 10">
            <a:extLst>
              <a:ext uri="{FF2B5EF4-FFF2-40B4-BE49-F238E27FC236}">
                <a16:creationId xmlns:a16="http://schemas.microsoft.com/office/drawing/2014/main" id="{2BB6E6C3-1F6A-41B6-8EE0-6FDCBA34413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07412" y="5258975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B2738624-9DAA-4152-9A77-80BBB71AD5F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431800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9" name="Рисунок 15">
            <a:extLst>
              <a:ext uri="{FF2B5EF4-FFF2-40B4-BE49-F238E27FC236}">
                <a16:creationId xmlns:a16="http://schemas.microsoft.com/office/drawing/2014/main" id="{522AE46C-0845-4BB0-9861-06071BCF56F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2375703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0" name="Рисунок 15">
            <a:extLst>
              <a:ext uri="{FF2B5EF4-FFF2-40B4-BE49-F238E27FC236}">
                <a16:creationId xmlns:a16="http://schemas.microsoft.com/office/drawing/2014/main" id="{D791A6AF-478F-443B-A785-F82A8DBA9F3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319606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1" name="Рисунок 15">
            <a:extLst>
              <a:ext uri="{FF2B5EF4-FFF2-40B4-BE49-F238E27FC236}">
                <a16:creationId xmlns:a16="http://schemas.microsoft.com/office/drawing/2014/main" id="{1A65AFE9-2875-44A5-BF13-6E843889266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263509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2" name="Рисунок 15">
            <a:extLst>
              <a:ext uri="{FF2B5EF4-FFF2-40B4-BE49-F238E27FC236}">
                <a16:creationId xmlns:a16="http://schemas.microsoft.com/office/drawing/2014/main" id="{069B9167-077F-4123-82C5-01EB62AFB3E6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8207412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1" name="Текст 8">
            <a:extLst>
              <a:ext uri="{FF2B5EF4-FFF2-40B4-BE49-F238E27FC236}">
                <a16:creationId xmlns:a16="http://schemas.microsoft.com/office/drawing/2014/main" id="{F9EF21D5-1862-4F5B-86BF-B76AF2A72B3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151313" y="4113808"/>
            <a:ext cx="1620000" cy="78354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id="{80EC8DA4-EC6B-4362-949F-968E973A545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151313" y="5258975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23" name="Рисунок 15">
            <a:extLst>
              <a:ext uri="{FF2B5EF4-FFF2-40B4-BE49-F238E27FC236}">
                <a16:creationId xmlns:a16="http://schemas.microsoft.com/office/drawing/2014/main" id="{FC64B5FD-0E87-4FAB-AFEA-D10DFED9F65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10151313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46205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изображением 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9">
            <a:extLst>
              <a:ext uri="{FF2B5EF4-FFF2-40B4-BE49-F238E27FC236}">
                <a16:creationId xmlns:a16="http://schemas.microsoft.com/office/drawing/2014/main" id="{8BA39708-26C4-4C58-AAF1-7DDBAAFACC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786563"/>
          </a:xfrm>
          <a:solidFill>
            <a:schemeClr val="tx1">
              <a:lumMod val="75000"/>
              <a:lumOff val="25000"/>
            </a:schemeClr>
          </a:solidFill>
        </p:spPr>
        <p:txBody>
          <a:bodyPr lIns="1044000" rIns="0" rtlCol="0" anchor="ctr"/>
          <a:lstStyle>
            <a:lvl1pPr marL="0" indent="0" algn="l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29FEC1A-545F-4D58-B291-028B7D695567}"/>
              </a:ext>
            </a:extLst>
          </p:cNvPr>
          <p:cNvSpPr/>
          <p:nvPr userDrawn="1"/>
        </p:nvSpPr>
        <p:spPr>
          <a:xfrm>
            <a:off x="6336000" y="0"/>
            <a:ext cx="3979575" cy="678656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39896" y="2377000"/>
            <a:ext cx="3571782" cy="2387600"/>
          </a:xfrm>
        </p:spPr>
        <p:txBody>
          <a:bodyPr rtlCol="0" anchor="b"/>
          <a:lstStyle>
            <a:lvl1pPr algn="l">
              <a:defRPr sz="3600" spc="-3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9896" y="4962525"/>
            <a:ext cx="3571782" cy="1219200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87B6BB1-24C3-48A6-913C-94F7EA8127A1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1C9CBFF-5639-480A-82C7-50DAD54E2E48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01286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" name="Текст 5">
            <a:extLst>
              <a:ext uri="{FF2B5EF4-FFF2-40B4-BE49-F238E27FC236}">
                <a16:creationId xmlns:a16="http://schemas.microsoft.com/office/drawing/2014/main" id="{91612B32-057C-422E-8B4A-7B464DE04A7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43426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59284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2A4E56-DEE9-4FB2-89FF-0F12DB08AD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525B7-4C8D-4482-98E3-A68789AAB0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60238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9">
            <a:extLst>
              <a:ext uri="{FF2B5EF4-FFF2-40B4-BE49-F238E27FC236}">
                <a16:creationId xmlns:a16="http://schemas.microsoft.com/office/drawing/2014/main" id="{FF978957-D101-43B4-A717-19B1820B4F1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786563"/>
          </a:xfrm>
          <a:solidFill>
            <a:schemeClr val="tx1">
              <a:lumMod val="75000"/>
              <a:lumOff val="25000"/>
            </a:schemeClr>
          </a:solidFill>
        </p:spPr>
        <p:txBody>
          <a:bodyPr lIns="1044000" rIns="0" rtlCol="0" anchor="ctr"/>
          <a:lstStyle>
            <a:lvl1pPr marL="0" indent="0" algn="l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4DD3616-4E40-4CE5-88C8-2AF6E47D2086}"/>
              </a:ext>
            </a:extLst>
          </p:cNvPr>
          <p:cNvSpPr/>
          <p:nvPr userDrawn="1"/>
        </p:nvSpPr>
        <p:spPr>
          <a:xfrm>
            <a:off x="6336000" y="0"/>
            <a:ext cx="3979575" cy="678656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EA3B184-0AF0-4DF5-B2BD-E6D1806BE1BF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8FC9062-5711-4550-8470-F1324E804FFF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6336000" y="0"/>
            <a:ext cx="3979575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39896" y="2377000"/>
            <a:ext cx="3571782" cy="2387600"/>
          </a:xfrm>
        </p:spPr>
        <p:txBody>
          <a:bodyPr rtlCol="0" anchor="b"/>
          <a:lstStyle>
            <a:lvl1pPr algn="l">
              <a:defRPr sz="5400" spc="-3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05624" y="5057775"/>
            <a:ext cx="3206053" cy="24765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Полное имя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9EABB85-2AAF-4939-BDF4-E3CF2F31B3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05625" y="5400675"/>
            <a:ext cx="3206750" cy="247650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400" dirty="0" smtClean="0">
                <a:solidFill>
                  <a:schemeClr val="bg1"/>
                </a:solidFill>
              </a:defRPr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600" dirty="0" smtClean="0"/>
            </a:lvl4pPr>
            <a:lvl5pPr>
              <a:defRPr lang="en-ZA" sz="1600" dirty="0"/>
            </a:lvl5pPr>
          </a:lstStyle>
          <a:p>
            <a:pPr marL="266700" lvl="0" indent="-266700" rtl="0"/>
            <a:r>
              <a:rPr lang="ru-RU" noProof="0"/>
              <a:t>Контактный номер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E7DF27-55E9-4F17-91D3-29228A4020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05625" y="5751513"/>
            <a:ext cx="3206750" cy="247650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400" smtClean="0">
                <a:solidFill>
                  <a:schemeClr val="bg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ZA" sz="1600"/>
            </a:lvl5pPr>
          </a:lstStyle>
          <a:p>
            <a:pPr marL="266700" lvl="0" indent="-266700" rtl="0"/>
            <a:r>
              <a:rPr lang="ru-RU" noProof="0"/>
              <a:t>Электронная почта или контакт в социальной сети</a:t>
            </a:r>
          </a:p>
        </p:txBody>
      </p:sp>
    </p:spTree>
    <p:extLst>
      <p:ext uri="{BB962C8B-B14F-4D97-AF65-F5344CB8AC3E}">
        <p14:creationId xmlns:p14="http://schemas.microsoft.com/office/powerpoint/2010/main" val="41008153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знакомительные версии мобильных приложен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Экрана мобильного телефо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8055F11-596F-47BF-A832-A501EC346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307" y="915497"/>
            <a:ext cx="4666142" cy="4684105"/>
          </a:xfrm>
          <a:prstGeom prst="rect">
            <a:avLst/>
          </a:prstGeom>
        </p:spPr>
      </p:pic>
      <p:pic>
        <p:nvPicPr>
          <p:cNvPr id="9" name="Рисунок 8" descr="Экрана мобильного телефо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0EBF765-2A5E-4BDA-B092-25691E4791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2929" y="915497"/>
            <a:ext cx="4666142" cy="4684105"/>
          </a:xfrm>
          <a:prstGeom prst="rect">
            <a:avLst/>
          </a:prstGeom>
        </p:spPr>
      </p:pic>
      <p:pic>
        <p:nvPicPr>
          <p:cNvPr id="10" name="Рисунок 9" descr="Экрана мобильного телефон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97A6530-14B5-4A05-B7A3-7BA661FC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551" y="915497"/>
            <a:ext cx="4666142" cy="468410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47EC9494-5A42-419D-AADF-96EF1EFD7B6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615505" y="5752808"/>
            <a:ext cx="1980000" cy="54894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Сведения о макете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CE2D3309-00A3-42D9-8706-6F2A6AD3BB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5505" y="5291099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Имя макета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id="{94E4C70C-AC1E-4EDE-B2C1-23A54123479F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177148" y="5752808"/>
            <a:ext cx="1980000" cy="54894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Сведения о макете</a:t>
            </a:r>
          </a:p>
        </p:txBody>
      </p:sp>
      <p:sp>
        <p:nvSpPr>
          <p:cNvPr id="14" name="Текст 11">
            <a:extLst>
              <a:ext uri="{FF2B5EF4-FFF2-40B4-BE49-F238E27FC236}">
                <a16:creationId xmlns:a16="http://schemas.microsoft.com/office/drawing/2014/main" id="{14B1BB7D-C6D3-4D9C-A235-6CBB5A13EE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77148" y="5291099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Имя макета</a:t>
            </a:r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718515F4-6451-4FB7-ACE4-5D9C2CD207A4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699878" y="5752808"/>
            <a:ext cx="1980000" cy="54894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Сведения о макете</a:t>
            </a:r>
          </a:p>
        </p:txBody>
      </p:sp>
      <p:sp>
        <p:nvSpPr>
          <p:cNvPr id="16" name="Текст 11">
            <a:extLst>
              <a:ext uri="{FF2B5EF4-FFF2-40B4-BE49-F238E27FC236}">
                <a16:creationId xmlns:a16="http://schemas.microsoft.com/office/drawing/2014/main" id="{B362C889-34FC-4EB1-967B-DC98349082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99878" y="5291099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Имя макета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4C4EB921-BD58-4C2E-BDD5-FC8D2629829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751679" y="1450182"/>
            <a:ext cx="1772571" cy="3183732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7" name="Рисунок 3">
            <a:extLst>
              <a:ext uri="{FF2B5EF4-FFF2-40B4-BE49-F238E27FC236}">
                <a16:creationId xmlns:a16="http://schemas.microsoft.com/office/drawing/2014/main" id="{3CB44DE3-C599-4EA7-BFDA-4E39AE89FC0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81301" y="1450182"/>
            <a:ext cx="1772571" cy="3183732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8" name="Рисунок 3">
            <a:extLst>
              <a:ext uri="{FF2B5EF4-FFF2-40B4-BE49-F238E27FC236}">
                <a16:creationId xmlns:a16="http://schemas.microsoft.com/office/drawing/2014/main" id="{A4392E45-2A0B-49BF-9952-79C42AF8DE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810923" y="1450182"/>
            <a:ext cx="1772571" cy="3183732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12301276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зы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49CC2AE-E299-42B4-A2C4-357708A005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800" y="1836744"/>
            <a:ext cx="3541655" cy="222495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rtlCol="0" anchor="ctr"/>
          <a:lstStyle>
            <a:lvl1pPr marL="0" indent="0" algn="ctr">
              <a:buNone/>
              <a:defRPr i="0"/>
            </a:lvl1pPr>
          </a:lstStyle>
          <a:p>
            <a:pPr lvl="0" rtl="0"/>
            <a:r>
              <a:rPr lang="ru-RU" noProof="0"/>
              <a:t>Здесь должен быть отзыв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99551C8-D5B2-495A-97BB-0711CD8C6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556" y="3693626"/>
            <a:ext cx="3251132" cy="231102"/>
          </a:xfrm>
        </p:spPr>
        <p:txBody>
          <a:bodyPr rtlCol="0" anchor="t"/>
          <a:lstStyle>
            <a:lvl1pPr marL="0" indent="0" algn="r"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Имя и должность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03139A49-E537-4395-967A-08C99782070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25172" y="3591659"/>
            <a:ext cx="3541655" cy="222495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rtlCol="0" anchor="ctr"/>
          <a:lstStyle>
            <a:lvl1pPr marL="0" indent="0" algn="ctr">
              <a:buNone/>
              <a:defRPr i="0"/>
            </a:lvl1pPr>
          </a:lstStyle>
          <a:p>
            <a:pPr lvl="0" rtl="0"/>
            <a:r>
              <a:rPr lang="ru-RU" noProof="0"/>
              <a:t>Здесь должен быть отзыв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3EE1C8A1-F171-46D2-A92F-1B0E9C52B1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68052" y="5448541"/>
            <a:ext cx="3251132" cy="231102"/>
          </a:xfrm>
        </p:spPr>
        <p:txBody>
          <a:bodyPr rtlCol="0" anchor="t"/>
          <a:lstStyle>
            <a:lvl1pPr marL="0" indent="0" algn="r"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Имя и должность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E3E7FB48-98BE-4677-A80F-969F9F3072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218545" y="1836744"/>
            <a:ext cx="3541655" cy="222495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rtlCol="0" anchor="ctr"/>
          <a:lstStyle>
            <a:lvl1pPr marL="0" indent="0" algn="ctr">
              <a:buNone/>
              <a:defRPr i="0"/>
            </a:lvl1pPr>
          </a:lstStyle>
          <a:p>
            <a:pPr lvl="0" rtl="0"/>
            <a:r>
              <a:rPr lang="ru-RU" noProof="0"/>
              <a:t>Здесь должен быть отзыв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0146F28A-70F5-4E8B-8A3A-ADB1B6A080D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369301" y="3693626"/>
            <a:ext cx="3251132" cy="231102"/>
          </a:xfrm>
        </p:spPr>
        <p:txBody>
          <a:bodyPr rtlCol="0" anchor="t"/>
          <a:lstStyle>
            <a:lvl1pPr marL="0" indent="0" algn="r"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Имя и 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23627155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0" y="0"/>
            <a:ext cx="6336000" cy="678656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000" y="2377000"/>
            <a:ext cx="5472000" cy="2387600"/>
          </a:xfrm>
        </p:spPr>
        <p:txBody>
          <a:bodyPr rtlCol="0"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2000" y="4962525"/>
            <a:ext cx="5472000" cy="1219200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A8EA9D3-63E1-4170-B9FF-2F1AF08CCA45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6AE9C85-4EEF-40CA-AA18-4DC9F703F4F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83102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05D700-F00E-4505-8483-501219FB8BD2}"/>
              </a:ext>
            </a:extLst>
          </p:cNvPr>
          <p:cNvSpPr/>
          <p:nvPr userDrawn="1"/>
        </p:nvSpPr>
        <p:spPr>
          <a:xfrm>
            <a:off x="0" y="0"/>
            <a:ext cx="12192000" cy="63653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432000" y="1"/>
            <a:ext cx="11760000" cy="6365362"/>
          </a:xfrm>
          <a:prstGeom prst="rect">
            <a:avLst/>
          </a:prstGeom>
          <a:gradFill>
            <a:gsLst>
              <a:gs pos="36000">
                <a:schemeClr val="tx1">
                  <a:alpha val="60000"/>
                </a:schemeClr>
              </a:gs>
              <a:gs pos="100000">
                <a:schemeClr val="tx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728" y="2377000"/>
            <a:ext cx="6299682" cy="2387600"/>
          </a:xfrm>
        </p:spPr>
        <p:txBody>
          <a:bodyPr rtlCol="0"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728" y="4962525"/>
            <a:ext cx="6299682" cy="1219200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1384471-818E-4B2E-BA19-852421944514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BA5E93-E4C5-4917-B92A-53FC468CFEB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109B30-9CC9-4BE8-AB10-1BA398CA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AF77174B-114F-48DF-AFBF-1AA3416ACD4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Добавление нижнего колонтитула</a:t>
            </a:r>
          </a:p>
        </p:txBody>
      </p:sp>
    </p:spTree>
    <p:extLst>
      <p:ext uri="{BB962C8B-B14F-4D97-AF65-F5344CB8AC3E}">
        <p14:creationId xmlns:p14="http://schemas.microsoft.com/office/powerpoint/2010/main" val="41868349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28A921-D1FB-449F-8402-7C032AAABB1C}"/>
              </a:ext>
            </a:extLst>
          </p:cNvPr>
          <p:cNvSpPr/>
          <p:nvPr userDrawn="1"/>
        </p:nvSpPr>
        <p:spPr>
          <a:xfrm>
            <a:off x="5353050" y="1"/>
            <a:ext cx="6406950" cy="6857998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8" name="Нижний колонтитул 17">
            <a:extLst>
              <a:ext uri="{FF2B5EF4-FFF2-40B4-BE49-F238E27FC236}">
                <a16:creationId xmlns:a16="http://schemas.microsoft.com/office/drawing/2014/main" id="{1EC63334-B325-4256-8AA0-6F5A11030D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000" y="6365363"/>
            <a:ext cx="4416225" cy="412431"/>
          </a:xfrm>
        </p:spPr>
        <p:txBody>
          <a:bodyPr rtlCol="0"/>
          <a:lstStyle/>
          <a:p>
            <a:pPr rtl="0"/>
            <a:r>
              <a:rPr lang="ru-RU" noProof="0"/>
              <a:t>Добавление нижнего колонтитула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0F80631D-0113-45B5-9716-6AED2430C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 3">
            <a:extLst>
              <a:ext uri="{FF2B5EF4-FFF2-40B4-BE49-F238E27FC236}">
                <a16:creationId xmlns:a16="http://schemas.microsoft.com/office/drawing/2014/main" id="{81AC65F5-382D-4CF6-95CF-DD3FC6D96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Объект 2">
            <a:extLst>
              <a:ext uri="{FF2B5EF4-FFF2-40B4-BE49-F238E27FC236}">
                <a16:creationId xmlns:a16="http://schemas.microsoft.com/office/drawing/2014/main" id="{DF554488-3F7D-4F3A-9AAF-73FB0977D7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5962" y="457200"/>
            <a:ext cx="5501126" cy="5411787"/>
          </a:xfrm>
        </p:spPr>
        <p:txBody>
          <a:bodyPr rtlCol="0"/>
          <a:lstStyle>
            <a:lvl1pPr>
              <a:buClr>
                <a:schemeClr val="bg1"/>
              </a:buCl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99675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28A921-D1FB-449F-8402-7C032AAABB1C}"/>
              </a:ext>
            </a:extLst>
          </p:cNvPr>
          <p:cNvSpPr/>
          <p:nvPr userDrawn="1"/>
        </p:nvSpPr>
        <p:spPr>
          <a:xfrm>
            <a:off x="5353050" y="1"/>
            <a:ext cx="6406950" cy="6857998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8" name="Нижний колонтитул 17">
            <a:extLst>
              <a:ext uri="{FF2B5EF4-FFF2-40B4-BE49-F238E27FC236}">
                <a16:creationId xmlns:a16="http://schemas.microsoft.com/office/drawing/2014/main" id="{1EC63334-B325-4256-8AA0-6F5A11030D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000" y="6365363"/>
            <a:ext cx="4416225" cy="412431"/>
          </a:xfrm>
        </p:spPr>
        <p:txBody>
          <a:bodyPr rtlCol="0"/>
          <a:lstStyle/>
          <a:p>
            <a:pPr rtl="0"/>
            <a:r>
              <a:rPr lang="ru-RU" noProof="0"/>
              <a:t>Добавление нижнего колонтитула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0F80631D-0113-45B5-9716-6AED2430C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 3">
            <a:extLst>
              <a:ext uri="{FF2B5EF4-FFF2-40B4-BE49-F238E27FC236}">
                <a16:creationId xmlns:a16="http://schemas.microsoft.com/office/drawing/2014/main" id="{81AC65F5-382D-4CF6-95CF-DD3FC6D96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9" name="Рисунок 2">
            <a:extLst>
              <a:ext uri="{FF2B5EF4-FFF2-40B4-BE49-F238E27FC236}">
                <a16:creationId xmlns:a16="http://schemas.microsoft.com/office/drawing/2014/main" id="{56321125-B861-4CD5-8023-6E403517657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804181" y="457201"/>
            <a:ext cx="5504688" cy="5403850"/>
          </a:xfrm>
        </p:spPr>
        <p:txBody>
          <a:bodyPr rtlCol="0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87718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9">
            <a:extLst>
              <a:ext uri="{FF2B5EF4-FFF2-40B4-BE49-F238E27FC236}">
                <a16:creationId xmlns:a16="http://schemas.microsoft.com/office/drawing/2014/main" id="{6FAD7B97-1B74-414B-B585-45E33908CB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365363"/>
          </a:xfrm>
          <a:solidFill>
            <a:schemeClr val="tx1">
              <a:lumMod val="75000"/>
              <a:lumOff val="25000"/>
            </a:schemeClr>
          </a:solidFill>
        </p:spPr>
        <p:txBody>
          <a:bodyPr vert="vert270" lIns="144000" tIns="0" rIns="0" rtlCol="0" anchor="t"/>
          <a:lstStyle>
            <a:lvl1pPr marL="0" indent="0" algn="ctr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432000" y="1"/>
            <a:ext cx="11760000" cy="6365362"/>
          </a:xfrm>
          <a:prstGeom prst="rect">
            <a:avLst/>
          </a:prstGeom>
          <a:gradFill>
            <a:gsLst>
              <a:gs pos="36000">
                <a:schemeClr val="tx1">
                  <a:alpha val="60000"/>
                </a:schemeClr>
              </a:gs>
              <a:gs pos="100000">
                <a:schemeClr val="tx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728" y="2377000"/>
            <a:ext cx="6299682" cy="2387600"/>
          </a:xfrm>
        </p:spPr>
        <p:txBody>
          <a:bodyPr rtlCol="0"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728" y="4962525"/>
            <a:ext cx="6299682" cy="1219200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1384471-818E-4B2E-BA19-852421944514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BA5E93-E4C5-4917-B92A-53FC468CFEB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109B30-9CC9-4BE8-AB10-1BA398CA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AF77174B-114F-48DF-AFBF-1AA3416ACD4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Добавление нижнего колонтитула</a:t>
            </a:r>
          </a:p>
        </p:txBody>
      </p:sp>
    </p:spTree>
    <p:extLst>
      <p:ext uri="{BB962C8B-B14F-4D97-AF65-F5344CB8AC3E}">
        <p14:creationId xmlns:p14="http://schemas.microsoft.com/office/powerpoint/2010/main" val="14956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, содержимое и изображени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28A921-D1FB-449F-8402-7C032AAABB1C}"/>
              </a:ext>
            </a:extLst>
          </p:cNvPr>
          <p:cNvSpPr/>
          <p:nvPr userDrawn="1"/>
        </p:nvSpPr>
        <p:spPr>
          <a:xfrm>
            <a:off x="5353050" y="3714749"/>
            <a:ext cx="6406950" cy="3143249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99" y="3714746"/>
            <a:ext cx="4416225" cy="2364591"/>
          </a:xfrm>
        </p:spPr>
        <p:txBody>
          <a:bodyPr rtlCol="0" anchor="t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8103" y="3981451"/>
            <a:ext cx="5749483" cy="1343026"/>
          </a:xfrm>
        </p:spPr>
        <p:txBody>
          <a:bodyPr rtlCol="0"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528B6E3D-9C01-45EA-9E2B-711EC1B84F8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353050" y="0"/>
            <a:ext cx="6406950" cy="3714747"/>
          </a:xfr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Font typeface="Arial" panose="020B0604020202020204" pitchFamily="34" charset="0"/>
              <a:buNone/>
              <a:defRPr lang="en-ZA" sz="1100" i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8" name="Нижний колонтитул 17">
            <a:extLst>
              <a:ext uri="{FF2B5EF4-FFF2-40B4-BE49-F238E27FC236}">
                <a16:creationId xmlns:a16="http://schemas.microsoft.com/office/drawing/2014/main" id="{1EC63334-B325-4256-8AA0-6F5A11030D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000" y="6365363"/>
            <a:ext cx="4416225" cy="412431"/>
          </a:xfrm>
        </p:spPr>
        <p:txBody>
          <a:bodyPr rtlCol="0"/>
          <a:lstStyle/>
          <a:p>
            <a:pPr rtl="0"/>
            <a:r>
              <a:rPr lang="ru-RU" noProof="0"/>
              <a:t>Добавление нижнего колонтитула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CC8965A7-6363-464F-998B-64E00F4F49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58442" y="5657850"/>
            <a:ext cx="5749334" cy="1119943"/>
          </a:xfrm>
        </p:spPr>
        <p:txBody>
          <a:bodyPr rtlCol="0"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 rtl="0"/>
            <a:r>
              <a:rPr lang="ru-RU" noProof="0"/>
              <a:t>Подзаголовок, ключевую фразу или размытое изображение можно добавить сюда</a:t>
            </a:r>
          </a:p>
        </p:txBody>
      </p:sp>
    </p:spTree>
    <p:extLst>
      <p:ext uri="{BB962C8B-B14F-4D97-AF65-F5344CB8AC3E}">
        <p14:creationId xmlns:p14="http://schemas.microsoft.com/office/powerpoint/2010/main" val="3420662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нкты с изображ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305CEEFA-58BB-4AFA-AD31-BEE38B013E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50" name="Текст 10">
            <a:extLst>
              <a:ext uri="{FF2B5EF4-FFF2-40B4-BE49-F238E27FC236}">
                <a16:creationId xmlns:a16="http://schemas.microsoft.com/office/drawing/2014/main" id="{BEEE40C3-341F-4063-8D33-B1328863FB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id="{D09CE291-B951-4300-9D67-154E4BB557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52" name="Текст 10">
            <a:extLst>
              <a:ext uri="{FF2B5EF4-FFF2-40B4-BE49-F238E27FC236}">
                <a16:creationId xmlns:a16="http://schemas.microsoft.com/office/drawing/2014/main" id="{0D3A393C-4D8C-49BC-934D-B57BE1B2840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08906184-3520-4606-AF8B-59ECFFA6D75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54" name="Текст 10">
            <a:extLst>
              <a:ext uri="{FF2B5EF4-FFF2-40B4-BE49-F238E27FC236}">
                <a16:creationId xmlns:a16="http://schemas.microsoft.com/office/drawing/2014/main" id="{8A64BEB9-7FB0-4DF9-BFE9-62016E83E8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4CCC1C98-37FD-4404-8383-72ED535FE57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56" name="Текст 10">
            <a:extLst>
              <a:ext uri="{FF2B5EF4-FFF2-40B4-BE49-F238E27FC236}">
                <a16:creationId xmlns:a16="http://schemas.microsoft.com/office/drawing/2014/main" id="{B24BD1AE-AB0E-40FA-AEA8-8D687D84B5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CA2F0EA7-F3F7-443F-BA0D-4916B618C56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58" name="Текст 10">
            <a:extLst>
              <a:ext uri="{FF2B5EF4-FFF2-40B4-BE49-F238E27FC236}">
                <a16:creationId xmlns:a16="http://schemas.microsoft.com/office/drawing/2014/main" id="{2BB6E6C3-1F6A-41B6-8EE0-6FDCBA34413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B2738624-9DAA-4152-9A77-80BBB71AD5F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431800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9" name="Рисунок 15">
            <a:extLst>
              <a:ext uri="{FF2B5EF4-FFF2-40B4-BE49-F238E27FC236}">
                <a16:creationId xmlns:a16="http://schemas.microsoft.com/office/drawing/2014/main" id="{522AE46C-0845-4BB0-9861-06071BCF56F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2771850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0" name="Рисунок 15">
            <a:extLst>
              <a:ext uri="{FF2B5EF4-FFF2-40B4-BE49-F238E27FC236}">
                <a16:creationId xmlns:a16="http://schemas.microsoft.com/office/drawing/2014/main" id="{D791A6AF-478F-443B-A785-F82A8DBA9F3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5112287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1" name="Рисунок 15">
            <a:extLst>
              <a:ext uri="{FF2B5EF4-FFF2-40B4-BE49-F238E27FC236}">
                <a16:creationId xmlns:a16="http://schemas.microsoft.com/office/drawing/2014/main" id="{1A65AFE9-2875-44A5-BF13-6E843889266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7451950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2" name="Рисунок 15">
            <a:extLst>
              <a:ext uri="{FF2B5EF4-FFF2-40B4-BE49-F238E27FC236}">
                <a16:creationId xmlns:a16="http://schemas.microsoft.com/office/drawing/2014/main" id="{069B9167-077F-4123-82C5-01EB62AFB3E6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780587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406483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нкты со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EFA8C4C-FE50-44C1-8434-6C7BB898173F}"/>
              </a:ext>
            </a:extLst>
          </p:cNvPr>
          <p:cNvSpPr/>
          <p:nvPr userDrawn="1"/>
        </p:nvSpPr>
        <p:spPr>
          <a:xfrm>
            <a:off x="432000" y="0"/>
            <a:ext cx="5472000" cy="68580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0728" y="5657850"/>
            <a:ext cx="4974545" cy="707513"/>
          </a:xfrm>
        </p:spPr>
        <p:txBody>
          <a:bodyPr rtlCol="0"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Подзаголовок, ключевую фразу или размытое изображение можно добавить сюда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365363"/>
            <a:ext cx="5472000" cy="412431"/>
          </a:xfrm>
        </p:spPr>
        <p:txBody>
          <a:bodyPr rtlCol="0"/>
          <a:lstStyle/>
          <a:p>
            <a:pPr rtl="0"/>
            <a:r>
              <a:rPr lang="ru-RU" noProof="0"/>
              <a:t>Добавление нижнего колонтитула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Рисунок 4">
            <a:extLst>
              <a:ext uri="{FF2B5EF4-FFF2-40B4-BE49-F238E27FC236}">
                <a16:creationId xmlns:a16="http://schemas.microsoft.com/office/drawing/2014/main" id="{704BE0A1-F26A-4947-971D-055860FFC9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2000" y="0"/>
            <a:ext cx="5472000" cy="3714747"/>
          </a:xfr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Font typeface="Arial" panose="020B0604020202020204" pitchFamily="34" charset="0"/>
              <a:buNone/>
              <a:defRPr lang="en-ZA" sz="1100" i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8" y="3981450"/>
            <a:ext cx="4974545" cy="1343025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sz="36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B51A342D-6638-406F-A54B-59B56F36A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8002" y="4130531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id="{C32169FB-F8BF-46FF-8BDE-E27C751C1C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8002" y="4764931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051BC42F-45BF-462B-A15F-54639A5DA4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02527" y="4130531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2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id="{08A990CD-AF1D-4FBE-B3FF-4BC5BE2BFD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02527" y="4764931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C595063C-F901-4E60-A714-6454F42F0D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117052" y="4130531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3</a:t>
            </a:r>
          </a:p>
        </p:txBody>
      </p:sp>
      <p:sp>
        <p:nvSpPr>
          <p:cNvPr id="18" name="Текст 10">
            <a:extLst>
              <a:ext uri="{FF2B5EF4-FFF2-40B4-BE49-F238E27FC236}">
                <a16:creationId xmlns:a16="http://schemas.microsoft.com/office/drawing/2014/main" id="{C7672B0A-0079-40F6-8B93-A5F1DB5882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17052" y="4764931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</p:spTree>
    <p:extLst>
      <p:ext uri="{BB962C8B-B14F-4D97-AF65-F5344CB8AC3E}">
        <p14:creationId xmlns:p14="http://schemas.microsoft.com/office/powerpoint/2010/main" val="5466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ункта со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EFA8C4C-FE50-44C1-8434-6C7BB898173F}"/>
              </a:ext>
            </a:extLst>
          </p:cNvPr>
          <p:cNvSpPr/>
          <p:nvPr userDrawn="1"/>
        </p:nvSpPr>
        <p:spPr>
          <a:xfrm>
            <a:off x="432000" y="0"/>
            <a:ext cx="5472000" cy="68580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0728" y="5657850"/>
            <a:ext cx="4974545" cy="707513"/>
          </a:xfrm>
        </p:spPr>
        <p:txBody>
          <a:bodyPr rtlCol="0"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Подзаголовок, ключевую фразу или размытое изображение можно добавить сюда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Рисунок 4">
            <a:extLst>
              <a:ext uri="{FF2B5EF4-FFF2-40B4-BE49-F238E27FC236}">
                <a16:creationId xmlns:a16="http://schemas.microsoft.com/office/drawing/2014/main" id="{704BE0A1-F26A-4947-971D-055860FFC9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2000" y="0"/>
            <a:ext cx="5472000" cy="3714747"/>
          </a:xfr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Font typeface="Arial" panose="020B0604020202020204" pitchFamily="34" charset="0"/>
              <a:buNone/>
              <a:defRPr lang="en-ZA" sz="1100" i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8" y="3981450"/>
            <a:ext cx="4974545" cy="1343025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sz="36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B51A342D-6638-406F-A54B-59B56F36A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8577" y="5010963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3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id="{C32169FB-F8BF-46FF-8BDE-E27C751C1C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78577" y="5645363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051BC42F-45BF-462B-A15F-54639A5DA4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02677" y="5010963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4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id="{08A990CD-AF1D-4FBE-B3FF-4BC5BE2BFD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02677" y="5645363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пункта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B71CBA76-3CE4-4FA7-8940-41ECC9129C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78577" y="2360347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24" name="Текст 10">
            <a:extLst>
              <a:ext uri="{FF2B5EF4-FFF2-40B4-BE49-F238E27FC236}">
                <a16:creationId xmlns:a16="http://schemas.microsoft.com/office/drawing/2014/main" id="{ADC8FCF6-5E2F-4976-8979-F493766C38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78577" y="2994747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F111F3D7-9557-4D01-B2FB-38A2FFA1052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02677" y="2360347"/>
            <a:ext cx="180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2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id="{FE89EBCC-101B-4979-93C1-08579B0319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02677" y="2994747"/>
            <a:ext cx="180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</p:spTree>
    <p:extLst>
      <p:ext uri="{BB962C8B-B14F-4D97-AF65-F5344CB8AC3E}">
        <p14:creationId xmlns:p14="http://schemas.microsoft.com/office/powerpoint/2010/main" val="304084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фровой продук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CE857ED-B36A-4B8A-81C4-94389617E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465" y="1007667"/>
            <a:ext cx="11528535" cy="564538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3613424"/>
            <a:ext cx="3974900" cy="2465913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77496E8-E637-4081-A0D0-AB167EE459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1582738"/>
            <a:ext cx="3975100" cy="1744662"/>
          </a:xfrm>
        </p:spPr>
        <p:txBody>
          <a:bodyPr rtlCol="0" anchor="b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Выделенный текст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DE221C2C-B20F-4F90-A44F-08EE879BA9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217319" y="1450975"/>
            <a:ext cx="6974680" cy="3935414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Вставьте или перетащите свой макет экрана</a:t>
            </a:r>
          </a:p>
        </p:txBody>
      </p:sp>
    </p:spTree>
    <p:extLst>
      <p:ext uri="{BB962C8B-B14F-4D97-AF65-F5344CB8AC3E}">
        <p14:creationId xmlns:p14="http://schemas.microsoft.com/office/powerpoint/2010/main" val="77450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AE51FED-0A73-4769-96A2-4C362E5D9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5B16D-31A1-4D28-ADC4-0BDEF4E07DFF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008000"/>
            <a:ext cx="11340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Строка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4D4C6E-0D63-44CE-B0B4-BAA8F101EAF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231749" y="4637931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C0B96F-9D35-4001-9F9C-1A7004D61F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1C915CA-DB91-4B68-8DB8-2745ADA585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0BF46361-E4F6-47BA-9660-22CF6C06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1498" y="4637931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2BB15A8A-91AC-4F5D-A727-1D120F5D43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91247" y="4637931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1A87D1D6-A833-418D-948C-DDF7937231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31749" y="4003531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Раздел 1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729FC9F6-9736-4DA2-A807-7430389A47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11498" y="4003531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Раздел 2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8FD41719-B17D-4C65-8905-CFB25698E4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91247" y="4003531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Раздел 3</a:t>
            </a:r>
          </a:p>
        </p:txBody>
      </p:sp>
    </p:spTree>
    <p:extLst>
      <p:ext uri="{BB962C8B-B14F-4D97-AF65-F5344CB8AC3E}">
        <p14:creationId xmlns:p14="http://schemas.microsoft.com/office/powerpoint/2010/main" val="230680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6A7F847-7F52-4026-B418-55C25C28C4CB}"/>
              </a:ext>
            </a:extLst>
          </p:cNvPr>
          <p:cNvSpPr/>
          <p:nvPr userDrawn="1"/>
        </p:nvSpPr>
        <p:spPr>
          <a:xfrm>
            <a:off x="0" y="6365364"/>
            <a:ext cx="12192000" cy="421200"/>
          </a:xfrm>
          <a:prstGeom prst="rect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7D8FD-2235-485B-95E1-2EBD5AB47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id="{99F4A233-446A-4EDA-9622-BBF0631DF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728000"/>
            <a:ext cx="113400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4A2955-0629-484D-8B16-D4500802A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72000" y="6365363"/>
            <a:ext cx="420000" cy="4212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rtl="0"/>
            <a:fld id="{4B73C415-D670-4716-A5EC-CC4D52CA2BAC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BD150CE-DC66-461D-A66C-7CF330704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5363"/>
            <a:ext cx="5472000" cy="4124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Добавление нижнего колонтитула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0ED0A63-77FF-4992-99DD-A09E96E22ACC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6335A3F-070E-4B0E-A4FA-9B3279A2897C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Надпись 12">
            <a:extLst>
              <a:ext uri="{FF2B5EF4-FFF2-40B4-BE49-F238E27FC236}">
                <a16:creationId xmlns:a16="http://schemas.microsoft.com/office/drawing/2014/main" id="{7C7EB16B-9FE5-4954-8D9A-47381E739BF5}"/>
              </a:ext>
            </a:extLst>
          </p:cNvPr>
          <p:cNvSpPr txBox="1"/>
          <p:nvPr userDrawn="1"/>
        </p:nvSpPr>
        <p:spPr>
          <a:xfrm>
            <a:off x="9529311" y="6365363"/>
            <a:ext cx="2047875" cy="42996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 rtl="0"/>
            <a:r>
              <a:rPr lang="ru-RU" sz="1200" b="0" noProof="0">
                <a:solidFill>
                  <a:schemeClr val="bg1">
                    <a:lumMod val="65000"/>
                  </a:schemeClr>
                </a:solidFill>
                <a:latin typeface="+mn-lt"/>
              </a:rPr>
              <a:t>ИМЯ ИЛИ ЛОГОТИП</a:t>
            </a:r>
          </a:p>
        </p:txBody>
      </p:sp>
    </p:spTree>
    <p:extLst>
      <p:ext uri="{BB962C8B-B14F-4D97-AF65-F5344CB8AC3E}">
        <p14:creationId xmlns:p14="http://schemas.microsoft.com/office/powerpoint/2010/main" val="22448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62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4" r:id="rId9"/>
    <p:sldLayoutId id="2147483665" r:id="rId10"/>
    <p:sldLayoutId id="2147483666" r:id="rId11"/>
    <p:sldLayoutId id="2147483667" r:id="rId12"/>
    <p:sldLayoutId id="2147483650" r:id="rId13"/>
    <p:sldLayoutId id="2147483652" r:id="rId14"/>
    <p:sldLayoutId id="2147483653" r:id="rId15"/>
    <p:sldLayoutId id="2147483668" r:id="rId16"/>
    <p:sldLayoutId id="2147483669" r:id="rId17"/>
    <p:sldLayoutId id="2147483671" r:id="rId18"/>
    <p:sldLayoutId id="2147483672" r:id="rId19"/>
    <p:sldLayoutId id="2147483654" r:id="rId20"/>
    <p:sldLayoutId id="2147483678" r:id="rId21"/>
    <p:sldLayoutId id="2147483655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9" r:id="rId28"/>
    <p:sldLayoutId id="2147483680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-1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1000"/>
        </a:spcBef>
        <a:spcAft>
          <a:spcPts val="500"/>
        </a:spcAft>
        <a:buClr>
          <a:schemeClr val="accent1"/>
        </a:buClr>
        <a:buFont typeface="Arial" panose="020B0604020202020204" pitchFamily="34" charset="0"/>
        <a:buChar char="○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4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svg"/><Relationship Id="rId10" Type="http://schemas.openxmlformats.org/officeDocument/2006/relationships/image" Target="../media/image46.png"/><Relationship Id="rId9" Type="http://schemas.openxmlformats.org/officeDocument/2006/relationships/image" Target="../media/image45.png"/><Relationship Id="rId4" Type="http://schemas.openxmlformats.org/officeDocument/2006/relationships/image" Target="../media/image3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jpeg"/><Relationship Id="rId7" Type="http://schemas.openxmlformats.org/officeDocument/2006/relationships/image" Target="../media/image53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1.png"/><Relationship Id="rId11" Type="http://schemas.openxmlformats.org/officeDocument/2006/relationships/image" Target="../media/image57.svg"/><Relationship Id="rId5" Type="http://schemas.openxmlformats.org/officeDocument/2006/relationships/image" Target="../media/image51.sv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5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app.onlinetestpad.com/surveys/kyz2bxwhk4tko/statistics/summary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3.sv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2.sv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26.jpeg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24.svg"/><Relationship Id="rId1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hyperlink" Target="https://vk.com/smena_katarsis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vk.com/gapou_ngtk" TargetMode="Externa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gif"/><Relationship Id="rId5" Type="http://schemas.openxmlformats.org/officeDocument/2006/relationships/image" Target="../media/image32.jpeg"/><Relationship Id="rId4" Type="http://schemas.openxmlformats.org/officeDocument/2006/relationships/hyperlink" Target="https://vk.com/smena_korporaci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Две девочки смотрят на экран ноутбука">
            <a:extLst>
              <a:ext uri="{FF2B5EF4-FFF2-40B4-BE49-F238E27FC236}">
                <a16:creationId xmlns:a16="http://schemas.microsoft.com/office/drawing/2014/main" id="{F05D089D-7A15-41BC-B971-911CC28C4A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8336" y="0"/>
            <a:ext cx="12320336" cy="6858000"/>
          </a:xfrm>
        </p:spPr>
      </p:pic>
      <p:sp>
        <p:nvSpPr>
          <p:cNvPr id="28" name="Прямоугольник 27" title="Темный полупрозрачный фон">
            <a:extLst>
              <a:ext uri="{FF2B5EF4-FFF2-40B4-BE49-F238E27FC236}">
                <a16:creationId xmlns:a16="http://schemas.microsoft.com/office/drawing/2014/main" id="{E93CFE69-79B0-440B-949E-DA17AD834A10}"/>
              </a:ext>
            </a:extLst>
          </p:cNvPr>
          <p:cNvSpPr/>
          <p:nvPr/>
        </p:nvSpPr>
        <p:spPr>
          <a:xfrm>
            <a:off x="6539896" y="0"/>
            <a:ext cx="5652104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Надпись 18">
            <a:extLst>
              <a:ext uri="{FF2B5EF4-FFF2-40B4-BE49-F238E27FC236}">
                <a16:creationId xmlns:a16="http://schemas.microsoft.com/office/drawing/2014/main" id="{5170152F-4BDD-EA4D-B3D1-E9A87974CFC0}"/>
              </a:ext>
            </a:extLst>
          </p:cNvPr>
          <p:cNvSpPr txBox="1"/>
          <p:nvPr/>
        </p:nvSpPr>
        <p:spPr bwMode="gray">
          <a:xfrm>
            <a:off x="6539896" y="220732"/>
            <a:ext cx="298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90000"/>
              </a:lnSpc>
            </a:pPr>
            <a:r>
              <a:rPr lang="ru-RU" sz="2000" b="1" noProof="1" smtClean="0">
                <a:gradFill>
                  <a:gsLst>
                    <a:gs pos="0">
                      <a:schemeClr val="accent1"/>
                    </a:gs>
                    <a:gs pos="513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</a:rPr>
              <a:t>Семинар - тренинг</a:t>
            </a:r>
            <a:endParaRPr lang="ru-RU" sz="2000" b="1" noProof="1">
              <a:gradFill>
                <a:gsLst>
                  <a:gs pos="0">
                    <a:schemeClr val="accent1"/>
                  </a:gs>
                  <a:gs pos="513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8F2B1-EF8F-4772-ADA1-4195B20EBA7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6631984" y="894864"/>
            <a:ext cx="5467928" cy="2387600"/>
          </a:xfrm>
        </p:spPr>
        <p:txBody>
          <a:bodyPr rtlCol="0"/>
          <a:lstStyle/>
          <a:p>
            <a:pPr rtl="0"/>
            <a:r>
              <a:rPr lang="ru-RU" sz="3100" dirty="0" smtClean="0"/>
              <a:t>Самоуправление как ресурс профессионально – личностного роста обучающихся</a:t>
            </a:r>
            <a:endParaRPr lang="ru-RU" sz="3100" dirty="0"/>
          </a:p>
        </p:txBody>
      </p:sp>
      <p:cxnSp>
        <p:nvCxnSpPr>
          <p:cNvPr id="16" name="Прямая соединительная линия 15" title="Разделитель">
            <a:extLst>
              <a:ext uri="{FF2B5EF4-FFF2-40B4-BE49-F238E27FC236}">
                <a16:creationId xmlns:a16="http://schemas.microsoft.com/office/drawing/2014/main" id="{F3753AF9-461F-4049-BB9D-621E76A51470}"/>
              </a:ext>
            </a:extLst>
          </p:cNvPr>
          <p:cNvCxnSpPr>
            <a:cxnSpLocks/>
          </p:cNvCxnSpPr>
          <p:nvPr/>
        </p:nvCxnSpPr>
        <p:spPr>
          <a:xfrm>
            <a:off x="6539896" y="3435927"/>
            <a:ext cx="3571782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688" y="5159688"/>
            <a:ext cx="1698312" cy="169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428ED-E8E6-4EBE-8C7C-8E6E2E501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Не бойтесь трудностей!</a:t>
            </a:r>
            <a:endParaRPr lang="ru-RU" noProof="1"/>
          </a:p>
        </p:txBody>
      </p:sp>
      <p:pic>
        <p:nvPicPr>
          <p:cNvPr id="17" name="Рисунок 16" descr="Ноутбук с приподнятой крышкой">
            <a:extLst>
              <a:ext uri="{FF2B5EF4-FFF2-40B4-BE49-F238E27FC236}">
                <a16:creationId xmlns:a16="http://schemas.microsoft.com/office/drawing/2014/main" id="{6449BBFB-CA06-403B-A774-11459956BDA0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728" y="1040289"/>
            <a:ext cx="3216564" cy="3219143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A96AA788-5F14-43DB-B035-1BC6DA1509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73019" y="4507346"/>
            <a:ext cx="3472872" cy="1000668"/>
          </a:xfrm>
        </p:spPr>
        <p:txBody>
          <a:bodyPr rtlCol="0"/>
          <a:lstStyle/>
          <a:p>
            <a:r>
              <a:rPr lang="ru-RU" sz="2400" noProof="1" smtClean="0"/>
              <a:t>государственно-частное партнерство</a:t>
            </a:r>
            <a:endParaRPr lang="ru-RU" sz="2400" noProof="1"/>
          </a:p>
        </p:txBody>
      </p:sp>
      <p:cxnSp>
        <p:nvCxnSpPr>
          <p:cNvPr id="20" name="Прямая соединительная линия 19" title="Разделитель">
            <a:extLst>
              <a:ext uri="{FF2B5EF4-FFF2-40B4-BE49-F238E27FC236}">
                <a16:creationId xmlns:a16="http://schemas.microsoft.com/office/drawing/2014/main" id="{B674B9A6-D55C-478C-8D92-D0BFBCD7B598}"/>
              </a:ext>
            </a:extLst>
          </p:cNvPr>
          <p:cNvCxnSpPr>
            <a:cxnSpLocks/>
          </p:cNvCxnSpPr>
          <p:nvPr/>
        </p:nvCxnSpPr>
        <p:spPr>
          <a:xfrm>
            <a:off x="2036010" y="5508014"/>
            <a:ext cx="1800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79F4F6B-299B-431B-AD93-01AF893D8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1" smtClean="0"/>
              <a:pPr rtl="0"/>
              <a:t>10</a:t>
            </a:fld>
            <a:endParaRPr lang="ru-RU" noProof="1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764" y="52376"/>
            <a:ext cx="3071345" cy="664501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0" y="122865"/>
            <a:ext cx="3038764" cy="657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0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07" y="1924147"/>
            <a:ext cx="5375157" cy="3581199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4B73C415-D670-4716-A5EC-CC4D52CA2BAC}" type="slidenum">
              <a:rPr lang="ru-RU" noProof="0" smtClean="0"/>
              <a:pPr rtl="0"/>
              <a:t>11</a:t>
            </a:fld>
            <a:endParaRPr lang="ru-RU" noProof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58293" y="3803710"/>
            <a:ext cx="5749483" cy="1343026"/>
          </a:xfrm>
        </p:spPr>
        <p:txBody>
          <a:bodyPr/>
          <a:lstStyle/>
          <a:p>
            <a:r>
              <a:rPr lang="ru-RU" dirty="0" smtClean="0"/>
              <a:t>Быть со студентами до конца</a:t>
            </a:r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9" b="6489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5658293" y="5335100"/>
            <a:ext cx="5892500" cy="1419982"/>
          </a:xfrm>
        </p:spPr>
        <p:txBody>
          <a:bodyPr/>
          <a:lstStyle/>
          <a:p>
            <a:r>
              <a:rPr lang="ru-RU" sz="2400" dirty="0" smtClean="0"/>
              <a:t>Победы</a:t>
            </a:r>
          </a:p>
          <a:p>
            <a:r>
              <a:rPr lang="ru-RU" sz="2400" dirty="0" smtClean="0"/>
              <a:t>Поражения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13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увидеть настоящий результат нашей работы?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4B73C415-D670-4716-A5EC-CC4D52CA2BAC}" type="slidenum">
              <a:rPr lang="ru-RU" noProof="0" smtClean="0"/>
              <a:pPr rtl="0"/>
              <a:t>12</a:t>
            </a:fld>
            <a:endParaRPr lang="ru-RU" noProof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7690" y="4949787"/>
            <a:ext cx="1914310" cy="19082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2090"/>
            <a:ext cx="7454254" cy="4970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93" y="1034472"/>
            <a:ext cx="5972107" cy="398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 увидеть настоящий результат нашей работы?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4B73C415-D670-4716-A5EC-CC4D52CA2BAC}" type="slidenum">
              <a:rPr lang="ru-RU" noProof="0" smtClean="0"/>
              <a:pPr rtl="0"/>
              <a:t>13</a:t>
            </a:fld>
            <a:endParaRPr lang="ru-RU" noProof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7690" y="4949787"/>
            <a:ext cx="1914310" cy="19082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95054" y="1459345"/>
            <a:ext cx="769389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Приложение</a:t>
            </a:r>
          </a:p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Электронный учет показателей эффективности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7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D1F8E-48FE-488B-A9FF-5984CD8E4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Практическое занятие №1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ADB5E6-B409-4DC6-A6BD-4CDB7349C1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Схема самоуправления в СПО</a:t>
            </a:r>
            <a:endParaRPr lang="ru-RU" dirty="0"/>
          </a:p>
        </p:txBody>
      </p:sp>
      <p:sp>
        <p:nvSpPr>
          <p:cNvPr id="24" name="Прямоугольник 23" title="Фон для значка">
            <a:extLst>
              <a:ext uri="{FF2B5EF4-FFF2-40B4-BE49-F238E27FC236}">
                <a16:creationId xmlns:a16="http://schemas.microsoft.com/office/drawing/2014/main" id="{8C1073E4-F5B8-41C9-BC20-6329036B5025}"/>
              </a:ext>
            </a:extLst>
          </p:cNvPr>
          <p:cNvSpPr/>
          <p:nvPr/>
        </p:nvSpPr>
        <p:spPr>
          <a:xfrm>
            <a:off x="1166648" y="2875261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14084BC5-2173-45D5-9E56-563C563D35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694" y="3967125"/>
            <a:ext cx="2632331" cy="559135"/>
          </a:xfrm>
        </p:spPr>
        <p:txBody>
          <a:bodyPr rtlCol="0"/>
          <a:lstStyle/>
          <a:p>
            <a:pPr rtl="0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Разделитесь по группам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Прямая соединительная линия 19" title="Разделитель">
            <a:extLst>
              <a:ext uri="{FF2B5EF4-FFF2-40B4-BE49-F238E27FC236}">
                <a16:creationId xmlns:a16="http://schemas.microsoft.com/office/drawing/2014/main" id="{3FBD2CC2-A27F-456D-8D6B-3CFE314DBA1A}"/>
              </a:ext>
            </a:extLst>
          </p:cNvPr>
          <p:cNvCxnSpPr>
            <a:cxnSpLocks/>
          </p:cNvCxnSpPr>
          <p:nvPr/>
        </p:nvCxnSpPr>
        <p:spPr>
          <a:xfrm>
            <a:off x="1003020" y="5185257"/>
            <a:ext cx="1548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 title="Фон для значка">
            <a:extLst>
              <a:ext uri="{FF2B5EF4-FFF2-40B4-BE49-F238E27FC236}">
                <a16:creationId xmlns:a16="http://schemas.microsoft.com/office/drawing/2014/main" id="{338D1D98-5389-456F-97BB-E9A6B2DEE098}"/>
              </a:ext>
            </a:extLst>
          </p:cNvPr>
          <p:cNvSpPr/>
          <p:nvPr/>
        </p:nvSpPr>
        <p:spPr>
          <a:xfrm>
            <a:off x="5214301" y="2852703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6" name="Рисунок 35" descr="Группа" title="Значок заполнителя">
            <a:extLst>
              <a:ext uri="{FF2B5EF4-FFF2-40B4-BE49-F238E27FC236}">
                <a16:creationId xmlns:a16="http://schemas.microsoft.com/office/drawing/2014/main" id="{2B973270-B0C3-44CB-8446-36F8BEB823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462859" y="3186188"/>
            <a:ext cx="522000" cy="522000"/>
          </a:xfrm>
          <a:prstGeom prst="rect">
            <a:avLst/>
          </a:prstGeom>
        </p:spPr>
      </p:pic>
      <p:sp>
        <p:nvSpPr>
          <p:cNvPr id="18" name="Текст 17">
            <a:extLst>
              <a:ext uri="{FF2B5EF4-FFF2-40B4-BE49-F238E27FC236}">
                <a16:creationId xmlns:a16="http://schemas.microsoft.com/office/drawing/2014/main" id="{5EB121FC-C0E3-46F5-8451-FEBDE3886C9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33571" y="4041673"/>
            <a:ext cx="4275882" cy="559135"/>
          </a:xfrm>
        </p:spPr>
        <p:txBody>
          <a:bodyPr rtlCol="0"/>
          <a:lstStyle/>
          <a:p>
            <a:pPr rtl="0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Составьте план схему системы самоуправления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1" name="Прямая соединительная линия 20" title="Разделитель">
            <a:extLst>
              <a:ext uri="{FF2B5EF4-FFF2-40B4-BE49-F238E27FC236}">
                <a16:creationId xmlns:a16="http://schemas.microsoft.com/office/drawing/2014/main" id="{91E2A3AC-B89F-458B-A103-9681AD901A0B}"/>
              </a:ext>
            </a:extLst>
          </p:cNvPr>
          <p:cNvCxnSpPr>
            <a:cxnSpLocks/>
          </p:cNvCxnSpPr>
          <p:nvPr/>
        </p:nvCxnSpPr>
        <p:spPr>
          <a:xfrm>
            <a:off x="4927476" y="5567606"/>
            <a:ext cx="15480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 title="Фон для значка">
            <a:extLst>
              <a:ext uri="{FF2B5EF4-FFF2-40B4-BE49-F238E27FC236}">
                <a16:creationId xmlns:a16="http://schemas.microsoft.com/office/drawing/2014/main" id="{68564942-0718-48BF-9A1F-9EC35051A510}"/>
              </a:ext>
            </a:extLst>
          </p:cNvPr>
          <p:cNvSpPr/>
          <p:nvPr/>
        </p:nvSpPr>
        <p:spPr>
          <a:xfrm>
            <a:off x="9299937" y="2852703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40" name="Рисунок 39" descr="Повтор" title="Значок заполнителя">
            <a:extLst>
              <a:ext uri="{FF2B5EF4-FFF2-40B4-BE49-F238E27FC236}">
                <a16:creationId xmlns:a16="http://schemas.microsoft.com/office/drawing/2014/main" id="{1CFBED44-D32C-4E5C-A5EC-2E34E1BF2F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596148" y="3186188"/>
            <a:ext cx="522000" cy="522000"/>
          </a:xfrm>
          <a:prstGeom prst="rect">
            <a:avLst/>
          </a:prstGeom>
        </p:spPr>
      </p:pic>
      <p:sp>
        <p:nvSpPr>
          <p:cNvPr id="19" name="Текст 18">
            <a:extLst>
              <a:ext uri="{FF2B5EF4-FFF2-40B4-BE49-F238E27FC236}">
                <a16:creationId xmlns:a16="http://schemas.microsoft.com/office/drawing/2014/main" id="{04988242-F2AD-4512-B0A1-DB6CCA2AC2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21792" y="4012667"/>
            <a:ext cx="3650208" cy="468050"/>
          </a:xfrm>
        </p:spPr>
        <p:txBody>
          <a:bodyPr rtlCol="0"/>
          <a:lstStyle/>
          <a:p>
            <a:pPr rtl="0"/>
            <a:r>
              <a:rPr lang="ru-RU" sz="3200" dirty="0" smtClean="0"/>
              <a:t>Представьте результат работы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Прямая соединительная линия 21" title="Разделитель">
            <a:extLst>
              <a:ext uri="{FF2B5EF4-FFF2-40B4-BE49-F238E27FC236}">
                <a16:creationId xmlns:a16="http://schemas.microsoft.com/office/drawing/2014/main" id="{F494E1CA-0600-4970-93CD-9FB5EC22F9D8}"/>
              </a:ext>
            </a:extLst>
          </p:cNvPr>
          <p:cNvCxnSpPr>
            <a:cxnSpLocks/>
          </p:cNvCxnSpPr>
          <p:nvPr/>
        </p:nvCxnSpPr>
        <p:spPr>
          <a:xfrm>
            <a:off x="9083148" y="5185257"/>
            <a:ext cx="1548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2C498C9-E1DA-42F3-BFAC-49037F6A5E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smtClean="0"/>
              <a:pPr rtl="0"/>
              <a:t>14</a:t>
            </a:fld>
            <a:endParaRPr lang="ru-RU"/>
          </a:p>
        </p:txBody>
      </p:sp>
      <p:pic>
        <p:nvPicPr>
          <p:cNvPr id="38" name="Рисунок 37" descr="Преподаватель" title="Значок заполнителя">
            <a:extLst>
              <a:ext uri="{FF2B5EF4-FFF2-40B4-BE49-F238E27FC236}">
                <a16:creationId xmlns:a16="http://schemas.microsoft.com/office/drawing/2014/main" id="{D9AA2FD2-066D-45E0-9569-3280B05C55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40477" y="3186188"/>
            <a:ext cx="522000" cy="522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38915" y="5224130"/>
            <a:ext cx="1633870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45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5385A3C-2778-4B23-9530-DFD5A61DA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Практическое занятие </a:t>
            </a:r>
            <a:r>
              <a:rPr lang="ru-RU" dirty="0" smtClean="0"/>
              <a:t>№2</a:t>
            </a:r>
            <a:endParaRPr lang="ru-RU" dirty="0"/>
          </a:p>
        </p:txBody>
      </p:sp>
      <p:sp>
        <p:nvSpPr>
          <p:cNvPr id="2" name="Текст 1" title="Диаграмма возможностей (круги)">
            <a:extLst>
              <a:ext uri="{FF2B5EF4-FFF2-40B4-BE49-F238E27FC236}">
                <a16:creationId xmlns:a16="http://schemas.microsoft.com/office/drawing/2014/main" id="{53193EEC-42F5-4A40-BD02-0CE3C0DAE85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 tIns="108000" rtlCol="0"/>
          <a:lstStyle/>
          <a:p>
            <a:pPr rtl="0"/>
            <a:r>
              <a:rPr lang="ru-RU" sz="1700" dirty="0" smtClean="0"/>
              <a:t>Используя телефон </a:t>
            </a:r>
            <a:endParaRPr lang="ru-RU" sz="1700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12397EA2-CB56-4B2A-B8D7-9EBF17AF910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658929" y="2205688"/>
            <a:ext cx="2811618" cy="1440000"/>
          </a:xfrm>
        </p:spPr>
        <p:txBody>
          <a:bodyPr rtlCol="0"/>
          <a:lstStyle/>
          <a:p>
            <a:pPr rtl="0"/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Сделать фото</a:t>
            </a:r>
            <a:endParaRPr lang="ru-RU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Прямая соединительная линия 15" title="Разделитель">
            <a:extLst>
              <a:ext uri="{FF2B5EF4-FFF2-40B4-BE49-F238E27FC236}">
                <a16:creationId xmlns:a16="http://schemas.microsoft.com/office/drawing/2014/main" id="{A03BE848-3222-4622-8610-FFB9FFFD4138}"/>
              </a:ext>
            </a:extLst>
          </p:cNvPr>
          <p:cNvCxnSpPr>
            <a:cxnSpLocks/>
          </p:cNvCxnSpPr>
          <p:nvPr/>
        </p:nvCxnSpPr>
        <p:spPr>
          <a:xfrm>
            <a:off x="2290738" y="4156765"/>
            <a:ext cx="1548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бъект 9">
            <a:extLst>
              <a:ext uri="{FF2B5EF4-FFF2-40B4-BE49-F238E27FC236}">
                <a16:creationId xmlns:a16="http://schemas.microsoft.com/office/drawing/2014/main" id="{7B0DD0E3-EB68-45D2-ADD8-FC591BDF9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27078" y="4294703"/>
            <a:ext cx="2475320" cy="720000"/>
          </a:xfrm>
        </p:spPr>
        <p:txBody>
          <a:bodyPr rtlCol="0"/>
          <a:lstStyle/>
          <a:p>
            <a:pPr rtl="0"/>
            <a:r>
              <a:rPr lang="ru-RU" dirty="0" smtClean="0"/>
              <a:t>Продумайте концепцию, перспективу, смысловую нагрузку</a:t>
            </a:r>
            <a:endParaRPr lang="ru-RU" dirty="0"/>
          </a:p>
        </p:txBody>
      </p:sp>
      <p:sp>
        <p:nvSpPr>
          <p:cNvPr id="3" name="Текст 2" title="Диаграмма возможностей (круги)">
            <a:extLst>
              <a:ext uri="{FF2B5EF4-FFF2-40B4-BE49-F238E27FC236}">
                <a16:creationId xmlns:a16="http://schemas.microsoft.com/office/drawing/2014/main" id="{7AA1A6A7-6F19-4288-85D6-5B84C5AFEDD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 tIns="108000" rtlCol="0"/>
          <a:lstStyle/>
          <a:p>
            <a:pPr rtl="0"/>
            <a:r>
              <a:rPr lang="ru-RU" sz="1700" dirty="0" smtClean="0"/>
              <a:t>Описать краткое содержание</a:t>
            </a:r>
            <a:endParaRPr lang="ru-RU" sz="17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BE0CA0B1-C78D-4347-B915-9C13669BE54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000735" y="2193776"/>
            <a:ext cx="3475783" cy="1440000"/>
          </a:xfrm>
        </p:spPr>
        <p:txBody>
          <a:bodyPr rtlCol="0"/>
          <a:lstStyle/>
          <a:p>
            <a:pPr rtl="0"/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Оформить пост о семинаре</a:t>
            </a:r>
            <a:endParaRPr lang="ru-RU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Прямая соединительная линия 16" title="Разделитель">
            <a:extLst>
              <a:ext uri="{FF2B5EF4-FFF2-40B4-BE49-F238E27FC236}">
                <a16:creationId xmlns:a16="http://schemas.microsoft.com/office/drawing/2014/main" id="{2BE6D00D-52E6-45D5-93DA-8687991C2967}"/>
              </a:ext>
            </a:extLst>
          </p:cNvPr>
          <p:cNvCxnSpPr>
            <a:cxnSpLocks/>
          </p:cNvCxnSpPr>
          <p:nvPr/>
        </p:nvCxnSpPr>
        <p:spPr>
          <a:xfrm>
            <a:off x="6073327" y="4156765"/>
            <a:ext cx="1548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10">
            <a:extLst>
              <a:ext uri="{FF2B5EF4-FFF2-40B4-BE49-F238E27FC236}">
                <a16:creationId xmlns:a16="http://schemas.microsoft.com/office/drawing/2014/main" id="{25A467A7-E8DF-44D7-89E4-14F0645922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48625" y="4294703"/>
            <a:ext cx="1980000" cy="720000"/>
          </a:xfrm>
        </p:spPr>
        <p:txBody>
          <a:bodyPr rtlCol="0"/>
          <a:lstStyle/>
          <a:p>
            <a:pPr rtl="0"/>
            <a:r>
              <a:rPr lang="ru-RU" dirty="0" smtClean="0"/>
              <a:t>Отразить свое эмоциональное отношение</a:t>
            </a:r>
            <a:endParaRPr lang="ru-RU" dirty="0"/>
          </a:p>
        </p:txBody>
      </p:sp>
      <p:sp>
        <p:nvSpPr>
          <p:cNvPr id="4" name="Текст 3" title="Диаграмма возможностей (круги)">
            <a:extLst>
              <a:ext uri="{FF2B5EF4-FFF2-40B4-BE49-F238E27FC236}">
                <a16:creationId xmlns:a16="http://schemas.microsoft.com/office/drawing/2014/main" id="{B6E28C1D-A3A4-44CF-9AF6-C1E3D7B896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tIns="108000" rtlCol="0"/>
          <a:lstStyle/>
          <a:p>
            <a:pPr rtl="0"/>
            <a:r>
              <a:rPr lang="ru-RU" sz="1700" dirty="0" smtClean="0"/>
              <a:t>На страничке своего ОУ</a:t>
            </a:r>
            <a:endParaRPr lang="ru-RU" sz="1700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5243970A-31CF-49C9-9A24-2B118246236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668683" y="2193776"/>
            <a:ext cx="2597043" cy="1440000"/>
          </a:xfrm>
        </p:spPr>
        <p:txBody>
          <a:bodyPr rtlCol="0"/>
          <a:lstStyle/>
          <a:p>
            <a:pPr rtl="0"/>
            <a:r>
              <a:rPr lang="ru-RU" sz="3000" dirty="0" smtClean="0"/>
              <a:t>Разместить </a:t>
            </a:r>
            <a:endParaRPr lang="ru-RU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Прямая соединительная линия 17" title="Разделитель">
            <a:extLst>
              <a:ext uri="{FF2B5EF4-FFF2-40B4-BE49-F238E27FC236}">
                <a16:creationId xmlns:a16="http://schemas.microsoft.com/office/drawing/2014/main" id="{258409DB-08AB-499E-AEE2-60288B07CC14}"/>
              </a:ext>
            </a:extLst>
          </p:cNvPr>
          <p:cNvCxnSpPr>
            <a:cxnSpLocks/>
          </p:cNvCxnSpPr>
          <p:nvPr/>
        </p:nvCxnSpPr>
        <p:spPr>
          <a:xfrm>
            <a:off x="9024600" y="4156765"/>
            <a:ext cx="1548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1">
            <a:extLst>
              <a:ext uri="{FF2B5EF4-FFF2-40B4-BE49-F238E27FC236}">
                <a16:creationId xmlns:a16="http://schemas.microsoft.com/office/drawing/2014/main" id="{8822AD60-9BCB-4E41-B8CA-75592FB009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08600" y="4294703"/>
            <a:ext cx="1980000" cy="720000"/>
          </a:xfrm>
        </p:spPr>
        <p:txBody>
          <a:bodyPr rtlCol="0"/>
          <a:lstStyle/>
          <a:p>
            <a:pPr rtl="0"/>
            <a:r>
              <a:rPr lang="ru-RU" dirty="0" smtClean="0"/>
              <a:t>Отметить НГТК и ЦПО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5A09F-6080-4B8E-A419-A648032805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smtClean="0"/>
              <a:pPr rtl="0"/>
              <a:t>15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939" y="138214"/>
            <a:ext cx="2913061" cy="10195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891" y="5319891"/>
            <a:ext cx="1538109" cy="153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EC97E-A437-4843-81CB-2F215D3EA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Отзыв</a:t>
            </a:r>
          </a:p>
        </p:txBody>
      </p:sp>
      <p:sp>
        <p:nvSpPr>
          <p:cNvPr id="44" name="Текст 26" title="Оттенок текста отзыва">
            <a:extLst>
              <a:ext uri="{FF2B5EF4-FFF2-40B4-BE49-F238E27FC236}">
                <a16:creationId xmlns:a16="http://schemas.microsoft.com/office/drawing/2014/main" id="{63CF5A3D-E6FE-4E24-987B-114B6983A76B}"/>
              </a:ext>
            </a:extLst>
          </p:cNvPr>
          <p:cNvSpPr txBox="1">
            <a:spLocks/>
          </p:cNvSpPr>
          <p:nvPr/>
        </p:nvSpPr>
        <p:spPr>
          <a:xfrm>
            <a:off x="431800" y="1836744"/>
            <a:ext cx="3821055" cy="2580550"/>
          </a:xfrm>
          <a:custGeom>
            <a:avLst/>
            <a:gdLst>
              <a:gd name="connsiteX0" fmla="*/ 0 w 3541655"/>
              <a:gd name="connsiteY0" fmla="*/ 0 h 2224950"/>
              <a:gd name="connsiteX1" fmla="*/ 3541655 w 3541655"/>
              <a:gd name="connsiteY1" fmla="*/ 0 h 2224950"/>
              <a:gd name="connsiteX2" fmla="*/ 3541655 w 3541655"/>
              <a:gd name="connsiteY2" fmla="*/ 2224950 h 2224950"/>
              <a:gd name="connsiteX3" fmla="*/ 0 w 3541655"/>
              <a:gd name="connsiteY3" fmla="*/ 2224950 h 2224950"/>
              <a:gd name="connsiteX4" fmla="*/ 0 w 3541655"/>
              <a:gd name="connsiteY4" fmla="*/ 0 h 2224950"/>
              <a:gd name="connsiteX0" fmla="*/ 0 w 3821055"/>
              <a:gd name="connsiteY0" fmla="*/ 0 h 2580550"/>
              <a:gd name="connsiteX1" fmla="*/ 3541655 w 3821055"/>
              <a:gd name="connsiteY1" fmla="*/ 0 h 2580550"/>
              <a:gd name="connsiteX2" fmla="*/ 3821055 w 3821055"/>
              <a:gd name="connsiteY2" fmla="*/ 2580550 h 2580550"/>
              <a:gd name="connsiteX3" fmla="*/ 0 w 3821055"/>
              <a:gd name="connsiteY3" fmla="*/ 2224950 h 2580550"/>
              <a:gd name="connsiteX4" fmla="*/ 0 w 3821055"/>
              <a:gd name="connsiteY4" fmla="*/ 0 h 258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1055" h="2580550">
                <a:moveTo>
                  <a:pt x="0" y="0"/>
                </a:moveTo>
                <a:lnTo>
                  <a:pt x="3541655" y="0"/>
                </a:lnTo>
                <a:lnTo>
                  <a:pt x="3821055" y="2580550"/>
                </a:lnTo>
                <a:lnTo>
                  <a:pt x="0" y="22249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lin ang="3600000" scaled="0"/>
          </a:gradFill>
          <a:effectLst>
            <a:softEdge rad="127000"/>
          </a:effectLst>
        </p:spPr>
        <p:txBody>
          <a:bodyPr vert="horz" lIns="180000" tIns="180000" rIns="180000" bIns="180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ru-RU"/>
          </a:p>
        </p:txBody>
      </p:sp>
      <p:sp>
        <p:nvSpPr>
          <p:cNvPr id="5" name="Текст 4" title="Текст отзыва">
            <a:extLst>
              <a:ext uri="{FF2B5EF4-FFF2-40B4-BE49-F238E27FC236}">
                <a16:creationId xmlns:a16="http://schemas.microsoft.com/office/drawing/2014/main" id="{D3659FA1-93D3-46F2-9245-9BB2309C53A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31800" y="1836744"/>
            <a:ext cx="3541655" cy="2224950"/>
          </a:xfrm>
        </p:spPr>
        <p:txBody>
          <a:bodyPr rtlCol="0"/>
          <a:lstStyle/>
          <a:p>
            <a:pPr rtl="0"/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Равнобедренный треугольник 32" title="Выноска отзыва">
            <a:extLst>
              <a:ext uri="{FF2B5EF4-FFF2-40B4-BE49-F238E27FC236}">
                <a16:creationId xmlns:a16="http://schemas.microsoft.com/office/drawing/2014/main" id="{2651CFC8-4C75-4552-B304-9F0895B0DDAD}"/>
              </a:ext>
            </a:extLst>
          </p:cNvPr>
          <p:cNvSpPr/>
          <p:nvPr/>
        </p:nvSpPr>
        <p:spPr>
          <a:xfrm rot="8031906" flipH="1">
            <a:off x="2248045" y="3292423"/>
            <a:ext cx="1199086" cy="1638300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Autofit/>
          </a:bodyPr>
          <a:lstStyle/>
          <a:p>
            <a:pPr lvl="0" indent="0" algn="ctr" rtl="0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endParaRPr lang="ru-RU" i="0">
              <a:solidFill>
                <a:schemeClr val="tx2"/>
              </a:solidFill>
            </a:endParaRPr>
          </a:p>
        </p:txBody>
      </p:sp>
      <p:grpSp>
        <p:nvGrpSpPr>
          <p:cNvPr id="47" name="Группа 46" title="Кавычки">
            <a:extLst>
              <a:ext uri="{FF2B5EF4-FFF2-40B4-BE49-F238E27FC236}">
                <a16:creationId xmlns:a16="http://schemas.microsoft.com/office/drawing/2014/main" id="{8A4B623C-7D54-49B8-88C2-371525C054A9}"/>
              </a:ext>
            </a:extLst>
          </p:cNvPr>
          <p:cNvGrpSpPr/>
          <p:nvPr/>
        </p:nvGrpSpPr>
        <p:grpSpPr>
          <a:xfrm>
            <a:off x="582750" y="1942266"/>
            <a:ext cx="3358880" cy="432000"/>
            <a:chOff x="582750" y="1942266"/>
            <a:chExt cx="3358880" cy="432000"/>
          </a:xfrm>
        </p:grpSpPr>
        <p:sp>
          <p:nvSpPr>
            <p:cNvPr id="13" name="Заголовок 1" title="Кавычка">
              <a:extLst>
                <a:ext uri="{FF2B5EF4-FFF2-40B4-BE49-F238E27FC236}">
                  <a16:creationId xmlns:a16="http://schemas.microsoft.com/office/drawing/2014/main" id="{38226AF8-9F0B-4E81-AA01-3212E6D9C3F9}"/>
                </a:ext>
              </a:extLst>
            </p:cNvPr>
            <p:cNvSpPr txBox="1">
              <a:spLocks/>
            </p:cNvSpPr>
            <p:nvPr/>
          </p:nvSpPr>
          <p:spPr>
            <a:xfrm>
              <a:off x="582750" y="1942266"/>
              <a:ext cx="483415" cy="432000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rtl="0"/>
              <a:r>
                <a:rPr lang="ru-RU" sz="5400">
                  <a:solidFill>
                    <a:schemeClr val="accent1"/>
                  </a:solidFill>
                </a:rPr>
                <a:t>"</a:t>
              </a:r>
            </a:p>
          </p:txBody>
        </p:sp>
        <p:sp>
          <p:nvSpPr>
            <p:cNvPr id="14" name="Заголовок 1" title="Кавычка">
              <a:extLst>
                <a:ext uri="{FF2B5EF4-FFF2-40B4-BE49-F238E27FC236}">
                  <a16:creationId xmlns:a16="http://schemas.microsoft.com/office/drawing/2014/main" id="{F140743B-0061-458D-A004-A08E6D191697}"/>
                </a:ext>
              </a:extLst>
            </p:cNvPr>
            <p:cNvSpPr txBox="1">
              <a:spLocks/>
            </p:cNvSpPr>
            <p:nvPr/>
          </p:nvSpPr>
          <p:spPr>
            <a:xfrm>
              <a:off x="3458215" y="1942266"/>
              <a:ext cx="483415" cy="432000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rtl="0"/>
              <a:r>
                <a:rPr lang="ru-RU" sz="5400">
                  <a:solidFill>
                    <a:schemeClr val="accent1"/>
                  </a:solidFill>
                </a:rPr>
                <a:t>"</a:t>
              </a:r>
            </a:p>
          </p:txBody>
        </p:sp>
      </p:grpSp>
      <p:sp>
        <p:nvSpPr>
          <p:cNvPr id="38" name="Текст 26" title="Оттенок текста отзыва">
            <a:extLst>
              <a:ext uri="{FF2B5EF4-FFF2-40B4-BE49-F238E27FC236}">
                <a16:creationId xmlns:a16="http://schemas.microsoft.com/office/drawing/2014/main" id="{D26DBB43-1FE8-4F1C-AC2D-18197EAE4A86}"/>
              </a:ext>
            </a:extLst>
          </p:cNvPr>
          <p:cNvSpPr txBox="1">
            <a:spLocks/>
          </p:cNvSpPr>
          <p:nvPr/>
        </p:nvSpPr>
        <p:spPr>
          <a:xfrm>
            <a:off x="4325172" y="3591659"/>
            <a:ext cx="3821055" cy="2580550"/>
          </a:xfrm>
          <a:custGeom>
            <a:avLst/>
            <a:gdLst>
              <a:gd name="connsiteX0" fmla="*/ 0 w 3541655"/>
              <a:gd name="connsiteY0" fmla="*/ 0 h 2224950"/>
              <a:gd name="connsiteX1" fmla="*/ 3541655 w 3541655"/>
              <a:gd name="connsiteY1" fmla="*/ 0 h 2224950"/>
              <a:gd name="connsiteX2" fmla="*/ 3541655 w 3541655"/>
              <a:gd name="connsiteY2" fmla="*/ 2224950 h 2224950"/>
              <a:gd name="connsiteX3" fmla="*/ 0 w 3541655"/>
              <a:gd name="connsiteY3" fmla="*/ 2224950 h 2224950"/>
              <a:gd name="connsiteX4" fmla="*/ 0 w 3541655"/>
              <a:gd name="connsiteY4" fmla="*/ 0 h 2224950"/>
              <a:gd name="connsiteX0" fmla="*/ 0 w 3821055"/>
              <a:gd name="connsiteY0" fmla="*/ 0 h 2580550"/>
              <a:gd name="connsiteX1" fmla="*/ 3541655 w 3821055"/>
              <a:gd name="connsiteY1" fmla="*/ 0 h 2580550"/>
              <a:gd name="connsiteX2" fmla="*/ 3821055 w 3821055"/>
              <a:gd name="connsiteY2" fmla="*/ 2580550 h 2580550"/>
              <a:gd name="connsiteX3" fmla="*/ 0 w 3821055"/>
              <a:gd name="connsiteY3" fmla="*/ 2224950 h 2580550"/>
              <a:gd name="connsiteX4" fmla="*/ 0 w 3821055"/>
              <a:gd name="connsiteY4" fmla="*/ 0 h 258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1055" h="2580550">
                <a:moveTo>
                  <a:pt x="0" y="0"/>
                </a:moveTo>
                <a:lnTo>
                  <a:pt x="3541655" y="0"/>
                </a:lnTo>
                <a:lnTo>
                  <a:pt x="3821055" y="2580550"/>
                </a:lnTo>
                <a:lnTo>
                  <a:pt x="0" y="22249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lin ang="3600000" scaled="0"/>
          </a:gradFill>
          <a:effectLst>
            <a:softEdge rad="127000"/>
          </a:effectLst>
        </p:spPr>
        <p:txBody>
          <a:bodyPr vert="horz" lIns="180000" tIns="180000" rIns="180000" bIns="180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ru-RU"/>
          </a:p>
        </p:txBody>
      </p:sp>
      <p:sp>
        <p:nvSpPr>
          <p:cNvPr id="36" name="Равнобедренный треугольник 35" title="Выноска отзыва">
            <a:extLst>
              <a:ext uri="{FF2B5EF4-FFF2-40B4-BE49-F238E27FC236}">
                <a16:creationId xmlns:a16="http://schemas.microsoft.com/office/drawing/2014/main" id="{8C60CF3E-F7CF-4588-94B7-06B17195A378}"/>
              </a:ext>
            </a:extLst>
          </p:cNvPr>
          <p:cNvSpPr/>
          <p:nvPr/>
        </p:nvSpPr>
        <p:spPr>
          <a:xfrm rot="8031906" flipV="1">
            <a:off x="4613919" y="2701055"/>
            <a:ext cx="1199086" cy="1638300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Autofit/>
          </a:bodyPr>
          <a:lstStyle/>
          <a:p>
            <a:pPr lvl="0" indent="0" algn="ctr" rtl="0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endParaRPr lang="ru-RU" i="0">
              <a:solidFill>
                <a:schemeClr val="tx2"/>
              </a:solidFill>
            </a:endParaRPr>
          </a:p>
        </p:txBody>
      </p:sp>
      <p:sp>
        <p:nvSpPr>
          <p:cNvPr id="27" name="Текст 26" title="Текст отзыва">
            <a:extLst>
              <a:ext uri="{FF2B5EF4-FFF2-40B4-BE49-F238E27FC236}">
                <a16:creationId xmlns:a16="http://schemas.microsoft.com/office/drawing/2014/main" id="{36D1E065-62B5-4D94-BE31-531E357C79F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25172" y="3591659"/>
            <a:ext cx="3541655" cy="2224950"/>
          </a:xfrm>
        </p:spPr>
        <p:txBody>
          <a:bodyPr rtlCol="0"/>
          <a:lstStyle/>
          <a:p>
            <a:pPr rtl="0"/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8" name="Группа 47" title="Кавычки">
            <a:extLst>
              <a:ext uri="{FF2B5EF4-FFF2-40B4-BE49-F238E27FC236}">
                <a16:creationId xmlns:a16="http://schemas.microsoft.com/office/drawing/2014/main" id="{50B17079-D53B-4A87-B8DC-90C7BF713900}"/>
              </a:ext>
            </a:extLst>
          </p:cNvPr>
          <p:cNvGrpSpPr/>
          <p:nvPr/>
        </p:nvGrpSpPr>
        <p:grpSpPr>
          <a:xfrm>
            <a:off x="4468052" y="3707170"/>
            <a:ext cx="3358880" cy="432000"/>
            <a:chOff x="4468052" y="3707170"/>
            <a:chExt cx="3358880" cy="432000"/>
          </a:xfrm>
        </p:grpSpPr>
        <p:sp>
          <p:nvSpPr>
            <p:cNvPr id="18" name="Заголовок 1" title="Кавычка">
              <a:extLst>
                <a:ext uri="{FF2B5EF4-FFF2-40B4-BE49-F238E27FC236}">
                  <a16:creationId xmlns:a16="http://schemas.microsoft.com/office/drawing/2014/main" id="{BC33B0C5-2D89-4449-B1AF-C794737CC261}"/>
                </a:ext>
              </a:extLst>
            </p:cNvPr>
            <p:cNvSpPr txBox="1">
              <a:spLocks/>
            </p:cNvSpPr>
            <p:nvPr/>
          </p:nvSpPr>
          <p:spPr>
            <a:xfrm>
              <a:off x="4468052" y="3707170"/>
              <a:ext cx="483415" cy="432000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rtl="0"/>
              <a:r>
                <a:rPr lang="ru-RU" sz="5400">
                  <a:solidFill>
                    <a:schemeClr val="accent3"/>
                  </a:solidFill>
                </a:rPr>
                <a:t>"</a:t>
              </a:r>
            </a:p>
          </p:txBody>
        </p:sp>
        <p:sp>
          <p:nvSpPr>
            <p:cNvPr id="19" name="Заголовок 1" title="Кавычка">
              <a:extLst>
                <a:ext uri="{FF2B5EF4-FFF2-40B4-BE49-F238E27FC236}">
                  <a16:creationId xmlns:a16="http://schemas.microsoft.com/office/drawing/2014/main" id="{D179C67C-63D4-4501-A7BE-E51183200C7D}"/>
                </a:ext>
              </a:extLst>
            </p:cNvPr>
            <p:cNvSpPr txBox="1">
              <a:spLocks/>
            </p:cNvSpPr>
            <p:nvPr/>
          </p:nvSpPr>
          <p:spPr>
            <a:xfrm>
              <a:off x="7343517" y="3707170"/>
              <a:ext cx="483415" cy="432000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rtl="0"/>
              <a:r>
                <a:rPr lang="ru-RU" sz="5400">
                  <a:solidFill>
                    <a:schemeClr val="accent3"/>
                  </a:solidFill>
                </a:rPr>
                <a:t>"</a:t>
              </a:r>
            </a:p>
          </p:txBody>
        </p:sp>
      </p:grpSp>
      <p:sp>
        <p:nvSpPr>
          <p:cNvPr id="40" name="Текст 26" title="Оттенок текста отзыва">
            <a:extLst>
              <a:ext uri="{FF2B5EF4-FFF2-40B4-BE49-F238E27FC236}">
                <a16:creationId xmlns:a16="http://schemas.microsoft.com/office/drawing/2014/main" id="{4B367AF3-30A3-4850-8D68-8ED32F11F31D}"/>
              </a:ext>
            </a:extLst>
          </p:cNvPr>
          <p:cNvSpPr txBox="1">
            <a:spLocks/>
          </p:cNvSpPr>
          <p:nvPr/>
        </p:nvSpPr>
        <p:spPr>
          <a:xfrm>
            <a:off x="8218545" y="1836744"/>
            <a:ext cx="3821055" cy="2580550"/>
          </a:xfrm>
          <a:custGeom>
            <a:avLst/>
            <a:gdLst>
              <a:gd name="connsiteX0" fmla="*/ 0 w 3541655"/>
              <a:gd name="connsiteY0" fmla="*/ 0 h 2224950"/>
              <a:gd name="connsiteX1" fmla="*/ 3541655 w 3541655"/>
              <a:gd name="connsiteY1" fmla="*/ 0 h 2224950"/>
              <a:gd name="connsiteX2" fmla="*/ 3541655 w 3541655"/>
              <a:gd name="connsiteY2" fmla="*/ 2224950 h 2224950"/>
              <a:gd name="connsiteX3" fmla="*/ 0 w 3541655"/>
              <a:gd name="connsiteY3" fmla="*/ 2224950 h 2224950"/>
              <a:gd name="connsiteX4" fmla="*/ 0 w 3541655"/>
              <a:gd name="connsiteY4" fmla="*/ 0 h 2224950"/>
              <a:gd name="connsiteX0" fmla="*/ 0 w 3821055"/>
              <a:gd name="connsiteY0" fmla="*/ 0 h 2580550"/>
              <a:gd name="connsiteX1" fmla="*/ 3541655 w 3821055"/>
              <a:gd name="connsiteY1" fmla="*/ 0 h 2580550"/>
              <a:gd name="connsiteX2" fmla="*/ 3821055 w 3821055"/>
              <a:gd name="connsiteY2" fmla="*/ 2580550 h 2580550"/>
              <a:gd name="connsiteX3" fmla="*/ 0 w 3821055"/>
              <a:gd name="connsiteY3" fmla="*/ 2224950 h 2580550"/>
              <a:gd name="connsiteX4" fmla="*/ 0 w 3821055"/>
              <a:gd name="connsiteY4" fmla="*/ 0 h 258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1055" h="2580550">
                <a:moveTo>
                  <a:pt x="0" y="0"/>
                </a:moveTo>
                <a:lnTo>
                  <a:pt x="3541655" y="0"/>
                </a:lnTo>
                <a:lnTo>
                  <a:pt x="3821055" y="2580550"/>
                </a:lnTo>
                <a:lnTo>
                  <a:pt x="0" y="22249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lin ang="3600000" scaled="0"/>
          </a:gradFill>
          <a:effectLst>
            <a:softEdge rad="127000"/>
          </a:effectLst>
        </p:spPr>
        <p:txBody>
          <a:bodyPr vert="horz" lIns="180000" tIns="180000" rIns="180000" bIns="180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ru-RU"/>
          </a:p>
        </p:txBody>
      </p:sp>
      <p:sp>
        <p:nvSpPr>
          <p:cNvPr id="29" name="Текст 28" title="Текст отзыва">
            <a:extLst>
              <a:ext uri="{FF2B5EF4-FFF2-40B4-BE49-F238E27FC236}">
                <a16:creationId xmlns:a16="http://schemas.microsoft.com/office/drawing/2014/main" id="{44354466-168C-4056-96E7-4D2ABD37307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18545" y="1836744"/>
            <a:ext cx="3541655" cy="2224950"/>
          </a:xfrm>
        </p:spPr>
        <p:txBody>
          <a:bodyPr rtlCol="0"/>
          <a:lstStyle/>
          <a:p>
            <a:pPr rtl="0"/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Равнобедренный треугольник 33" title="Выноска отзыва">
            <a:extLst>
              <a:ext uri="{FF2B5EF4-FFF2-40B4-BE49-F238E27FC236}">
                <a16:creationId xmlns:a16="http://schemas.microsoft.com/office/drawing/2014/main" id="{B5E8079C-614A-4548-BFAF-AC4A1BC8C9D5}"/>
              </a:ext>
            </a:extLst>
          </p:cNvPr>
          <p:cNvSpPr/>
          <p:nvPr/>
        </p:nvSpPr>
        <p:spPr>
          <a:xfrm rot="13568094">
            <a:off x="8655090" y="3292423"/>
            <a:ext cx="1199086" cy="1638300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Autofit/>
          </a:bodyPr>
          <a:lstStyle/>
          <a:p>
            <a:pPr lvl="0" indent="0" algn="ctr" rtl="0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endParaRPr lang="ru-RU" i="0">
              <a:solidFill>
                <a:schemeClr val="tx2"/>
              </a:solidFill>
            </a:endParaRPr>
          </a:p>
        </p:txBody>
      </p:sp>
      <p:grpSp>
        <p:nvGrpSpPr>
          <p:cNvPr id="49" name="Группа 48" title="Кавычки">
            <a:extLst>
              <a:ext uri="{FF2B5EF4-FFF2-40B4-BE49-F238E27FC236}">
                <a16:creationId xmlns:a16="http://schemas.microsoft.com/office/drawing/2014/main" id="{B69163A1-AB25-42A7-A1B5-A6FD081577FF}"/>
              </a:ext>
            </a:extLst>
          </p:cNvPr>
          <p:cNvGrpSpPr/>
          <p:nvPr/>
        </p:nvGrpSpPr>
        <p:grpSpPr>
          <a:xfrm>
            <a:off x="8401320" y="1942266"/>
            <a:ext cx="3358880" cy="432000"/>
            <a:chOff x="8401320" y="1942266"/>
            <a:chExt cx="3358880" cy="432000"/>
          </a:xfrm>
        </p:grpSpPr>
        <p:sp>
          <p:nvSpPr>
            <p:cNvPr id="20" name="Заголовок 1" title="Кавычка">
              <a:extLst>
                <a:ext uri="{FF2B5EF4-FFF2-40B4-BE49-F238E27FC236}">
                  <a16:creationId xmlns:a16="http://schemas.microsoft.com/office/drawing/2014/main" id="{22A46985-DF43-4382-9C8D-D5B6ADCE09BA}"/>
                </a:ext>
              </a:extLst>
            </p:cNvPr>
            <p:cNvSpPr txBox="1">
              <a:spLocks/>
            </p:cNvSpPr>
            <p:nvPr/>
          </p:nvSpPr>
          <p:spPr>
            <a:xfrm>
              <a:off x="8401320" y="1942266"/>
              <a:ext cx="483415" cy="432000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rtl="0"/>
              <a:r>
                <a:rPr lang="ru-RU" sz="5400">
                  <a:solidFill>
                    <a:schemeClr val="accent5"/>
                  </a:solidFill>
                </a:rPr>
                <a:t>"</a:t>
              </a:r>
            </a:p>
          </p:txBody>
        </p:sp>
        <p:sp>
          <p:nvSpPr>
            <p:cNvPr id="21" name="Заголовок 1" title="Кавычка">
              <a:extLst>
                <a:ext uri="{FF2B5EF4-FFF2-40B4-BE49-F238E27FC236}">
                  <a16:creationId xmlns:a16="http://schemas.microsoft.com/office/drawing/2014/main" id="{55CC7758-72AC-4816-BE7C-F4EFBAB2C2D5}"/>
                </a:ext>
              </a:extLst>
            </p:cNvPr>
            <p:cNvSpPr txBox="1">
              <a:spLocks/>
            </p:cNvSpPr>
            <p:nvPr/>
          </p:nvSpPr>
          <p:spPr>
            <a:xfrm>
              <a:off x="11276785" y="1942266"/>
              <a:ext cx="483415" cy="432000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rtl="0"/>
              <a:r>
                <a:rPr lang="ru-RU" sz="5400">
                  <a:solidFill>
                    <a:schemeClr val="accent5"/>
                  </a:solidFill>
                </a:rPr>
                <a:t>"</a:t>
              </a:r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633E64F-4DBA-44B0-97B6-58474E70EB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smtClean="0"/>
              <a:pPr rtl="0"/>
              <a:t>16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4265" y="5237018"/>
            <a:ext cx="1635935" cy="163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 descr="Сквозь стеклянную стену видно людей в комнате">
            <a:extLst>
              <a:ext uri="{FF2B5EF4-FFF2-40B4-BE49-F238E27FC236}">
                <a16:creationId xmlns:a16="http://schemas.microsoft.com/office/drawing/2014/main" id="{AC966987-B293-404A-BBED-86957A0603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786563"/>
          </a:xfrm>
        </p:spPr>
      </p:pic>
      <p:sp>
        <p:nvSpPr>
          <p:cNvPr id="32" name="Прямоугольник 31" title="Темный полупрозрачный фон">
            <a:extLst>
              <a:ext uri="{FF2B5EF4-FFF2-40B4-BE49-F238E27FC236}">
                <a16:creationId xmlns:a16="http://schemas.microsoft.com/office/drawing/2014/main" id="{A851B3CA-790D-465D-9B97-AA9876E357B9}"/>
              </a:ext>
            </a:extLst>
          </p:cNvPr>
          <p:cNvSpPr/>
          <p:nvPr/>
        </p:nvSpPr>
        <p:spPr>
          <a:xfrm>
            <a:off x="6336000" y="-35719"/>
            <a:ext cx="5856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2" name="Надпись 21">
            <a:extLst>
              <a:ext uri="{FF2B5EF4-FFF2-40B4-BE49-F238E27FC236}">
                <a16:creationId xmlns:a16="http://schemas.microsoft.com/office/drawing/2014/main" id="{75C12D97-9EB3-9E46-86D3-3A2CA06C20D2}"/>
              </a:ext>
            </a:extLst>
          </p:cNvPr>
          <p:cNvSpPr txBox="1"/>
          <p:nvPr/>
        </p:nvSpPr>
        <p:spPr bwMode="gray">
          <a:xfrm>
            <a:off x="6539896" y="2568256"/>
            <a:ext cx="298394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90000"/>
              </a:lnSpc>
            </a:pPr>
            <a:r>
              <a:rPr lang="ru-RU" b="1" noProof="1" smtClean="0">
                <a:gradFill>
                  <a:gsLst>
                    <a:gs pos="0">
                      <a:schemeClr val="accent1"/>
                    </a:gs>
                    <a:gs pos="513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</a:rPr>
              <a:t>Семинар - тренинг</a:t>
            </a:r>
            <a:endParaRPr lang="ru-RU" b="1" noProof="1">
              <a:gradFill>
                <a:gsLst>
                  <a:gs pos="0">
                    <a:schemeClr val="accent1"/>
                  </a:gs>
                  <a:gs pos="513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8F2B1-EF8F-4772-ADA1-4195B20EBA7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6437948" y="2196507"/>
            <a:ext cx="5652104" cy="2387600"/>
          </a:xfrm>
        </p:spPr>
        <p:txBody>
          <a:bodyPr rtlCol="0"/>
          <a:lstStyle/>
          <a:p>
            <a:pPr rtl="0"/>
            <a:r>
              <a:rPr lang="ru-RU" sz="6000" noProof="1"/>
              <a:t>Спасибо за внимание!</a:t>
            </a:r>
          </a:p>
        </p:txBody>
      </p:sp>
      <p:cxnSp>
        <p:nvCxnSpPr>
          <p:cNvPr id="16" name="Прямая соединительная линия 15" title="Разделитель">
            <a:extLst>
              <a:ext uri="{FF2B5EF4-FFF2-40B4-BE49-F238E27FC236}">
                <a16:creationId xmlns:a16="http://schemas.microsoft.com/office/drawing/2014/main" id="{F3753AF9-461F-4049-BB9D-621E76A51470}"/>
              </a:ext>
            </a:extLst>
          </p:cNvPr>
          <p:cNvCxnSpPr>
            <a:cxnSpLocks/>
          </p:cNvCxnSpPr>
          <p:nvPr/>
        </p:nvCxnSpPr>
        <p:spPr>
          <a:xfrm>
            <a:off x="6539896" y="4848225"/>
            <a:ext cx="3571782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 20" descr="Пользователь" title="Значок: имя докладчика">
            <a:extLst>
              <a:ext uri="{FF2B5EF4-FFF2-40B4-BE49-F238E27FC236}">
                <a16:creationId xmlns:a16="http://schemas.microsoft.com/office/drawing/2014/main" id="{97242EBD-470B-4FB1-9B4C-E6DCB28215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582150" y="5034270"/>
            <a:ext cx="218900" cy="2189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5124A8-7554-4DB8-896F-F9946B9CF1F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/>
        <p:txBody>
          <a:bodyPr rtlCol="0"/>
          <a:lstStyle/>
          <a:p>
            <a:pPr rtl="0"/>
            <a:r>
              <a:rPr lang="ru-RU" noProof="1" smtClean="0"/>
              <a:t>Куликова Ирина Владимировна</a:t>
            </a:r>
            <a:endParaRPr lang="ru-RU" noProof="1"/>
          </a:p>
        </p:txBody>
      </p:sp>
      <p:pic>
        <p:nvPicPr>
          <p:cNvPr id="25" name="Рисунок 24" descr="Смартфон" title="Значок — номер телефона докладчика">
            <a:extLst>
              <a:ext uri="{FF2B5EF4-FFF2-40B4-BE49-F238E27FC236}">
                <a16:creationId xmlns:a16="http://schemas.microsoft.com/office/drawing/2014/main" id="{B1BC719A-AAF0-4DB7-9856-CF7AC6A988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582150" y="5388742"/>
            <a:ext cx="218900" cy="218900"/>
          </a:xfrm>
          <a:prstGeom prst="rect">
            <a:avLst/>
          </a:prstGeom>
        </p:spPr>
      </p:pic>
      <p:sp>
        <p:nvSpPr>
          <p:cNvPr id="18" name="Текст 17">
            <a:extLst>
              <a:ext uri="{FF2B5EF4-FFF2-40B4-BE49-F238E27FC236}">
                <a16:creationId xmlns:a16="http://schemas.microsoft.com/office/drawing/2014/main" id="{31CED8F1-B63A-4FD2-9699-34AD761A88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6905625" y="5412943"/>
            <a:ext cx="3206750" cy="247650"/>
          </a:xfrm>
        </p:spPr>
        <p:txBody>
          <a:bodyPr rtlCol="0"/>
          <a:lstStyle/>
          <a:p>
            <a:pPr rtl="0"/>
            <a:r>
              <a:rPr lang="ru-RU" noProof="1"/>
              <a:t>+7 </a:t>
            </a:r>
            <a:r>
              <a:rPr lang="ru-RU" noProof="1" smtClean="0"/>
              <a:t>963 – 915 - 52 – 48 </a:t>
            </a:r>
            <a:endParaRPr lang="ru-RU" noProof="1"/>
          </a:p>
        </p:txBody>
      </p:sp>
      <p:pic>
        <p:nvPicPr>
          <p:cNvPr id="23" name="Рисунок 22" descr="Конверт" title="Значок — адрес электронной почты докладчика">
            <a:extLst>
              <a:ext uri="{FF2B5EF4-FFF2-40B4-BE49-F238E27FC236}">
                <a16:creationId xmlns:a16="http://schemas.microsoft.com/office/drawing/2014/main" id="{D99072B1-8690-4652-9009-362F46A213C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582150" y="5780263"/>
            <a:ext cx="218900" cy="218900"/>
          </a:xfrm>
          <a:prstGeom prst="rect">
            <a:avLst/>
          </a:prstGeom>
        </p:spPr>
      </p:pic>
      <p:sp>
        <p:nvSpPr>
          <p:cNvPr id="19" name="Текст 18">
            <a:extLst>
              <a:ext uri="{FF2B5EF4-FFF2-40B4-BE49-F238E27FC236}">
                <a16:creationId xmlns:a16="http://schemas.microsoft.com/office/drawing/2014/main" id="{E48632CD-1506-46F5-A0DE-640903269D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905625" y="5768111"/>
            <a:ext cx="3206750" cy="247650"/>
          </a:xfrm>
        </p:spPr>
        <p:txBody>
          <a:bodyPr rtlCol="0"/>
          <a:lstStyle/>
          <a:p>
            <a:pPr rtl="0"/>
            <a:r>
              <a:rPr lang="en-US" noProof="1" smtClean="0"/>
              <a:t>Irinako89@mail.ru</a:t>
            </a:r>
            <a:endParaRPr lang="ru-RU" noProof="1"/>
          </a:p>
        </p:txBody>
      </p:sp>
      <p:pic>
        <p:nvPicPr>
          <p:cNvPr id="17" name="Рисунок 16" descr="Мир">
            <a:extLst>
              <a:ext uri="{FF2B5EF4-FFF2-40B4-BE49-F238E27FC236}">
                <a16:creationId xmlns:a16="http://schemas.microsoft.com/office/drawing/2014/main" id="{67AFAC0E-54F2-8843-9BDA-C965BFBBFBF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576383" y="6123279"/>
            <a:ext cx="231342" cy="231342"/>
          </a:xfrm>
          <a:prstGeom prst="rect">
            <a:avLst/>
          </a:prstGeom>
        </p:spPr>
      </p:pic>
      <p:sp>
        <p:nvSpPr>
          <p:cNvPr id="26" name="Текст 18">
            <a:extLst>
              <a:ext uri="{FF2B5EF4-FFF2-40B4-BE49-F238E27FC236}">
                <a16:creationId xmlns:a16="http://schemas.microsoft.com/office/drawing/2014/main" id="{2EA3E05A-60C4-CD45-A7AC-1F20F4D95F6A}"/>
              </a:ext>
            </a:extLst>
          </p:cNvPr>
          <p:cNvSpPr txBox="1">
            <a:spLocks/>
          </p:cNvSpPr>
          <p:nvPr/>
        </p:nvSpPr>
        <p:spPr bwMode="gray">
          <a:xfrm>
            <a:off x="6905625" y="6123279"/>
            <a:ext cx="3206750" cy="2476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4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ZA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 smtClean="0"/>
              <a:t>nggtk.ru</a:t>
            </a:r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856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7" descr="Женщина идет по дороге и говорит по телефону">
            <a:extLst>
              <a:ext uri="{FF2B5EF4-FFF2-40B4-BE49-F238E27FC236}">
                <a16:creationId xmlns:a16="http://schemas.microsoft.com/office/drawing/2014/main" id="{7FB89A62-CAB5-4BD1-B89F-0A0F3809BA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3050" y="0"/>
            <a:ext cx="6406950" cy="4400548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03D6D45-09FB-4A71-8BA9-C71413D258DB}"/>
              </a:ext>
            </a:extLst>
          </p:cNvPr>
          <p:cNvSpPr>
            <a:spLocks noGrp="1"/>
          </p:cNvSpPr>
          <p:nvPr>
            <p:ph type="title"/>
          </p:nvPr>
        </p:nvSpPr>
        <p:spPr bwMode="ltGray"/>
        <p:txBody>
          <a:bodyPr rtlCol="0"/>
          <a:lstStyle/>
          <a:p>
            <a:pPr algn="ctr" rtl="0"/>
            <a:r>
              <a:rPr lang="ru-RU" noProof="1" smtClean="0"/>
              <a:t>Цель</a:t>
            </a:r>
            <a:endParaRPr lang="ru-RU" noProof="1"/>
          </a:p>
        </p:txBody>
      </p:sp>
      <p:cxnSp>
        <p:nvCxnSpPr>
          <p:cNvPr id="45" name="Прямая соединительная линия 44" title="Разделитель">
            <a:extLst>
              <a:ext uri="{FF2B5EF4-FFF2-40B4-BE49-F238E27FC236}">
                <a16:creationId xmlns:a16="http://schemas.microsoft.com/office/drawing/2014/main" id="{68893E2F-227D-4472-B59F-3DEBF46C0EDC}"/>
              </a:ext>
            </a:extLst>
          </p:cNvPr>
          <p:cNvCxnSpPr>
            <a:cxnSpLocks/>
          </p:cNvCxnSpPr>
          <p:nvPr/>
        </p:nvCxnSpPr>
        <p:spPr bwMode="ltGray">
          <a:xfrm>
            <a:off x="5657669" y="5491163"/>
            <a:ext cx="5750421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28">
            <a:extLst>
              <a:ext uri="{FF2B5EF4-FFF2-40B4-BE49-F238E27FC236}">
                <a16:creationId xmlns:a16="http://schemas.microsoft.com/office/drawing/2014/main" id="{CAA3871B-5A80-4D63-B9BD-FFAB1FF706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5658442" y="5657850"/>
            <a:ext cx="5868540" cy="1119943"/>
          </a:xfrm>
        </p:spPr>
        <p:txBody>
          <a:bodyPr rtlCol="0"/>
          <a:lstStyle/>
          <a:p>
            <a:pPr algn="ctr" rtl="0"/>
            <a:r>
              <a:rPr lang="ru-RU" noProof="1" smtClean="0"/>
              <a:t>Диалог коллег </a:t>
            </a:r>
            <a:endParaRPr lang="ru-RU" noProof="1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AEF3E39-2332-4C12-9142-1DB674D9F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1" smtClean="0"/>
              <a:pPr/>
              <a:t>2</a:t>
            </a:fld>
            <a:endParaRPr lang="ru-RU" noProof="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689" y="0"/>
            <a:ext cx="5190361" cy="51903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57069"/>
            <a:ext cx="1700931" cy="17009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2618" y="5799623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app.onlinetestpad.com/surveys/kyz2bxwhk4tko/statistics/summary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66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Человек стоит на тротуаре и смотрит на экран телефона">
            <a:extLst>
              <a:ext uri="{FF2B5EF4-FFF2-40B4-BE49-F238E27FC236}">
                <a16:creationId xmlns:a16="http://schemas.microsoft.com/office/drawing/2014/main" id="{5AC4910C-C9A9-41E9-9252-939FB7AA00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Прямоугольник 19" title="Темный полупрозрачный фон">
            <a:extLst>
              <a:ext uri="{FF2B5EF4-FFF2-40B4-BE49-F238E27FC236}">
                <a16:creationId xmlns:a16="http://schemas.microsoft.com/office/drawing/2014/main" id="{5159E9FA-E2FE-4ED3-AF77-6A386F661A9D}"/>
              </a:ext>
            </a:extLst>
          </p:cNvPr>
          <p:cNvSpPr/>
          <p:nvPr/>
        </p:nvSpPr>
        <p:spPr bwMode="gray">
          <a:xfrm>
            <a:off x="0" y="0"/>
            <a:ext cx="12192001" cy="6365363"/>
          </a:xfrm>
          <a:prstGeom prst="rect">
            <a:avLst/>
          </a:prstGeom>
          <a:gradFill>
            <a:gsLst>
              <a:gs pos="36000">
                <a:schemeClr val="tx1">
                  <a:alpha val="40000"/>
                </a:schemeClr>
              </a:gs>
              <a:gs pos="100000">
                <a:schemeClr val="tx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noProof="1" smtClean="0"/>
              <a:t>Upbringing</a:t>
            </a:r>
            <a:endParaRPr lang="ru-RU" sz="8800" noProof="1"/>
          </a:p>
        </p:txBody>
      </p:sp>
      <p:sp>
        <p:nvSpPr>
          <p:cNvPr id="30" name="Прямоугольник 29" descr="Светлый полупрозрачный фон" title="Светлый полупрозрачный фон">
            <a:extLst>
              <a:ext uri="{FF2B5EF4-FFF2-40B4-BE49-F238E27FC236}">
                <a16:creationId xmlns:a16="http://schemas.microsoft.com/office/drawing/2014/main" id="{2AFED906-603E-4575-A8EB-18849F6201A6}"/>
              </a:ext>
            </a:extLst>
          </p:cNvPr>
          <p:cNvSpPr/>
          <p:nvPr/>
        </p:nvSpPr>
        <p:spPr>
          <a:xfrm>
            <a:off x="0" y="1"/>
            <a:ext cx="432001" cy="636536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8F2B1-EF8F-4772-ADA1-4195B20EBA7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6580005" y="899084"/>
            <a:ext cx="5544581" cy="1376362"/>
          </a:xfrm>
        </p:spPr>
        <p:txBody>
          <a:bodyPr rtlCol="0"/>
          <a:lstStyle/>
          <a:p>
            <a:r>
              <a:rPr lang="en-US" sz="8000" noProof="1" smtClean="0"/>
              <a:t>Education</a:t>
            </a:r>
            <a:endParaRPr lang="ru-RU" sz="8000" noProof="1"/>
          </a:p>
        </p:txBody>
      </p:sp>
      <p:cxnSp>
        <p:nvCxnSpPr>
          <p:cNvPr id="15" name="Прямая соединительная линия 14" title="Разделитель">
            <a:extLst>
              <a:ext uri="{FF2B5EF4-FFF2-40B4-BE49-F238E27FC236}">
                <a16:creationId xmlns:a16="http://schemas.microsoft.com/office/drawing/2014/main" id="{642D433C-2521-498F-AEB8-751A77CDE32F}"/>
              </a:ext>
            </a:extLst>
          </p:cNvPr>
          <p:cNvCxnSpPr>
            <a:cxnSpLocks/>
          </p:cNvCxnSpPr>
          <p:nvPr/>
        </p:nvCxnSpPr>
        <p:spPr bwMode="gray">
          <a:xfrm>
            <a:off x="680728" y="4876800"/>
            <a:ext cx="6670800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5124A8-7554-4DB8-896F-F9946B9CF1F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/>
        <p:txBody>
          <a:bodyPr rtlCol="0"/>
          <a:lstStyle/>
          <a:p>
            <a:pPr rtl="0"/>
            <a:r>
              <a:rPr lang="ru-RU" noProof="1" smtClean="0"/>
              <a:t>Одно слово – два значения</a:t>
            </a:r>
            <a:endParaRPr lang="ru-RU" noProof="1"/>
          </a:p>
        </p:txBody>
      </p:sp>
      <p:grpSp>
        <p:nvGrpSpPr>
          <p:cNvPr id="21" name="Группа 20" hidden="1" title="Логотип">
            <a:extLst>
              <a:ext uri="{FF2B5EF4-FFF2-40B4-BE49-F238E27FC236}">
                <a16:creationId xmlns:a16="http://schemas.microsoft.com/office/drawing/2014/main" id="{B6C6CF9E-253E-4427-A32A-5C2467E9C3E7}"/>
              </a:ext>
            </a:extLst>
          </p:cNvPr>
          <p:cNvGrpSpPr/>
          <p:nvPr/>
        </p:nvGrpSpPr>
        <p:grpSpPr>
          <a:xfrm>
            <a:off x="10474628" y="262234"/>
            <a:ext cx="1404722" cy="299741"/>
            <a:chOff x="6510608" y="1858229"/>
            <a:chExt cx="2159571" cy="460812"/>
          </a:xfrm>
          <a:gradFill>
            <a:gsLst>
              <a:gs pos="0">
                <a:schemeClr val="accent1"/>
              </a:gs>
              <a:gs pos="51300">
                <a:schemeClr val="accent2"/>
              </a:gs>
              <a:gs pos="100000">
                <a:schemeClr val="accent3"/>
              </a:gs>
            </a:gsLst>
            <a:lin ang="0" scaled="0"/>
          </a:gradFill>
        </p:grpSpPr>
        <p:sp>
          <p:nvSpPr>
            <p:cNvPr id="22" name="Полилиния: Фигура 21">
              <a:extLst>
                <a:ext uri="{FF2B5EF4-FFF2-40B4-BE49-F238E27FC236}">
                  <a16:creationId xmlns:a16="http://schemas.microsoft.com/office/drawing/2014/main" id="{56EFE9CD-48EA-4600-88AA-120E29187B70}"/>
                </a:ext>
              </a:extLst>
            </p:cNvPr>
            <p:cNvSpPr/>
            <p:nvPr/>
          </p:nvSpPr>
          <p:spPr>
            <a:xfrm>
              <a:off x="6510608" y="1858229"/>
              <a:ext cx="351467" cy="351467"/>
            </a:xfrm>
            <a:custGeom>
              <a:avLst/>
              <a:gdLst>
                <a:gd name="connsiteX0" fmla="*/ 154255 w 351467"/>
                <a:gd name="connsiteY0" fmla="*/ 228454 h 351467"/>
                <a:gd name="connsiteX1" fmla="*/ 29289 w 351467"/>
                <a:gd name="connsiteY1" fmla="*/ 29289 h 351467"/>
                <a:gd name="connsiteX2" fmla="*/ 115203 w 351467"/>
                <a:gd name="connsiteY2" fmla="*/ 29289 h 351467"/>
                <a:gd name="connsiteX3" fmla="*/ 193307 w 351467"/>
                <a:gd name="connsiteY3" fmla="*/ 162065 h 351467"/>
                <a:gd name="connsiteX4" fmla="*/ 271411 w 351467"/>
                <a:gd name="connsiteY4" fmla="*/ 29289 h 351467"/>
                <a:gd name="connsiteX5" fmla="*/ 353420 w 351467"/>
                <a:gd name="connsiteY5" fmla="*/ 29289 h 351467"/>
                <a:gd name="connsiteX6" fmla="*/ 228454 w 351467"/>
                <a:gd name="connsiteY6" fmla="*/ 224548 h 351467"/>
                <a:gd name="connsiteX7" fmla="*/ 228454 w 351467"/>
                <a:gd name="connsiteY7" fmla="*/ 353420 h 351467"/>
                <a:gd name="connsiteX8" fmla="*/ 154255 w 351467"/>
                <a:gd name="connsiteY8" fmla="*/ 353420 h 351467"/>
                <a:gd name="connsiteX9" fmla="*/ 154255 w 351467"/>
                <a:gd name="connsiteY9" fmla="*/ 228454 h 35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467" h="351467">
                  <a:moveTo>
                    <a:pt x="154255" y="228454"/>
                  </a:moveTo>
                  <a:lnTo>
                    <a:pt x="29289" y="29289"/>
                  </a:lnTo>
                  <a:lnTo>
                    <a:pt x="115203" y="29289"/>
                  </a:lnTo>
                  <a:lnTo>
                    <a:pt x="193307" y="162065"/>
                  </a:lnTo>
                  <a:lnTo>
                    <a:pt x="271411" y="29289"/>
                  </a:lnTo>
                  <a:lnTo>
                    <a:pt x="353420" y="29289"/>
                  </a:lnTo>
                  <a:lnTo>
                    <a:pt x="228454" y="224548"/>
                  </a:lnTo>
                  <a:lnTo>
                    <a:pt x="228454" y="353420"/>
                  </a:lnTo>
                  <a:lnTo>
                    <a:pt x="154255" y="353420"/>
                  </a:lnTo>
                  <a:lnTo>
                    <a:pt x="154255" y="2284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3" name="Полилиния: Фигура 22">
              <a:extLst>
                <a:ext uri="{FF2B5EF4-FFF2-40B4-BE49-F238E27FC236}">
                  <a16:creationId xmlns:a16="http://schemas.microsoft.com/office/drawing/2014/main" id="{F519FE9E-CD3D-4D03-9E47-BC22664E57E7}"/>
                </a:ext>
              </a:extLst>
            </p:cNvPr>
            <p:cNvSpPr/>
            <p:nvPr/>
          </p:nvSpPr>
          <p:spPr>
            <a:xfrm>
              <a:off x="6783972" y="1928522"/>
              <a:ext cx="312415" cy="312415"/>
            </a:xfrm>
            <a:custGeom>
              <a:avLst/>
              <a:gdLst>
                <a:gd name="connsiteX0" fmla="*/ 29289 w 312415"/>
                <a:gd name="connsiteY0" fmla="*/ 162065 h 312415"/>
                <a:gd name="connsiteX1" fmla="*/ 29289 w 312415"/>
                <a:gd name="connsiteY1" fmla="*/ 162065 h 312415"/>
                <a:gd name="connsiteX2" fmla="*/ 165971 w 312415"/>
                <a:gd name="connsiteY2" fmla="*/ 29289 h 312415"/>
                <a:gd name="connsiteX3" fmla="*/ 302652 w 312415"/>
                <a:gd name="connsiteY3" fmla="*/ 158160 h 312415"/>
                <a:gd name="connsiteX4" fmla="*/ 302652 w 312415"/>
                <a:gd name="connsiteY4" fmla="*/ 158160 h 312415"/>
                <a:gd name="connsiteX5" fmla="*/ 165971 w 312415"/>
                <a:gd name="connsiteY5" fmla="*/ 287031 h 312415"/>
                <a:gd name="connsiteX6" fmla="*/ 29289 w 312415"/>
                <a:gd name="connsiteY6" fmla="*/ 162065 h 312415"/>
                <a:gd name="connsiteX7" fmla="*/ 232359 w 312415"/>
                <a:gd name="connsiteY7" fmla="*/ 162065 h 312415"/>
                <a:gd name="connsiteX8" fmla="*/ 232359 w 312415"/>
                <a:gd name="connsiteY8" fmla="*/ 162065 h 312415"/>
                <a:gd name="connsiteX9" fmla="*/ 165971 w 312415"/>
                <a:gd name="connsiteY9" fmla="*/ 91772 h 312415"/>
                <a:gd name="connsiteX10" fmla="*/ 99582 w 312415"/>
                <a:gd name="connsiteY10" fmla="*/ 162065 h 312415"/>
                <a:gd name="connsiteX11" fmla="*/ 99582 w 312415"/>
                <a:gd name="connsiteY11" fmla="*/ 162065 h 312415"/>
                <a:gd name="connsiteX12" fmla="*/ 165971 w 312415"/>
                <a:gd name="connsiteY12" fmla="*/ 232359 h 312415"/>
                <a:gd name="connsiteX13" fmla="*/ 232359 w 312415"/>
                <a:gd name="connsiteY13" fmla="*/ 162065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2415" h="312415">
                  <a:moveTo>
                    <a:pt x="29289" y="162065"/>
                  </a:moveTo>
                  <a:lnTo>
                    <a:pt x="29289" y="162065"/>
                  </a:lnTo>
                  <a:cubicBezTo>
                    <a:pt x="29289" y="87867"/>
                    <a:pt x="87867" y="29289"/>
                    <a:pt x="165971" y="29289"/>
                  </a:cubicBezTo>
                  <a:cubicBezTo>
                    <a:pt x="244075" y="29289"/>
                    <a:pt x="302652" y="87867"/>
                    <a:pt x="302652" y="158160"/>
                  </a:cubicBezTo>
                  <a:lnTo>
                    <a:pt x="302652" y="158160"/>
                  </a:lnTo>
                  <a:cubicBezTo>
                    <a:pt x="302652" y="228454"/>
                    <a:pt x="244075" y="287031"/>
                    <a:pt x="165971" y="287031"/>
                  </a:cubicBezTo>
                  <a:cubicBezTo>
                    <a:pt x="87867" y="290937"/>
                    <a:pt x="29289" y="236264"/>
                    <a:pt x="29289" y="162065"/>
                  </a:cubicBezTo>
                  <a:close/>
                  <a:moveTo>
                    <a:pt x="232359" y="162065"/>
                  </a:moveTo>
                  <a:lnTo>
                    <a:pt x="232359" y="162065"/>
                  </a:lnTo>
                  <a:cubicBezTo>
                    <a:pt x="232359" y="123013"/>
                    <a:pt x="205023" y="91772"/>
                    <a:pt x="165971" y="91772"/>
                  </a:cubicBezTo>
                  <a:cubicBezTo>
                    <a:pt x="126919" y="91772"/>
                    <a:pt x="99582" y="123013"/>
                    <a:pt x="99582" y="162065"/>
                  </a:cubicBezTo>
                  <a:lnTo>
                    <a:pt x="99582" y="162065"/>
                  </a:lnTo>
                  <a:cubicBezTo>
                    <a:pt x="99582" y="197212"/>
                    <a:pt x="126919" y="232359"/>
                    <a:pt x="165971" y="232359"/>
                  </a:cubicBezTo>
                  <a:cubicBezTo>
                    <a:pt x="208928" y="232359"/>
                    <a:pt x="232359" y="201117"/>
                    <a:pt x="232359" y="162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E0F44737-B820-487B-8BCF-50DFB953CCB1}"/>
                </a:ext>
              </a:extLst>
            </p:cNvPr>
            <p:cNvSpPr/>
            <p:nvPr/>
          </p:nvSpPr>
          <p:spPr>
            <a:xfrm>
              <a:off x="7084671" y="1936333"/>
              <a:ext cx="273363" cy="312415"/>
            </a:xfrm>
            <a:custGeom>
              <a:avLst/>
              <a:gdLst>
                <a:gd name="connsiteX0" fmla="*/ 29289 w 273363"/>
                <a:gd name="connsiteY0" fmla="*/ 189402 h 312415"/>
                <a:gd name="connsiteX1" fmla="*/ 29289 w 273363"/>
                <a:gd name="connsiteY1" fmla="*/ 29289 h 312415"/>
                <a:gd name="connsiteX2" fmla="*/ 99582 w 273363"/>
                <a:gd name="connsiteY2" fmla="*/ 29289 h 312415"/>
                <a:gd name="connsiteX3" fmla="*/ 99582 w 273363"/>
                <a:gd name="connsiteY3" fmla="*/ 169876 h 312415"/>
                <a:gd name="connsiteX4" fmla="*/ 142540 w 273363"/>
                <a:gd name="connsiteY4" fmla="*/ 220643 h 312415"/>
                <a:gd name="connsiteX5" fmla="*/ 185497 w 273363"/>
                <a:gd name="connsiteY5" fmla="*/ 169876 h 312415"/>
                <a:gd name="connsiteX6" fmla="*/ 185497 w 273363"/>
                <a:gd name="connsiteY6" fmla="*/ 29289 h 312415"/>
                <a:gd name="connsiteX7" fmla="*/ 255790 w 273363"/>
                <a:gd name="connsiteY7" fmla="*/ 29289 h 312415"/>
                <a:gd name="connsiteX8" fmla="*/ 255790 w 273363"/>
                <a:gd name="connsiteY8" fmla="*/ 279221 h 312415"/>
                <a:gd name="connsiteX9" fmla="*/ 185497 w 273363"/>
                <a:gd name="connsiteY9" fmla="*/ 279221 h 312415"/>
                <a:gd name="connsiteX10" fmla="*/ 185497 w 273363"/>
                <a:gd name="connsiteY10" fmla="*/ 244074 h 312415"/>
                <a:gd name="connsiteX11" fmla="*/ 111298 w 273363"/>
                <a:gd name="connsiteY11" fmla="*/ 283126 h 312415"/>
                <a:gd name="connsiteX12" fmla="*/ 29289 w 273363"/>
                <a:gd name="connsiteY12" fmla="*/ 189402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363" h="312415">
                  <a:moveTo>
                    <a:pt x="29289" y="189402"/>
                  </a:moveTo>
                  <a:lnTo>
                    <a:pt x="29289" y="29289"/>
                  </a:lnTo>
                  <a:lnTo>
                    <a:pt x="99582" y="29289"/>
                  </a:lnTo>
                  <a:lnTo>
                    <a:pt x="99582" y="169876"/>
                  </a:lnTo>
                  <a:cubicBezTo>
                    <a:pt x="99582" y="205022"/>
                    <a:pt x="115203" y="220643"/>
                    <a:pt x="142540" y="220643"/>
                  </a:cubicBezTo>
                  <a:cubicBezTo>
                    <a:pt x="169876" y="220643"/>
                    <a:pt x="185497" y="205022"/>
                    <a:pt x="185497" y="169876"/>
                  </a:cubicBezTo>
                  <a:lnTo>
                    <a:pt x="185497" y="29289"/>
                  </a:lnTo>
                  <a:lnTo>
                    <a:pt x="255790" y="29289"/>
                  </a:lnTo>
                  <a:lnTo>
                    <a:pt x="255790" y="279221"/>
                  </a:lnTo>
                  <a:lnTo>
                    <a:pt x="185497" y="279221"/>
                  </a:lnTo>
                  <a:lnTo>
                    <a:pt x="185497" y="244074"/>
                  </a:lnTo>
                  <a:cubicBezTo>
                    <a:pt x="169876" y="263600"/>
                    <a:pt x="146445" y="283126"/>
                    <a:pt x="111298" y="283126"/>
                  </a:cubicBezTo>
                  <a:cubicBezTo>
                    <a:pt x="60530" y="283126"/>
                    <a:pt x="29289" y="247980"/>
                    <a:pt x="29289" y="189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5" name="Полилиния: Фигура 24">
              <a:extLst>
                <a:ext uri="{FF2B5EF4-FFF2-40B4-BE49-F238E27FC236}">
                  <a16:creationId xmlns:a16="http://schemas.microsoft.com/office/drawing/2014/main" id="{9F8906E3-194C-4A7B-9B6F-BF9D3EFF28A9}"/>
                </a:ext>
              </a:extLst>
            </p:cNvPr>
            <p:cNvSpPr/>
            <p:nvPr/>
          </p:nvSpPr>
          <p:spPr>
            <a:xfrm>
              <a:off x="7354130" y="1932003"/>
              <a:ext cx="195260" cy="312415"/>
            </a:xfrm>
            <a:custGeom>
              <a:avLst/>
              <a:gdLst>
                <a:gd name="connsiteX0" fmla="*/ 29289 w 195259"/>
                <a:gd name="connsiteY0" fmla="*/ 33618 h 312415"/>
                <a:gd name="connsiteX1" fmla="*/ 99582 w 195259"/>
                <a:gd name="connsiteY1" fmla="*/ 33618 h 312415"/>
                <a:gd name="connsiteX2" fmla="*/ 99582 w 195259"/>
                <a:gd name="connsiteY2" fmla="*/ 84386 h 312415"/>
                <a:gd name="connsiteX3" fmla="*/ 181591 w 195259"/>
                <a:gd name="connsiteY3" fmla="*/ 29713 h 312415"/>
                <a:gd name="connsiteX4" fmla="*/ 181591 w 195259"/>
                <a:gd name="connsiteY4" fmla="*/ 103912 h 312415"/>
                <a:gd name="connsiteX5" fmla="*/ 177686 w 195259"/>
                <a:gd name="connsiteY5" fmla="*/ 103912 h 312415"/>
                <a:gd name="connsiteX6" fmla="*/ 99582 w 195259"/>
                <a:gd name="connsiteY6" fmla="*/ 193731 h 312415"/>
                <a:gd name="connsiteX7" fmla="*/ 99582 w 195259"/>
                <a:gd name="connsiteY7" fmla="*/ 287456 h 312415"/>
                <a:gd name="connsiteX8" fmla="*/ 29289 w 195259"/>
                <a:gd name="connsiteY8" fmla="*/ 287456 h 312415"/>
                <a:gd name="connsiteX9" fmla="*/ 29289 w 195259"/>
                <a:gd name="connsiteY9" fmla="*/ 33618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259" h="312415">
                  <a:moveTo>
                    <a:pt x="29289" y="33618"/>
                  </a:moveTo>
                  <a:lnTo>
                    <a:pt x="99582" y="33618"/>
                  </a:lnTo>
                  <a:lnTo>
                    <a:pt x="99582" y="84386"/>
                  </a:lnTo>
                  <a:cubicBezTo>
                    <a:pt x="115203" y="49239"/>
                    <a:pt x="138634" y="25808"/>
                    <a:pt x="181591" y="29713"/>
                  </a:cubicBezTo>
                  <a:lnTo>
                    <a:pt x="181591" y="103912"/>
                  </a:lnTo>
                  <a:lnTo>
                    <a:pt x="177686" y="103912"/>
                  </a:lnTo>
                  <a:cubicBezTo>
                    <a:pt x="130824" y="103912"/>
                    <a:pt x="99582" y="131248"/>
                    <a:pt x="99582" y="193731"/>
                  </a:cubicBezTo>
                  <a:lnTo>
                    <a:pt x="99582" y="287456"/>
                  </a:lnTo>
                  <a:lnTo>
                    <a:pt x="29289" y="287456"/>
                  </a:lnTo>
                  <a:lnTo>
                    <a:pt x="29289" y="336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6" name="Полилиния: Фигура 25">
              <a:extLst>
                <a:ext uri="{FF2B5EF4-FFF2-40B4-BE49-F238E27FC236}">
                  <a16:creationId xmlns:a16="http://schemas.microsoft.com/office/drawing/2014/main" id="{DBD481A7-D8E6-4EC8-95C1-2C7D2A8766B0}"/>
                </a:ext>
              </a:extLst>
            </p:cNvPr>
            <p:cNvSpPr/>
            <p:nvPr/>
          </p:nvSpPr>
          <p:spPr>
            <a:xfrm>
              <a:off x="7533769" y="1858229"/>
              <a:ext cx="273363" cy="351467"/>
            </a:xfrm>
            <a:custGeom>
              <a:avLst/>
              <a:gdLst>
                <a:gd name="connsiteX0" fmla="*/ 29289 w 273363"/>
                <a:gd name="connsiteY0" fmla="*/ 29289 h 351467"/>
                <a:gd name="connsiteX1" fmla="*/ 99582 w 273363"/>
                <a:gd name="connsiteY1" fmla="*/ 29289 h 351467"/>
                <a:gd name="connsiteX2" fmla="*/ 99582 w 273363"/>
                <a:gd name="connsiteY2" fmla="*/ 290937 h 351467"/>
                <a:gd name="connsiteX3" fmla="*/ 263601 w 273363"/>
                <a:gd name="connsiteY3" fmla="*/ 290937 h 351467"/>
                <a:gd name="connsiteX4" fmla="*/ 263601 w 273363"/>
                <a:gd name="connsiteY4" fmla="*/ 357325 h 351467"/>
                <a:gd name="connsiteX5" fmla="*/ 29289 w 273363"/>
                <a:gd name="connsiteY5" fmla="*/ 357325 h 351467"/>
                <a:gd name="connsiteX6" fmla="*/ 29289 w 273363"/>
                <a:gd name="connsiteY6" fmla="*/ 29289 h 35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363" h="351467">
                  <a:moveTo>
                    <a:pt x="29289" y="29289"/>
                  </a:moveTo>
                  <a:lnTo>
                    <a:pt x="99582" y="29289"/>
                  </a:lnTo>
                  <a:lnTo>
                    <a:pt x="99582" y="290937"/>
                  </a:lnTo>
                  <a:lnTo>
                    <a:pt x="263601" y="290937"/>
                  </a:lnTo>
                  <a:lnTo>
                    <a:pt x="263601" y="357325"/>
                  </a:lnTo>
                  <a:lnTo>
                    <a:pt x="29289" y="357325"/>
                  </a:lnTo>
                  <a:lnTo>
                    <a:pt x="29289" y="29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id="{36C26FE9-675A-4EF7-8373-CD61A41E74BE}"/>
                </a:ext>
              </a:extLst>
            </p:cNvPr>
            <p:cNvSpPr/>
            <p:nvPr/>
          </p:nvSpPr>
          <p:spPr>
            <a:xfrm>
              <a:off x="7775891" y="1928522"/>
              <a:ext cx="312415" cy="312415"/>
            </a:xfrm>
            <a:custGeom>
              <a:avLst/>
              <a:gdLst>
                <a:gd name="connsiteX0" fmla="*/ 29289 w 312415"/>
                <a:gd name="connsiteY0" fmla="*/ 162065 h 312415"/>
                <a:gd name="connsiteX1" fmla="*/ 29289 w 312415"/>
                <a:gd name="connsiteY1" fmla="*/ 162065 h 312415"/>
                <a:gd name="connsiteX2" fmla="*/ 165971 w 312415"/>
                <a:gd name="connsiteY2" fmla="*/ 29289 h 312415"/>
                <a:gd name="connsiteX3" fmla="*/ 302652 w 312415"/>
                <a:gd name="connsiteY3" fmla="*/ 158160 h 312415"/>
                <a:gd name="connsiteX4" fmla="*/ 302652 w 312415"/>
                <a:gd name="connsiteY4" fmla="*/ 158160 h 312415"/>
                <a:gd name="connsiteX5" fmla="*/ 165971 w 312415"/>
                <a:gd name="connsiteY5" fmla="*/ 287031 h 312415"/>
                <a:gd name="connsiteX6" fmla="*/ 29289 w 312415"/>
                <a:gd name="connsiteY6" fmla="*/ 162065 h 312415"/>
                <a:gd name="connsiteX7" fmla="*/ 232359 w 312415"/>
                <a:gd name="connsiteY7" fmla="*/ 162065 h 312415"/>
                <a:gd name="connsiteX8" fmla="*/ 232359 w 312415"/>
                <a:gd name="connsiteY8" fmla="*/ 162065 h 312415"/>
                <a:gd name="connsiteX9" fmla="*/ 165971 w 312415"/>
                <a:gd name="connsiteY9" fmla="*/ 91772 h 312415"/>
                <a:gd name="connsiteX10" fmla="*/ 99582 w 312415"/>
                <a:gd name="connsiteY10" fmla="*/ 162065 h 312415"/>
                <a:gd name="connsiteX11" fmla="*/ 99582 w 312415"/>
                <a:gd name="connsiteY11" fmla="*/ 162065 h 312415"/>
                <a:gd name="connsiteX12" fmla="*/ 165971 w 312415"/>
                <a:gd name="connsiteY12" fmla="*/ 232359 h 312415"/>
                <a:gd name="connsiteX13" fmla="*/ 232359 w 312415"/>
                <a:gd name="connsiteY13" fmla="*/ 162065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2415" h="312415">
                  <a:moveTo>
                    <a:pt x="29289" y="162065"/>
                  </a:moveTo>
                  <a:lnTo>
                    <a:pt x="29289" y="162065"/>
                  </a:lnTo>
                  <a:cubicBezTo>
                    <a:pt x="29289" y="87867"/>
                    <a:pt x="87867" y="29289"/>
                    <a:pt x="165971" y="29289"/>
                  </a:cubicBezTo>
                  <a:cubicBezTo>
                    <a:pt x="244075" y="29289"/>
                    <a:pt x="302652" y="87867"/>
                    <a:pt x="302652" y="158160"/>
                  </a:cubicBezTo>
                  <a:lnTo>
                    <a:pt x="302652" y="158160"/>
                  </a:lnTo>
                  <a:cubicBezTo>
                    <a:pt x="302652" y="228454"/>
                    <a:pt x="244075" y="287031"/>
                    <a:pt x="165971" y="287031"/>
                  </a:cubicBezTo>
                  <a:cubicBezTo>
                    <a:pt x="87867" y="290937"/>
                    <a:pt x="29289" y="236264"/>
                    <a:pt x="29289" y="162065"/>
                  </a:cubicBezTo>
                  <a:close/>
                  <a:moveTo>
                    <a:pt x="232359" y="162065"/>
                  </a:moveTo>
                  <a:lnTo>
                    <a:pt x="232359" y="162065"/>
                  </a:lnTo>
                  <a:cubicBezTo>
                    <a:pt x="232359" y="123013"/>
                    <a:pt x="205023" y="91772"/>
                    <a:pt x="165971" y="91772"/>
                  </a:cubicBezTo>
                  <a:cubicBezTo>
                    <a:pt x="126919" y="91772"/>
                    <a:pt x="99582" y="123013"/>
                    <a:pt x="99582" y="162065"/>
                  </a:cubicBezTo>
                  <a:lnTo>
                    <a:pt x="99582" y="162065"/>
                  </a:lnTo>
                  <a:cubicBezTo>
                    <a:pt x="99582" y="197212"/>
                    <a:pt x="126919" y="232359"/>
                    <a:pt x="165971" y="232359"/>
                  </a:cubicBezTo>
                  <a:cubicBezTo>
                    <a:pt x="205023" y="232359"/>
                    <a:pt x="232359" y="201117"/>
                    <a:pt x="232359" y="162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id="{24588720-CF68-4E8C-9DBF-31165C84CBD4}"/>
                </a:ext>
              </a:extLst>
            </p:cNvPr>
            <p:cNvSpPr/>
            <p:nvPr/>
          </p:nvSpPr>
          <p:spPr>
            <a:xfrm>
              <a:off x="8060970" y="1928522"/>
              <a:ext cx="312415" cy="390519"/>
            </a:xfrm>
            <a:custGeom>
              <a:avLst/>
              <a:gdLst>
                <a:gd name="connsiteX0" fmla="*/ 44910 w 312415"/>
                <a:gd name="connsiteY0" fmla="*/ 337799 h 390519"/>
                <a:gd name="connsiteX1" fmla="*/ 68341 w 312415"/>
                <a:gd name="connsiteY1" fmla="*/ 283126 h 390519"/>
                <a:gd name="connsiteX2" fmla="*/ 154255 w 312415"/>
                <a:gd name="connsiteY2" fmla="*/ 306557 h 390519"/>
                <a:gd name="connsiteX3" fmla="*/ 224549 w 312415"/>
                <a:gd name="connsiteY3" fmla="*/ 236264 h 390519"/>
                <a:gd name="connsiteX4" fmla="*/ 224549 w 312415"/>
                <a:gd name="connsiteY4" fmla="*/ 224548 h 390519"/>
                <a:gd name="connsiteX5" fmla="*/ 142539 w 312415"/>
                <a:gd name="connsiteY5" fmla="*/ 263600 h 390519"/>
                <a:gd name="connsiteX6" fmla="*/ 29289 w 312415"/>
                <a:gd name="connsiteY6" fmla="*/ 146445 h 390519"/>
                <a:gd name="connsiteX7" fmla="*/ 29289 w 312415"/>
                <a:gd name="connsiteY7" fmla="*/ 146445 h 390519"/>
                <a:gd name="connsiteX8" fmla="*/ 142539 w 312415"/>
                <a:gd name="connsiteY8" fmla="*/ 29289 h 390519"/>
                <a:gd name="connsiteX9" fmla="*/ 224549 w 312415"/>
                <a:gd name="connsiteY9" fmla="*/ 68341 h 390519"/>
                <a:gd name="connsiteX10" fmla="*/ 224549 w 312415"/>
                <a:gd name="connsiteY10" fmla="*/ 37099 h 390519"/>
                <a:gd name="connsiteX11" fmla="*/ 294842 w 312415"/>
                <a:gd name="connsiteY11" fmla="*/ 37099 h 390519"/>
                <a:gd name="connsiteX12" fmla="*/ 294842 w 312415"/>
                <a:gd name="connsiteY12" fmla="*/ 232359 h 390519"/>
                <a:gd name="connsiteX13" fmla="*/ 263601 w 312415"/>
                <a:gd name="connsiteY13" fmla="*/ 329989 h 390519"/>
                <a:gd name="connsiteX14" fmla="*/ 154255 w 312415"/>
                <a:gd name="connsiteY14" fmla="*/ 365135 h 390519"/>
                <a:gd name="connsiteX15" fmla="*/ 44910 w 312415"/>
                <a:gd name="connsiteY15" fmla="*/ 337799 h 390519"/>
                <a:gd name="connsiteX16" fmla="*/ 224549 w 312415"/>
                <a:gd name="connsiteY16" fmla="*/ 150350 h 390519"/>
                <a:gd name="connsiteX17" fmla="*/ 224549 w 312415"/>
                <a:gd name="connsiteY17" fmla="*/ 150350 h 390519"/>
                <a:gd name="connsiteX18" fmla="*/ 162065 w 312415"/>
                <a:gd name="connsiteY18" fmla="*/ 91772 h 390519"/>
                <a:gd name="connsiteX19" fmla="*/ 99582 w 312415"/>
                <a:gd name="connsiteY19" fmla="*/ 150350 h 390519"/>
                <a:gd name="connsiteX20" fmla="*/ 99582 w 312415"/>
                <a:gd name="connsiteY20" fmla="*/ 150350 h 390519"/>
                <a:gd name="connsiteX21" fmla="*/ 162065 w 312415"/>
                <a:gd name="connsiteY21" fmla="*/ 208928 h 390519"/>
                <a:gd name="connsiteX22" fmla="*/ 224549 w 312415"/>
                <a:gd name="connsiteY22" fmla="*/ 150350 h 39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2415" h="390519">
                  <a:moveTo>
                    <a:pt x="44910" y="337799"/>
                  </a:moveTo>
                  <a:lnTo>
                    <a:pt x="68341" y="283126"/>
                  </a:lnTo>
                  <a:cubicBezTo>
                    <a:pt x="95677" y="298747"/>
                    <a:pt x="119108" y="306557"/>
                    <a:pt x="154255" y="306557"/>
                  </a:cubicBezTo>
                  <a:cubicBezTo>
                    <a:pt x="201117" y="306557"/>
                    <a:pt x="224549" y="283126"/>
                    <a:pt x="224549" y="236264"/>
                  </a:cubicBezTo>
                  <a:lnTo>
                    <a:pt x="224549" y="224548"/>
                  </a:lnTo>
                  <a:cubicBezTo>
                    <a:pt x="205023" y="247980"/>
                    <a:pt x="181591" y="263600"/>
                    <a:pt x="142539" y="263600"/>
                  </a:cubicBezTo>
                  <a:cubicBezTo>
                    <a:pt x="83962" y="263600"/>
                    <a:pt x="29289" y="220643"/>
                    <a:pt x="29289" y="146445"/>
                  </a:cubicBezTo>
                  <a:lnTo>
                    <a:pt x="29289" y="146445"/>
                  </a:lnTo>
                  <a:cubicBezTo>
                    <a:pt x="29289" y="72246"/>
                    <a:pt x="83962" y="29289"/>
                    <a:pt x="142539" y="29289"/>
                  </a:cubicBezTo>
                  <a:cubicBezTo>
                    <a:pt x="181591" y="29289"/>
                    <a:pt x="205023" y="44910"/>
                    <a:pt x="224549" y="68341"/>
                  </a:cubicBezTo>
                  <a:lnTo>
                    <a:pt x="224549" y="37099"/>
                  </a:lnTo>
                  <a:lnTo>
                    <a:pt x="294842" y="37099"/>
                  </a:lnTo>
                  <a:lnTo>
                    <a:pt x="294842" y="232359"/>
                  </a:lnTo>
                  <a:cubicBezTo>
                    <a:pt x="294842" y="279221"/>
                    <a:pt x="283126" y="310463"/>
                    <a:pt x="263601" y="329989"/>
                  </a:cubicBezTo>
                  <a:cubicBezTo>
                    <a:pt x="240169" y="353420"/>
                    <a:pt x="205023" y="365135"/>
                    <a:pt x="154255" y="365135"/>
                  </a:cubicBezTo>
                  <a:cubicBezTo>
                    <a:pt x="115203" y="361230"/>
                    <a:pt x="76151" y="353420"/>
                    <a:pt x="44910" y="337799"/>
                  </a:cubicBezTo>
                  <a:close/>
                  <a:moveTo>
                    <a:pt x="224549" y="150350"/>
                  </a:moveTo>
                  <a:lnTo>
                    <a:pt x="224549" y="150350"/>
                  </a:lnTo>
                  <a:cubicBezTo>
                    <a:pt x="224549" y="115203"/>
                    <a:pt x="197212" y="91772"/>
                    <a:pt x="162065" y="91772"/>
                  </a:cubicBezTo>
                  <a:cubicBezTo>
                    <a:pt x="126919" y="91772"/>
                    <a:pt x="99582" y="115203"/>
                    <a:pt x="99582" y="150350"/>
                  </a:cubicBezTo>
                  <a:lnTo>
                    <a:pt x="99582" y="150350"/>
                  </a:lnTo>
                  <a:cubicBezTo>
                    <a:pt x="99582" y="185497"/>
                    <a:pt x="126919" y="208928"/>
                    <a:pt x="162065" y="208928"/>
                  </a:cubicBezTo>
                  <a:cubicBezTo>
                    <a:pt x="201117" y="208928"/>
                    <a:pt x="224549" y="181591"/>
                    <a:pt x="224549" y="150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id="{9699B46C-8436-4DB4-8FF1-254BCD5399CB}"/>
                </a:ext>
              </a:extLst>
            </p:cNvPr>
            <p:cNvSpPr/>
            <p:nvPr/>
          </p:nvSpPr>
          <p:spPr>
            <a:xfrm>
              <a:off x="8357764" y="1928522"/>
              <a:ext cx="312415" cy="312415"/>
            </a:xfrm>
            <a:custGeom>
              <a:avLst/>
              <a:gdLst>
                <a:gd name="connsiteX0" fmla="*/ 29289 w 312415"/>
                <a:gd name="connsiteY0" fmla="*/ 162065 h 312415"/>
                <a:gd name="connsiteX1" fmla="*/ 29289 w 312415"/>
                <a:gd name="connsiteY1" fmla="*/ 162065 h 312415"/>
                <a:gd name="connsiteX2" fmla="*/ 165971 w 312415"/>
                <a:gd name="connsiteY2" fmla="*/ 29289 h 312415"/>
                <a:gd name="connsiteX3" fmla="*/ 302652 w 312415"/>
                <a:gd name="connsiteY3" fmla="*/ 158160 h 312415"/>
                <a:gd name="connsiteX4" fmla="*/ 302652 w 312415"/>
                <a:gd name="connsiteY4" fmla="*/ 158160 h 312415"/>
                <a:gd name="connsiteX5" fmla="*/ 165971 w 312415"/>
                <a:gd name="connsiteY5" fmla="*/ 287031 h 312415"/>
                <a:gd name="connsiteX6" fmla="*/ 29289 w 312415"/>
                <a:gd name="connsiteY6" fmla="*/ 162065 h 312415"/>
                <a:gd name="connsiteX7" fmla="*/ 228454 w 312415"/>
                <a:gd name="connsiteY7" fmla="*/ 162065 h 312415"/>
                <a:gd name="connsiteX8" fmla="*/ 228454 w 312415"/>
                <a:gd name="connsiteY8" fmla="*/ 162065 h 312415"/>
                <a:gd name="connsiteX9" fmla="*/ 162066 w 312415"/>
                <a:gd name="connsiteY9" fmla="*/ 91772 h 312415"/>
                <a:gd name="connsiteX10" fmla="*/ 95677 w 312415"/>
                <a:gd name="connsiteY10" fmla="*/ 162065 h 312415"/>
                <a:gd name="connsiteX11" fmla="*/ 95677 w 312415"/>
                <a:gd name="connsiteY11" fmla="*/ 162065 h 312415"/>
                <a:gd name="connsiteX12" fmla="*/ 162066 w 312415"/>
                <a:gd name="connsiteY12" fmla="*/ 232359 h 312415"/>
                <a:gd name="connsiteX13" fmla="*/ 228454 w 312415"/>
                <a:gd name="connsiteY13" fmla="*/ 162065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2415" h="312415">
                  <a:moveTo>
                    <a:pt x="29289" y="162065"/>
                  </a:moveTo>
                  <a:lnTo>
                    <a:pt x="29289" y="162065"/>
                  </a:lnTo>
                  <a:cubicBezTo>
                    <a:pt x="29289" y="87867"/>
                    <a:pt x="87867" y="29289"/>
                    <a:pt x="165971" y="29289"/>
                  </a:cubicBezTo>
                  <a:cubicBezTo>
                    <a:pt x="244075" y="29289"/>
                    <a:pt x="302652" y="87867"/>
                    <a:pt x="302652" y="158160"/>
                  </a:cubicBezTo>
                  <a:lnTo>
                    <a:pt x="302652" y="158160"/>
                  </a:lnTo>
                  <a:cubicBezTo>
                    <a:pt x="302652" y="228454"/>
                    <a:pt x="244075" y="287031"/>
                    <a:pt x="165971" y="287031"/>
                  </a:cubicBezTo>
                  <a:cubicBezTo>
                    <a:pt x="83962" y="290937"/>
                    <a:pt x="29289" y="236264"/>
                    <a:pt x="29289" y="162065"/>
                  </a:cubicBezTo>
                  <a:close/>
                  <a:moveTo>
                    <a:pt x="228454" y="162065"/>
                  </a:moveTo>
                  <a:lnTo>
                    <a:pt x="228454" y="162065"/>
                  </a:lnTo>
                  <a:cubicBezTo>
                    <a:pt x="228454" y="123013"/>
                    <a:pt x="201117" y="91772"/>
                    <a:pt x="162066" y="91772"/>
                  </a:cubicBezTo>
                  <a:cubicBezTo>
                    <a:pt x="123014" y="91772"/>
                    <a:pt x="95677" y="123013"/>
                    <a:pt x="95677" y="162065"/>
                  </a:cubicBezTo>
                  <a:lnTo>
                    <a:pt x="95677" y="162065"/>
                  </a:lnTo>
                  <a:cubicBezTo>
                    <a:pt x="95677" y="197212"/>
                    <a:pt x="123014" y="232359"/>
                    <a:pt x="162066" y="232359"/>
                  </a:cubicBezTo>
                  <a:cubicBezTo>
                    <a:pt x="205023" y="232359"/>
                    <a:pt x="228454" y="201117"/>
                    <a:pt x="228454" y="162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</p:grpSp>
      <p:sp>
        <p:nvSpPr>
          <p:cNvPr id="18" name="Группа 20">
            <a:extLst>
              <a:ext uri="{FF2B5EF4-FFF2-40B4-BE49-F238E27FC236}">
                <a16:creationId xmlns:a16="http://schemas.microsoft.com/office/drawing/2014/main" id="{95C52917-68C0-458F-802E-9BAA000F018B}"/>
              </a:ext>
            </a:extLst>
          </p:cNvPr>
          <p:cNvSpPr txBox="1"/>
          <p:nvPr/>
        </p:nvSpPr>
        <p:spPr bwMode="gray">
          <a:xfrm>
            <a:off x="9507893" y="195543"/>
            <a:ext cx="2463281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200" b="1" noProof="1" smtClean="0">
                <a:gradFill>
                  <a:gsLst>
                    <a:gs pos="0">
                      <a:schemeClr val="accent1"/>
                    </a:gs>
                    <a:gs pos="513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</a:rPr>
              <a:t>Воспитание</a:t>
            </a:r>
            <a:endParaRPr lang="ru-RU" sz="2200" b="1" noProof="1">
              <a:gradFill>
                <a:gsLst>
                  <a:gs pos="0">
                    <a:schemeClr val="accent1"/>
                  </a:gs>
                  <a:gs pos="513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9EE55C-A9E7-4073-8406-46103DF6A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1" smtClean="0"/>
              <a:pPr rtl="0"/>
              <a:t>3</a:t>
            </a:fld>
            <a:endParaRPr lang="ru-RU" noProof="1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1068" y="5151261"/>
            <a:ext cx="1700931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9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Мужчина сидит за столом и держит книгу">
            <a:extLst>
              <a:ext uri="{FF2B5EF4-FFF2-40B4-BE49-F238E27FC236}">
                <a16:creationId xmlns:a16="http://schemas.microsoft.com/office/drawing/2014/main" id="{DF80E271-E84B-449B-9CF0-F34E075335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000" y="0"/>
            <a:ext cx="5472000" cy="4400541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58C420A-3AEC-4BE5-BD90-C854A306696C}"/>
              </a:ext>
            </a:extLst>
          </p:cNvPr>
          <p:cNvSpPr>
            <a:spLocks noGrp="1"/>
          </p:cNvSpPr>
          <p:nvPr>
            <p:ph type="title"/>
          </p:nvPr>
        </p:nvSpPr>
        <p:spPr bwMode="ltGray"/>
        <p:txBody>
          <a:bodyPr rtlCol="0"/>
          <a:lstStyle/>
          <a:p>
            <a:pPr rtl="0"/>
            <a:r>
              <a:rPr lang="ru-RU" dirty="0" smtClean="0"/>
              <a:t>Руководитель</a:t>
            </a:r>
            <a:endParaRPr lang="ru-RU" dirty="0"/>
          </a:p>
        </p:txBody>
      </p:sp>
      <p:cxnSp>
        <p:nvCxnSpPr>
          <p:cNvPr id="12" name="Прямая соединительная линия 11" title="Разделитель">
            <a:extLst>
              <a:ext uri="{FF2B5EF4-FFF2-40B4-BE49-F238E27FC236}">
                <a16:creationId xmlns:a16="http://schemas.microsoft.com/office/drawing/2014/main" id="{3E48293B-B086-4048-863C-47E7C47880A1}"/>
              </a:ext>
            </a:extLst>
          </p:cNvPr>
          <p:cNvCxnSpPr>
            <a:cxnSpLocks/>
          </p:cNvCxnSpPr>
          <p:nvPr/>
        </p:nvCxnSpPr>
        <p:spPr bwMode="ltGray">
          <a:xfrm>
            <a:off x="680728" y="5491163"/>
            <a:ext cx="4974545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бъект 1">
            <a:extLst>
              <a:ext uri="{FF2B5EF4-FFF2-40B4-BE49-F238E27FC236}">
                <a16:creationId xmlns:a16="http://schemas.microsoft.com/office/drawing/2014/main" id="{1AC9E886-BD82-4757-912B-F7589A22164F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680728" y="5657850"/>
            <a:ext cx="4974545" cy="1128713"/>
          </a:xfrm>
        </p:spPr>
        <p:txBody>
          <a:bodyPr rtlCol="0"/>
          <a:lstStyle/>
          <a:p>
            <a:pPr rtl="0"/>
            <a:r>
              <a:rPr lang="ru-RU" dirty="0" smtClean="0"/>
              <a:t>Открыты для диалога</a:t>
            </a:r>
          </a:p>
          <a:p>
            <a:pPr rtl="0"/>
            <a:r>
              <a:rPr lang="ru-RU" dirty="0" smtClean="0"/>
              <a:t>Открыты для нового</a:t>
            </a:r>
          </a:p>
          <a:p>
            <a:pPr rtl="0"/>
            <a:endParaRPr lang="ru-RU" dirty="0"/>
          </a:p>
        </p:txBody>
      </p:sp>
      <p:sp>
        <p:nvSpPr>
          <p:cNvPr id="16" name="Прямоугольник 15" title="Фон для значка">
            <a:extLst>
              <a:ext uri="{FF2B5EF4-FFF2-40B4-BE49-F238E27FC236}">
                <a16:creationId xmlns:a16="http://schemas.microsoft.com/office/drawing/2014/main" id="{05860339-31F7-4884-957E-5C40F818EBB8}"/>
              </a:ext>
            </a:extLst>
          </p:cNvPr>
          <p:cNvSpPr/>
          <p:nvPr/>
        </p:nvSpPr>
        <p:spPr>
          <a:xfrm>
            <a:off x="6646382" y="684890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25" name="Рисунок 24" descr="Золотые слитки" title="Значок заполнителя">
            <a:extLst>
              <a:ext uri="{FF2B5EF4-FFF2-40B4-BE49-F238E27FC236}">
                <a16:creationId xmlns:a16="http://schemas.microsoft.com/office/drawing/2014/main" id="{7CF8B318-D925-4AA4-A626-B915F8B960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966580" y="984023"/>
            <a:ext cx="516155" cy="516155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0F0E443A-F987-4A67-86AD-557D61E47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5657" y="2428628"/>
            <a:ext cx="2178000" cy="719999"/>
          </a:xfrm>
        </p:spPr>
        <p:txBody>
          <a:bodyPr rtlCol="0"/>
          <a:lstStyle/>
          <a:p>
            <a:pPr rtl="0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Выбор приоритетов</a:t>
            </a:r>
          </a:p>
        </p:txBody>
      </p:sp>
      <p:cxnSp>
        <p:nvCxnSpPr>
          <p:cNvPr id="18" name="Прямая соединительная линия 17" title="Разделитель">
            <a:extLst>
              <a:ext uri="{FF2B5EF4-FFF2-40B4-BE49-F238E27FC236}">
                <a16:creationId xmlns:a16="http://schemas.microsoft.com/office/drawing/2014/main" id="{45C26E9A-3991-49A2-8D63-94C577E8A0AC}"/>
              </a:ext>
            </a:extLst>
          </p:cNvPr>
          <p:cNvCxnSpPr>
            <a:cxnSpLocks/>
          </p:cNvCxnSpPr>
          <p:nvPr/>
        </p:nvCxnSpPr>
        <p:spPr>
          <a:xfrm>
            <a:off x="6450657" y="3029662"/>
            <a:ext cx="1548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Текст 6">
            <a:extLst>
              <a:ext uri="{FF2B5EF4-FFF2-40B4-BE49-F238E27FC236}">
                <a16:creationId xmlns:a16="http://schemas.microsoft.com/office/drawing/2014/main" id="{34535CB7-70A5-4E0C-835B-C50960E5BC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7627" y="3207707"/>
            <a:ext cx="1800000" cy="1569269"/>
          </a:xfrm>
        </p:spPr>
        <p:txBody>
          <a:bodyPr rtlCol="0"/>
          <a:lstStyle/>
          <a:p>
            <a:pPr rtl="0"/>
            <a:r>
              <a:rPr lang="ru-RU" dirty="0" smtClean="0"/>
              <a:t>Готовы ли руководители поставить СТУДЕНТА в приоритет?</a:t>
            </a:r>
            <a:endParaRPr lang="ru-RU" dirty="0"/>
          </a:p>
        </p:txBody>
      </p:sp>
      <p:sp>
        <p:nvSpPr>
          <p:cNvPr id="15" name="Прямоугольник 14" title="Фон для значка">
            <a:extLst>
              <a:ext uri="{FF2B5EF4-FFF2-40B4-BE49-F238E27FC236}">
                <a16:creationId xmlns:a16="http://schemas.microsoft.com/office/drawing/2014/main" id="{056960D0-0A22-4E28-82F3-B9AA805E96A4}"/>
              </a:ext>
            </a:extLst>
          </p:cNvPr>
          <p:cNvSpPr/>
          <p:nvPr/>
        </p:nvSpPr>
        <p:spPr>
          <a:xfrm>
            <a:off x="8560422" y="684890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29" name="Рисунок 28" descr="Карандаш" title="Значок заполнителя">
            <a:extLst>
              <a:ext uri="{FF2B5EF4-FFF2-40B4-BE49-F238E27FC236}">
                <a16:creationId xmlns:a16="http://schemas.microsoft.com/office/drawing/2014/main" id="{87645AAE-99D6-4DF7-BBA8-ACD6942E164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44449" y="984023"/>
            <a:ext cx="516155" cy="516155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FA562AA1-9ED1-4AA1-8F21-A53B5A69CB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51002" y="2428627"/>
            <a:ext cx="1800000" cy="360000"/>
          </a:xfrm>
        </p:spPr>
        <p:txBody>
          <a:bodyPr rtlCol="0"/>
          <a:lstStyle/>
          <a:p>
            <a:pPr rtl="0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Согласование</a:t>
            </a:r>
          </a:p>
        </p:txBody>
      </p:sp>
      <p:cxnSp>
        <p:nvCxnSpPr>
          <p:cNvPr id="19" name="Прямая соединительная линия 18" title="Разделитель">
            <a:extLst>
              <a:ext uri="{FF2B5EF4-FFF2-40B4-BE49-F238E27FC236}">
                <a16:creationId xmlns:a16="http://schemas.microsoft.com/office/drawing/2014/main" id="{4EAA895A-8A04-4C68-83A5-3E4F5209FB7E}"/>
              </a:ext>
            </a:extLst>
          </p:cNvPr>
          <p:cNvCxnSpPr>
            <a:cxnSpLocks/>
          </p:cNvCxnSpPr>
          <p:nvPr/>
        </p:nvCxnSpPr>
        <p:spPr>
          <a:xfrm>
            <a:off x="8277002" y="3029662"/>
            <a:ext cx="15480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Текст 8">
            <a:extLst>
              <a:ext uri="{FF2B5EF4-FFF2-40B4-BE49-F238E27FC236}">
                <a16:creationId xmlns:a16="http://schemas.microsoft.com/office/drawing/2014/main" id="{29E0145E-8E4E-439B-A78F-92EC279B32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69456" y="3261450"/>
            <a:ext cx="1800000" cy="720000"/>
          </a:xfrm>
        </p:spPr>
        <p:txBody>
          <a:bodyPr rtlCol="0"/>
          <a:lstStyle/>
          <a:p>
            <a:pPr rtl="0"/>
            <a:r>
              <a:rPr lang="ru-RU" dirty="0" smtClean="0"/>
              <a:t>Готовы ли руководители принимать мнение студентов?</a:t>
            </a:r>
            <a:endParaRPr lang="ru-RU" dirty="0"/>
          </a:p>
        </p:txBody>
      </p:sp>
      <p:sp>
        <p:nvSpPr>
          <p:cNvPr id="17" name="Прямоугольник 16" title="Фон для значка">
            <a:extLst>
              <a:ext uri="{FF2B5EF4-FFF2-40B4-BE49-F238E27FC236}">
                <a16:creationId xmlns:a16="http://schemas.microsoft.com/office/drawing/2014/main" id="{7AEBBE7F-98BB-4059-8F15-7198C7DAC337}"/>
              </a:ext>
            </a:extLst>
          </p:cNvPr>
          <p:cNvSpPr/>
          <p:nvPr/>
        </p:nvSpPr>
        <p:spPr>
          <a:xfrm>
            <a:off x="10355165" y="684890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77D79B0F-EFCB-42B1-AEAE-0FE4763D44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962842" y="2428626"/>
            <a:ext cx="1800000" cy="360000"/>
          </a:xfrm>
        </p:spPr>
        <p:txBody>
          <a:bodyPr rtlCol="0"/>
          <a:lstStyle/>
          <a:p>
            <a:pPr rtl="0"/>
            <a:r>
              <a:rPr lang="ru-RU" dirty="0" smtClean="0"/>
              <a:t>Модернизация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Прямая соединительная линия 19" title="Разделитель">
            <a:extLst>
              <a:ext uri="{FF2B5EF4-FFF2-40B4-BE49-F238E27FC236}">
                <a16:creationId xmlns:a16="http://schemas.microsoft.com/office/drawing/2014/main" id="{59D2C94E-1924-4389-B84A-2828D610B220}"/>
              </a:ext>
            </a:extLst>
          </p:cNvPr>
          <p:cNvCxnSpPr>
            <a:cxnSpLocks/>
          </p:cNvCxnSpPr>
          <p:nvPr/>
        </p:nvCxnSpPr>
        <p:spPr>
          <a:xfrm>
            <a:off x="10108860" y="3029662"/>
            <a:ext cx="1548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10">
            <a:extLst>
              <a:ext uri="{FF2B5EF4-FFF2-40B4-BE49-F238E27FC236}">
                <a16:creationId xmlns:a16="http://schemas.microsoft.com/office/drawing/2014/main" id="{1D0238C6-EDC9-431C-B062-27BAF34CDE1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006504" y="3272341"/>
            <a:ext cx="1800000" cy="720000"/>
          </a:xfrm>
        </p:spPr>
        <p:txBody>
          <a:bodyPr rtlCol="0"/>
          <a:lstStyle/>
          <a:p>
            <a:pPr rtl="0"/>
            <a:r>
              <a:rPr lang="ru-RU" dirty="0" smtClean="0"/>
              <a:t>Готовы ли руководители для нового?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234C221-D094-445D-A8B7-0030E81656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56322" y="984023"/>
            <a:ext cx="512108" cy="5182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61911" y="5156094"/>
            <a:ext cx="1700931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3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4B73C415-D670-4716-A5EC-CC4D52CA2BAC}" type="slidenum">
              <a:rPr lang="ru-RU" noProof="0" smtClean="0"/>
              <a:pPr rtl="0"/>
              <a:t>5</a:t>
            </a:fld>
            <a:endParaRPr lang="ru-RU" noProof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-1"/>
            <a:ext cx="6299200" cy="68580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7854" y="5513855"/>
            <a:ext cx="1344145" cy="134414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80327" y="3873239"/>
            <a:ext cx="327429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Быть на одной волне 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7509"/>
            <a:ext cx="3080327" cy="46204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417127" cy="36114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474" y="886145"/>
            <a:ext cx="1207526" cy="120752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565" y="362565"/>
            <a:ext cx="1047161" cy="104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1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Интеллектуальные часы на запястье">
            <a:extLst>
              <a:ext uri="{FF2B5EF4-FFF2-40B4-BE49-F238E27FC236}">
                <a16:creationId xmlns:a16="http://schemas.microsoft.com/office/drawing/2014/main" id="{8B618502-6263-424A-824A-C269440BC60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000" y="9331"/>
            <a:ext cx="5472000" cy="4388584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58C420A-3AEC-4BE5-BD90-C854A306696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680728" y="3990781"/>
            <a:ext cx="4974545" cy="1343025"/>
          </a:xfrm>
        </p:spPr>
        <p:txBody>
          <a:bodyPr rtlCol="0"/>
          <a:lstStyle/>
          <a:p>
            <a:pPr rtl="0"/>
            <a:r>
              <a:rPr lang="ru-RU" dirty="0" smtClean="0"/>
              <a:t>Доверие</a:t>
            </a:r>
            <a:endParaRPr lang="ru-RU" dirty="0"/>
          </a:p>
        </p:txBody>
      </p:sp>
      <p:cxnSp>
        <p:nvCxnSpPr>
          <p:cNvPr id="12" name="Прямая соединительная линия 11" title="Разделитель">
            <a:extLst>
              <a:ext uri="{FF2B5EF4-FFF2-40B4-BE49-F238E27FC236}">
                <a16:creationId xmlns:a16="http://schemas.microsoft.com/office/drawing/2014/main" id="{3E48293B-B086-4048-863C-47E7C47880A1}"/>
              </a:ext>
            </a:extLst>
          </p:cNvPr>
          <p:cNvCxnSpPr>
            <a:cxnSpLocks/>
          </p:cNvCxnSpPr>
          <p:nvPr/>
        </p:nvCxnSpPr>
        <p:spPr bwMode="gray">
          <a:xfrm>
            <a:off x="680728" y="5500494"/>
            <a:ext cx="4974545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бъект 1">
            <a:extLst>
              <a:ext uri="{FF2B5EF4-FFF2-40B4-BE49-F238E27FC236}">
                <a16:creationId xmlns:a16="http://schemas.microsoft.com/office/drawing/2014/main" id="{1AC9E886-BD82-4757-912B-F7589A22164F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680728" y="5667181"/>
            <a:ext cx="4974545" cy="707513"/>
          </a:xfrm>
        </p:spPr>
        <p:txBody>
          <a:bodyPr rtlCol="0"/>
          <a:lstStyle/>
          <a:p>
            <a:pPr rtl="0"/>
            <a:r>
              <a:rPr lang="ru-RU" dirty="0" smtClean="0"/>
              <a:t>Не спрятаться за отчетами, документами и дверьми</a:t>
            </a:r>
            <a:endParaRPr lang="ru-RU" dirty="0"/>
          </a:p>
        </p:txBody>
      </p:sp>
      <p:sp>
        <p:nvSpPr>
          <p:cNvPr id="16" name="Прямоугольник 15" title="Фон для значка">
            <a:extLst>
              <a:ext uri="{FF2B5EF4-FFF2-40B4-BE49-F238E27FC236}">
                <a16:creationId xmlns:a16="http://schemas.microsoft.com/office/drawing/2014/main" id="{05860339-31F7-4884-957E-5C40F818EBB8}"/>
              </a:ext>
            </a:extLst>
          </p:cNvPr>
          <p:cNvSpPr/>
          <p:nvPr/>
        </p:nvSpPr>
        <p:spPr>
          <a:xfrm>
            <a:off x="7421366" y="1118056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4" name="Рисунок 33" descr="Центр мишени" title="Значок заполнителя">
            <a:extLst>
              <a:ext uri="{FF2B5EF4-FFF2-40B4-BE49-F238E27FC236}">
                <a16:creationId xmlns:a16="http://schemas.microsoft.com/office/drawing/2014/main" id="{01B04A53-CFF0-41E3-A36F-790D2F6B63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721177" y="1417867"/>
            <a:ext cx="514800" cy="514800"/>
          </a:xfrm>
          <a:prstGeom prst="rect">
            <a:avLst/>
          </a:prstGeo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id="{77D79B0F-EFCB-42B1-AEAE-0FE4763D44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78577" y="2369678"/>
            <a:ext cx="1800000" cy="360000"/>
          </a:xfrm>
        </p:spPr>
        <p:txBody>
          <a:bodyPr rtlCol="0"/>
          <a:lstStyle/>
          <a:p>
            <a:pPr rtl="0"/>
            <a:r>
              <a:rPr lang="ru-RU" dirty="0" smtClean="0"/>
              <a:t>Услышать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Прямая соединительная линия 17" title="Разделитель">
            <a:extLst>
              <a:ext uri="{FF2B5EF4-FFF2-40B4-BE49-F238E27FC236}">
                <a16:creationId xmlns:a16="http://schemas.microsoft.com/office/drawing/2014/main" id="{45C26E9A-3991-49A2-8D63-94C577E8A0AC}"/>
              </a:ext>
            </a:extLst>
          </p:cNvPr>
          <p:cNvCxnSpPr>
            <a:cxnSpLocks/>
          </p:cNvCxnSpPr>
          <p:nvPr/>
        </p:nvCxnSpPr>
        <p:spPr>
          <a:xfrm>
            <a:off x="7204577" y="2866878"/>
            <a:ext cx="1548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 title="Фон для значка">
            <a:extLst>
              <a:ext uri="{FF2B5EF4-FFF2-40B4-BE49-F238E27FC236}">
                <a16:creationId xmlns:a16="http://schemas.microsoft.com/office/drawing/2014/main" id="{056960D0-0A22-4E28-82F3-B9AA805E96A4}"/>
              </a:ext>
            </a:extLst>
          </p:cNvPr>
          <p:cNvSpPr/>
          <p:nvPr/>
        </p:nvSpPr>
        <p:spPr>
          <a:xfrm>
            <a:off x="9745466" y="1118056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2" name="Рисунок 31" descr="Лектор" title="Значок заполнителя">
            <a:extLst>
              <a:ext uri="{FF2B5EF4-FFF2-40B4-BE49-F238E27FC236}">
                <a16:creationId xmlns:a16="http://schemas.microsoft.com/office/drawing/2014/main" id="{A67046E4-7EA7-414C-8B67-BE9C73705C8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045277" y="1417867"/>
            <a:ext cx="514800" cy="5148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7325661-92B1-4FD6-80E6-C1A1C5F5B8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13677" y="2369678"/>
            <a:ext cx="2178000" cy="360000"/>
          </a:xfrm>
        </p:spPr>
        <p:txBody>
          <a:bodyPr rtlCol="0"/>
          <a:lstStyle/>
          <a:p>
            <a:pPr rtl="0"/>
            <a:r>
              <a:rPr lang="ru-RU" dirty="0" smtClean="0"/>
              <a:t>Поверить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Прямая соединительная линия 18" title="Разделитель">
            <a:extLst>
              <a:ext uri="{FF2B5EF4-FFF2-40B4-BE49-F238E27FC236}">
                <a16:creationId xmlns:a16="http://schemas.microsoft.com/office/drawing/2014/main" id="{4EAA895A-8A04-4C68-83A5-3E4F5209FB7E}"/>
              </a:ext>
            </a:extLst>
          </p:cNvPr>
          <p:cNvCxnSpPr>
            <a:cxnSpLocks/>
          </p:cNvCxnSpPr>
          <p:nvPr/>
        </p:nvCxnSpPr>
        <p:spPr>
          <a:xfrm>
            <a:off x="9528677" y="2866878"/>
            <a:ext cx="15480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 title="Фон для значка">
            <a:extLst>
              <a:ext uri="{FF2B5EF4-FFF2-40B4-BE49-F238E27FC236}">
                <a16:creationId xmlns:a16="http://schemas.microsoft.com/office/drawing/2014/main" id="{7AEBBE7F-98BB-4059-8F15-7198C7DAC337}"/>
              </a:ext>
            </a:extLst>
          </p:cNvPr>
          <p:cNvSpPr/>
          <p:nvPr/>
        </p:nvSpPr>
        <p:spPr>
          <a:xfrm>
            <a:off x="7445219" y="3166689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21" name="Рисунок 20" descr="Сеть" title="Значок заполнителя">
            <a:extLst>
              <a:ext uri="{FF2B5EF4-FFF2-40B4-BE49-F238E27FC236}">
                <a16:creationId xmlns:a16="http://schemas.microsoft.com/office/drawing/2014/main" id="{E34FD3C6-9F01-4A17-AD96-054AF500405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745030" y="3428786"/>
            <a:ext cx="514800" cy="514800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0F0E443A-F987-4A67-86AD-557D61E47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04530" y="4481641"/>
            <a:ext cx="2395800" cy="360000"/>
          </a:xfrm>
        </p:spPr>
        <p:txBody>
          <a:bodyPr rtlCol="0"/>
          <a:lstStyle/>
          <a:p>
            <a:pPr rtl="0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Помочь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Прямая соединительная линия 27" title="Разделитель">
            <a:extLst>
              <a:ext uri="{FF2B5EF4-FFF2-40B4-BE49-F238E27FC236}">
                <a16:creationId xmlns:a16="http://schemas.microsoft.com/office/drawing/2014/main" id="{FDEE8591-D916-4064-8CD3-2AD3F759B9E2}"/>
              </a:ext>
            </a:extLst>
          </p:cNvPr>
          <p:cNvCxnSpPr>
            <a:cxnSpLocks/>
          </p:cNvCxnSpPr>
          <p:nvPr/>
        </p:nvCxnSpPr>
        <p:spPr>
          <a:xfrm>
            <a:off x="7228430" y="4981785"/>
            <a:ext cx="1548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 title="Фон для значка">
            <a:extLst>
              <a:ext uri="{FF2B5EF4-FFF2-40B4-BE49-F238E27FC236}">
                <a16:creationId xmlns:a16="http://schemas.microsoft.com/office/drawing/2014/main" id="{A892DD94-78B8-4911-A32B-3B174E2921B2}"/>
              </a:ext>
            </a:extLst>
          </p:cNvPr>
          <p:cNvSpPr/>
          <p:nvPr/>
        </p:nvSpPr>
        <p:spPr>
          <a:xfrm>
            <a:off x="9745466" y="3211461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0" name="Рисунок 29" descr="Мегафон" title="Значок заполнителя">
            <a:extLst>
              <a:ext uri="{FF2B5EF4-FFF2-40B4-BE49-F238E27FC236}">
                <a16:creationId xmlns:a16="http://schemas.microsoft.com/office/drawing/2014/main" id="{72D31FC8-7143-4EC0-8D99-6AE8BC0B8DF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018237" y="3475981"/>
            <a:ext cx="514800" cy="514800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FA562AA1-9ED1-4AA1-8F21-A53B5A69CB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41216" y="4483041"/>
            <a:ext cx="1800000" cy="360000"/>
          </a:xfrm>
        </p:spPr>
        <p:txBody>
          <a:bodyPr rtlCol="0"/>
          <a:lstStyle/>
          <a:p>
            <a:pPr rtl="0"/>
            <a:r>
              <a:rPr lang="ru-RU" dirty="0" smtClean="0"/>
              <a:t>Сохранить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Прямая соединительная линия 19" title="Разделитель">
            <a:extLst>
              <a:ext uri="{FF2B5EF4-FFF2-40B4-BE49-F238E27FC236}">
                <a16:creationId xmlns:a16="http://schemas.microsoft.com/office/drawing/2014/main" id="{59D2C94E-1924-4389-B84A-2828D610B220}"/>
              </a:ext>
            </a:extLst>
          </p:cNvPr>
          <p:cNvCxnSpPr>
            <a:cxnSpLocks/>
          </p:cNvCxnSpPr>
          <p:nvPr/>
        </p:nvCxnSpPr>
        <p:spPr>
          <a:xfrm>
            <a:off x="9501637" y="4981785"/>
            <a:ext cx="1548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234C221-D094-445D-A8B7-0030E81656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772000" y="6374694"/>
            <a:ext cx="420000" cy="421200"/>
          </a:xfrm>
        </p:spPr>
        <p:txBody>
          <a:bodyPr rtlCol="0"/>
          <a:lstStyle/>
          <a:p>
            <a:pPr rtl="0"/>
            <a:fld id="{4B73C415-D670-4716-A5EC-CC4D52CA2BAC}" type="slidenum">
              <a:rPr lang="ru-RU" smtClean="0"/>
              <a:pPr rtl="0"/>
              <a:t>6</a:t>
            </a:fld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60001" y="5246001"/>
            <a:ext cx="1612000" cy="1612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4363" y="9331"/>
            <a:ext cx="5489637" cy="308737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06" y="1638085"/>
            <a:ext cx="4390130" cy="292675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00" y="2805308"/>
            <a:ext cx="3990368" cy="266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4B73C415-D670-4716-A5EC-CC4D52CA2BAC}" type="slidenum">
              <a:rPr lang="ru-RU" noProof="0" smtClean="0"/>
              <a:pPr rtl="0"/>
              <a:t>7</a:t>
            </a:fld>
            <a:endParaRPr lang="ru-RU" noProof="0"/>
          </a:p>
        </p:txBody>
      </p:sp>
      <p:sp>
        <p:nvSpPr>
          <p:cNvPr id="14" name="Прямоугольник 13"/>
          <p:cNvSpPr/>
          <p:nvPr/>
        </p:nvSpPr>
        <p:spPr>
          <a:xfrm>
            <a:off x="6097388" y="575025"/>
            <a:ext cx="3656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vk.com/smena_katarsis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348" y="1213493"/>
            <a:ext cx="5151870" cy="51518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2517" y="5248517"/>
            <a:ext cx="1609483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6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Люди на собрании, сидящие за столом">
            <a:extLst>
              <a:ext uri="{FF2B5EF4-FFF2-40B4-BE49-F238E27FC236}">
                <a16:creationId xmlns:a16="http://schemas.microsoft.com/office/drawing/2014/main" id="{183BC1DD-FC8F-4036-B43A-743B2FF4F02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1" name="Прямоугольник 30" title="Темный полупрозрачный фон">
            <a:extLst>
              <a:ext uri="{FF2B5EF4-FFF2-40B4-BE49-F238E27FC236}">
                <a16:creationId xmlns:a16="http://schemas.microsoft.com/office/drawing/2014/main" id="{F6A60A77-3CD9-2340-9CBF-AB127828C253}"/>
              </a:ext>
            </a:extLst>
          </p:cNvPr>
          <p:cNvSpPr/>
          <p:nvPr/>
        </p:nvSpPr>
        <p:spPr>
          <a:xfrm>
            <a:off x="0" y="0"/>
            <a:ext cx="12192000" cy="6786563"/>
          </a:xfrm>
          <a:prstGeom prst="rect">
            <a:avLst/>
          </a:prstGeom>
          <a:gradFill>
            <a:gsLst>
              <a:gs pos="36000">
                <a:schemeClr val="tx1">
                  <a:alpha val="40000"/>
                </a:schemeClr>
              </a:gs>
              <a:gs pos="100000">
                <a:schemeClr val="tx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1"/>
          </a:p>
        </p:txBody>
      </p:sp>
      <p:sp>
        <p:nvSpPr>
          <p:cNvPr id="30" name="Прямоугольник 29" title="Светлый полупрозрачный фон">
            <a:extLst>
              <a:ext uri="{FF2B5EF4-FFF2-40B4-BE49-F238E27FC236}">
                <a16:creationId xmlns:a16="http://schemas.microsoft.com/office/drawing/2014/main" id="{2AFED906-603E-4575-A8EB-18849F6201A6}"/>
              </a:ext>
            </a:extLst>
          </p:cNvPr>
          <p:cNvSpPr/>
          <p:nvPr/>
        </p:nvSpPr>
        <p:spPr>
          <a:xfrm>
            <a:off x="0" y="1"/>
            <a:ext cx="432001" cy="636536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8F2B1-EF8F-4772-ADA1-4195B20EBA7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72939" y="-107582"/>
            <a:ext cx="7278284" cy="2387600"/>
          </a:xfrm>
        </p:spPr>
        <p:txBody>
          <a:bodyPr rtlCol="0"/>
          <a:lstStyle/>
          <a:p>
            <a:pPr rtl="0"/>
            <a:r>
              <a:rPr lang="ru-RU" noProof="1" smtClean="0"/>
              <a:t>Дать возможность проявить себя</a:t>
            </a:r>
            <a:endParaRPr lang="ru-RU" noProof="1"/>
          </a:p>
        </p:txBody>
      </p:sp>
      <p:cxnSp>
        <p:nvCxnSpPr>
          <p:cNvPr id="15" name="Прямая соединительная линия 14" title="Разделитель">
            <a:extLst>
              <a:ext uri="{FF2B5EF4-FFF2-40B4-BE49-F238E27FC236}">
                <a16:creationId xmlns:a16="http://schemas.microsoft.com/office/drawing/2014/main" id="{642D433C-2521-498F-AEB8-751A77CDE32F}"/>
              </a:ext>
            </a:extLst>
          </p:cNvPr>
          <p:cNvCxnSpPr>
            <a:cxnSpLocks/>
          </p:cNvCxnSpPr>
          <p:nvPr/>
        </p:nvCxnSpPr>
        <p:spPr bwMode="gray">
          <a:xfrm flipV="1">
            <a:off x="822036" y="2558473"/>
            <a:ext cx="5929746" cy="27709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5124A8-7554-4DB8-896F-F9946B9CF1F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72938" y="2693764"/>
            <a:ext cx="6491279" cy="1628926"/>
          </a:xfrm>
        </p:spPr>
        <p:txBody>
          <a:bodyPr rtlCol="0"/>
          <a:lstStyle/>
          <a:p>
            <a:pPr rtl="0"/>
            <a:r>
              <a:rPr lang="ru-RU" sz="2800" b="1" noProof="1" smtClean="0"/>
              <a:t>Ребрендинг</a:t>
            </a:r>
          </a:p>
          <a:p>
            <a:pPr rtl="0"/>
            <a:r>
              <a:rPr lang="ru-RU" sz="2800" b="1" noProof="1" smtClean="0"/>
              <a:t>Социальные сети</a:t>
            </a:r>
          </a:p>
          <a:p>
            <a:pPr rtl="0"/>
            <a:r>
              <a:rPr lang="ru-RU" sz="2800" b="1" noProof="1" smtClean="0"/>
              <a:t>Видеоконкурсы</a:t>
            </a:r>
          </a:p>
          <a:p>
            <a:pPr rtl="0"/>
            <a:r>
              <a:rPr lang="ru-RU" sz="2800" b="1" noProof="1" smtClean="0"/>
              <a:t>Фотопроекты</a:t>
            </a:r>
          </a:p>
          <a:p>
            <a:pPr rtl="0"/>
            <a:endParaRPr lang="ru-RU" noProof="1" smtClean="0"/>
          </a:p>
          <a:p>
            <a:pPr rtl="0"/>
            <a:endParaRPr lang="ru-RU" noProof="1" smtClean="0"/>
          </a:p>
        </p:txBody>
      </p:sp>
      <p:grpSp>
        <p:nvGrpSpPr>
          <p:cNvPr id="21" name="Группа 20" hidden="1" title="Логотип">
            <a:extLst>
              <a:ext uri="{FF2B5EF4-FFF2-40B4-BE49-F238E27FC236}">
                <a16:creationId xmlns:a16="http://schemas.microsoft.com/office/drawing/2014/main" id="{B6C6CF9E-253E-4427-A32A-5C2467E9C3E7}"/>
              </a:ext>
            </a:extLst>
          </p:cNvPr>
          <p:cNvGrpSpPr/>
          <p:nvPr/>
        </p:nvGrpSpPr>
        <p:grpSpPr>
          <a:xfrm>
            <a:off x="10474628" y="262234"/>
            <a:ext cx="1404722" cy="299741"/>
            <a:chOff x="6510608" y="1858229"/>
            <a:chExt cx="2159571" cy="460812"/>
          </a:xfrm>
          <a:gradFill>
            <a:gsLst>
              <a:gs pos="0">
                <a:schemeClr val="accent1"/>
              </a:gs>
              <a:gs pos="51300">
                <a:schemeClr val="accent2"/>
              </a:gs>
              <a:gs pos="100000">
                <a:schemeClr val="accent3"/>
              </a:gs>
            </a:gsLst>
            <a:lin ang="0" scaled="0"/>
          </a:gradFill>
        </p:grpSpPr>
        <p:sp>
          <p:nvSpPr>
            <p:cNvPr id="22" name="Полилиния: Фигура 21">
              <a:extLst>
                <a:ext uri="{FF2B5EF4-FFF2-40B4-BE49-F238E27FC236}">
                  <a16:creationId xmlns:a16="http://schemas.microsoft.com/office/drawing/2014/main" id="{56EFE9CD-48EA-4600-88AA-120E29187B70}"/>
                </a:ext>
              </a:extLst>
            </p:cNvPr>
            <p:cNvSpPr/>
            <p:nvPr/>
          </p:nvSpPr>
          <p:spPr>
            <a:xfrm>
              <a:off x="6510608" y="1858229"/>
              <a:ext cx="351467" cy="351467"/>
            </a:xfrm>
            <a:custGeom>
              <a:avLst/>
              <a:gdLst>
                <a:gd name="connsiteX0" fmla="*/ 154255 w 351467"/>
                <a:gd name="connsiteY0" fmla="*/ 228454 h 351467"/>
                <a:gd name="connsiteX1" fmla="*/ 29289 w 351467"/>
                <a:gd name="connsiteY1" fmla="*/ 29289 h 351467"/>
                <a:gd name="connsiteX2" fmla="*/ 115203 w 351467"/>
                <a:gd name="connsiteY2" fmla="*/ 29289 h 351467"/>
                <a:gd name="connsiteX3" fmla="*/ 193307 w 351467"/>
                <a:gd name="connsiteY3" fmla="*/ 162065 h 351467"/>
                <a:gd name="connsiteX4" fmla="*/ 271411 w 351467"/>
                <a:gd name="connsiteY4" fmla="*/ 29289 h 351467"/>
                <a:gd name="connsiteX5" fmla="*/ 353420 w 351467"/>
                <a:gd name="connsiteY5" fmla="*/ 29289 h 351467"/>
                <a:gd name="connsiteX6" fmla="*/ 228454 w 351467"/>
                <a:gd name="connsiteY6" fmla="*/ 224548 h 351467"/>
                <a:gd name="connsiteX7" fmla="*/ 228454 w 351467"/>
                <a:gd name="connsiteY7" fmla="*/ 353420 h 351467"/>
                <a:gd name="connsiteX8" fmla="*/ 154255 w 351467"/>
                <a:gd name="connsiteY8" fmla="*/ 353420 h 351467"/>
                <a:gd name="connsiteX9" fmla="*/ 154255 w 351467"/>
                <a:gd name="connsiteY9" fmla="*/ 228454 h 35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467" h="351467">
                  <a:moveTo>
                    <a:pt x="154255" y="228454"/>
                  </a:moveTo>
                  <a:lnTo>
                    <a:pt x="29289" y="29289"/>
                  </a:lnTo>
                  <a:lnTo>
                    <a:pt x="115203" y="29289"/>
                  </a:lnTo>
                  <a:lnTo>
                    <a:pt x="193307" y="162065"/>
                  </a:lnTo>
                  <a:lnTo>
                    <a:pt x="271411" y="29289"/>
                  </a:lnTo>
                  <a:lnTo>
                    <a:pt x="353420" y="29289"/>
                  </a:lnTo>
                  <a:lnTo>
                    <a:pt x="228454" y="224548"/>
                  </a:lnTo>
                  <a:lnTo>
                    <a:pt x="228454" y="353420"/>
                  </a:lnTo>
                  <a:lnTo>
                    <a:pt x="154255" y="353420"/>
                  </a:lnTo>
                  <a:lnTo>
                    <a:pt x="154255" y="2284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3" name="Полилиния: Фигура 22">
              <a:extLst>
                <a:ext uri="{FF2B5EF4-FFF2-40B4-BE49-F238E27FC236}">
                  <a16:creationId xmlns:a16="http://schemas.microsoft.com/office/drawing/2014/main" id="{F519FE9E-CD3D-4D03-9E47-BC22664E57E7}"/>
                </a:ext>
              </a:extLst>
            </p:cNvPr>
            <p:cNvSpPr/>
            <p:nvPr/>
          </p:nvSpPr>
          <p:spPr>
            <a:xfrm>
              <a:off x="6783972" y="1928522"/>
              <a:ext cx="312415" cy="312415"/>
            </a:xfrm>
            <a:custGeom>
              <a:avLst/>
              <a:gdLst>
                <a:gd name="connsiteX0" fmla="*/ 29289 w 312415"/>
                <a:gd name="connsiteY0" fmla="*/ 162065 h 312415"/>
                <a:gd name="connsiteX1" fmla="*/ 29289 w 312415"/>
                <a:gd name="connsiteY1" fmla="*/ 162065 h 312415"/>
                <a:gd name="connsiteX2" fmla="*/ 165971 w 312415"/>
                <a:gd name="connsiteY2" fmla="*/ 29289 h 312415"/>
                <a:gd name="connsiteX3" fmla="*/ 302652 w 312415"/>
                <a:gd name="connsiteY3" fmla="*/ 158160 h 312415"/>
                <a:gd name="connsiteX4" fmla="*/ 302652 w 312415"/>
                <a:gd name="connsiteY4" fmla="*/ 158160 h 312415"/>
                <a:gd name="connsiteX5" fmla="*/ 165971 w 312415"/>
                <a:gd name="connsiteY5" fmla="*/ 287031 h 312415"/>
                <a:gd name="connsiteX6" fmla="*/ 29289 w 312415"/>
                <a:gd name="connsiteY6" fmla="*/ 162065 h 312415"/>
                <a:gd name="connsiteX7" fmla="*/ 232359 w 312415"/>
                <a:gd name="connsiteY7" fmla="*/ 162065 h 312415"/>
                <a:gd name="connsiteX8" fmla="*/ 232359 w 312415"/>
                <a:gd name="connsiteY8" fmla="*/ 162065 h 312415"/>
                <a:gd name="connsiteX9" fmla="*/ 165971 w 312415"/>
                <a:gd name="connsiteY9" fmla="*/ 91772 h 312415"/>
                <a:gd name="connsiteX10" fmla="*/ 99582 w 312415"/>
                <a:gd name="connsiteY10" fmla="*/ 162065 h 312415"/>
                <a:gd name="connsiteX11" fmla="*/ 99582 w 312415"/>
                <a:gd name="connsiteY11" fmla="*/ 162065 h 312415"/>
                <a:gd name="connsiteX12" fmla="*/ 165971 w 312415"/>
                <a:gd name="connsiteY12" fmla="*/ 232359 h 312415"/>
                <a:gd name="connsiteX13" fmla="*/ 232359 w 312415"/>
                <a:gd name="connsiteY13" fmla="*/ 162065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2415" h="312415">
                  <a:moveTo>
                    <a:pt x="29289" y="162065"/>
                  </a:moveTo>
                  <a:lnTo>
                    <a:pt x="29289" y="162065"/>
                  </a:lnTo>
                  <a:cubicBezTo>
                    <a:pt x="29289" y="87867"/>
                    <a:pt x="87867" y="29289"/>
                    <a:pt x="165971" y="29289"/>
                  </a:cubicBezTo>
                  <a:cubicBezTo>
                    <a:pt x="244075" y="29289"/>
                    <a:pt x="302652" y="87867"/>
                    <a:pt x="302652" y="158160"/>
                  </a:cubicBezTo>
                  <a:lnTo>
                    <a:pt x="302652" y="158160"/>
                  </a:lnTo>
                  <a:cubicBezTo>
                    <a:pt x="302652" y="228454"/>
                    <a:pt x="244075" y="287031"/>
                    <a:pt x="165971" y="287031"/>
                  </a:cubicBezTo>
                  <a:cubicBezTo>
                    <a:pt x="87867" y="290937"/>
                    <a:pt x="29289" y="236264"/>
                    <a:pt x="29289" y="162065"/>
                  </a:cubicBezTo>
                  <a:close/>
                  <a:moveTo>
                    <a:pt x="232359" y="162065"/>
                  </a:moveTo>
                  <a:lnTo>
                    <a:pt x="232359" y="162065"/>
                  </a:lnTo>
                  <a:cubicBezTo>
                    <a:pt x="232359" y="123013"/>
                    <a:pt x="205023" y="91772"/>
                    <a:pt x="165971" y="91772"/>
                  </a:cubicBezTo>
                  <a:cubicBezTo>
                    <a:pt x="126919" y="91772"/>
                    <a:pt x="99582" y="123013"/>
                    <a:pt x="99582" y="162065"/>
                  </a:cubicBezTo>
                  <a:lnTo>
                    <a:pt x="99582" y="162065"/>
                  </a:lnTo>
                  <a:cubicBezTo>
                    <a:pt x="99582" y="197212"/>
                    <a:pt x="126919" y="232359"/>
                    <a:pt x="165971" y="232359"/>
                  </a:cubicBezTo>
                  <a:cubicBezTo>
                    <a:pt x="208928" y="232359"/>
                    <a:pt x="232359" y="201117"/>
                    <a:pt x="232359" y="162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E0F44737-B820-487B-8BCF-50DFB953CCB1}"/>
                </a:ext>
              </a:extLst>
            </p:cNvPr>
            <p:cNvSpPr/>
            <p:nvPr/>
          </p:nvSpPr>
          <p:spPr>
            <a:xfrm>
              <a:off x="7084671" y="1936333"/>
              <a:ext cx="273363" cy="312415"/>
            </a:xfrm>
            <a:custGeom>
              <a:avLst/>
              <a:gdLst>
                <a:gd name="connsiteX0" fmla="*/ 29289 w 273363"/>
                <a:gd name="connsiteY0" fmla="*/ 189402 h 312415"/>
                <a:gd name="connsiteX1" fmla="*/ 29289 w 273363"/>
                <a:gd name="connsiteY1" fmla="*/ 29289 h 312415"/>
                <a:gd name="connsiteX2" fmla="*/ 99582 w 273363"/>
                <a:gd name="connsiteY2" fmla="*/ 29289 h 312415"/>
                <a:gd name="connsiteX3" fmla="*/ 99582 w 273363"/>
                <a:gd name="connsiteY3" fmla="*/ 169876 h 312415"/>
                <a:gd name="connsiteX4" fmla="*/ 142540 w 273363"/>
                <a:gd name="connsiteY4" fmla="*/ 220643 h 312415"/>
                <a:gd name="connsiteX5" fmla="*/ 185497 w 273363"/>
                <a:gd name="connsiteY5" fmla="*/ 169876 h 312415"/>
                <a:gd name="connsiteX6" fmla="*/ 185497 w 273363"/>
                <a:gd name="connsiteY6" fmla="*/ 29289 h 312415"/>
                <a:gd name="connsiteX7" fmla="*/ 255790 w 273363"/>
                <a:gd name="connsiteY7" fmla="*/ 29289 h 312415"/>
                <a:gd name="connsiteX8" fmla="*/ 255790 w 273363"/>
                <a:gd name="connsiteY8" fmla="*/ 279221 h 312415"/>
                <a:gd name="connsiteX9" fmla="*/ 185497 w 273363"/>
                <a:gd name="connsiteY9" fmla="*/ 279221 h 312415"/>
                <a:gd name="connsiteX10" fmla="*/ 185497 w 273363"/>
                <a:gd name="connsiteY10" fmla="*/ 244074 h 312415"/>
                <a:gd name="connsiteX11" fmla="*/ 111298 w 273363"/>
                <a:gd name="connsiteY11" fmla="*/ 283126 h 312415"/>
                <a:gd name="connsiteX12" fmla="*/ 29289 w 273363"/>
                <a:gd name="connsiteY12" fmla="*/ 189402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363" h="312415">
                  <a:moveTo>
                    <a:pt x="29289" y="189402"/>
                  </a:moveTo>
                  <a:lnTo>
                    <a:pt x="29289" y="29289"/>
                  </a:lnTo>
                  <a:lnTo>
                    <a:pt x="99582" y="29289"/>
                  </a:lnTo>
                  <a:lnTo>
                    <a:pt x="99582" y="169876"/>
                  </a:lnTo>
                  <a:cubicBezTo>
                    <a:pt x="99582" y="205022"/>
                    <a:pt x="115203" y="220643"/>
                    <a:pt x="142540" y="220643"/>
                  </a:cubicBezTo>
                  <a:cubicBezTo>
                    <a:pt x="169876" y="220643"/>
                    <a:pt x="185497" y="205022"/>
                    <a:pt x="185497" y="169876"/>
                  </a:cubicBezTo>
                  <a:lnTo>
                    <a:pt x="185497" y="29289"/>
                  </a:lnTo>
                  <a:lnTo>
                    <a:pt x="255790" y="29289"/>
                  </a:lnTo>
                  <a:lnTo>
                    <a:pt x="255790" y="279221"/>
                  </a:lnTo>
                  <a:lnTo>
                    <a:pt x="185497" y="279221"/>
                  </a:lnTo>
                  <a:lnTo>
                    <a:pt x="185497" y="244074"/>
                  </a:lnTo>
                  <a:cubicBezTo>
                    <a:pt x="169876" y="263600"/>
                    <a:pt x="146445" y="283126"/>
                    <a:pt x="111298" y="283126"/>
                  </a:cubicBezTo>
                  <a:cubicBezTo>
                    <a:pt x="60530" y="283126"/>
                    <a:pt x="29289" y="247980"/>
                    <a:pt x="29289" y="189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5" name="Полилиния: Фигура 24">
              <a:extLst>
                <a:ext uri="{FF2B5EF4-FFF2-40B4-BE49-F238E27FC236}">
                  <a16:creationId xmlns:a16="http://schemas.microsoft.com/office/drawing/2014/main" id="{9F8906E3-194C-4A7B-9B6F-BF9D3EFF28A9}"/>
                </a:ext>
              </a:extLst>
            </p:cNvPr>
            <p:cNvSpPr/>
            <p:nvPr/>
          </p:nvSpPr>
          <p:spPr>
            <a:xfrm>
              <a:off x="7354130" y="1932003"/>
              <a:ext cx="195260" cy="312415"/>
            </a:xfrm>
            <a:custGeom>
              <a:avLst/>
              <a:gdLst>
                <a:gd name="connsiteX0" fmla="*/ 29289 w 195259"/>
                <a:gd name="connsiteY0" fmla="*/ 33618 h 312415"/>
                <a:gd name="connsiteX1" fmla="*/ 99582 w 195259"/>
                <a:gd name="connsiteY1" fmla="*/ 33618 h 312415"/>
                <a:gd name="connsiteX2" fmla="*/ 99582 w 195259"/>
                <a:gd name="connsiteY2" fmla="*/ 84386 h 312415"/>
                <a:gd name="connsiteX3" fmla="*/ 181591 w 195259"/>
                <a:gd name="connsiteY3" fmla="*/ 29713 h 312415"/>
                <a:gd name="connsiteX4" fmla="*/ 181591 w 195259"/>
                <a:gd name="connsiteY4" fmla="*/ 103912 h 312415"/>
                <a:gd name="connsiteX5" fmla="*/ 177686 w 195259"/>
                <a:gd name="connsiteY5" fmla="*/ 103912 h 312415"/>
                <a:gd name="connsiteX6" fmla="*/ 99582 w 195259"/>
                <a:gd name="connsiteY6" fmla="*/ 193731 h 312415"/>
                <a:gd name="connsiteX7" fmla="*/ 99582 w 195259"/>
                <a:gd name="connsiteY7" fmla="*/ 287456 h 312415"/>
                <a:gd name="connsiteX8" fmla="*/ 29289 w 195259"/>
                <a:gd name="connsiteY8" fmla="*/ 287456 h 312415"/>
                <a:gd name="connsiteX9" fmla="*/ 29289 w 195259"/>
                <a:gd name="connsiteY9" fmla="*/ 33618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259" h="312415">
                  <a:moveTo>
                    <a:pt x="29289" y="33618"/>
                  </a:moveTo>
                  <a:lnTo>
                    <a:pt x="99582" y="33618"/>
                  </a:lnTo>
                  <a:lnTo>
                    <a:pt x="99582" y="84386"/>
                  </a:lnTo>
                  <a:cubicBezTo>
                    <a:pt x="115203" y="49239"/>
                    <a:pt x="138634" y="25808"/>
                    <a:pt x="181591" y="29713"/>
                  </a:cubicBezTo>
                  <a:lnTo>
                    <a:pt x="181591" y="103912"/>
                  </a:lnTo>
                  <a:lnTo>
                    <a:pt x="177686" y="103912"/>
                  </a:lnTo>
                  <a:cubicBezTo>
                    <a:pt x="130824" y="103912"/>
                    <a:pt x="99582" y="131248"/>
                    <a:pt x="99582" y="193731"/>
                  </a:cubicBezTo>
                  <a:lnTo>
                    <a:pt x="99582" y="287456"/>
                  </a:lnTo>
                  <a:lnTo>
                    <a:pt x="29289" y="287456"/>
                  </a:lnTo>
                  <a:lnTo>
                    <a:pt x="29289" y="336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6" name="Полилиния: Фигура 25">
              <a:extLst>
                <a:ext uri="{FF2B5EF4-FFF2-40B4-BE49-F238E27FC236}">
                  <a16:creationId xmlns:a16="http://schemas.microsoft.com/office/drawing/2014/main" id="{DBD481A7-D8E6-4EC8-95C1-2C7D2A8766B0}"/>
                </a:ext>
              </a:extLst>
            </p:cNvPr>
            <p:cNvSpPr/>
            <p:nvPr/>
          </p:nvSpPr>
          <p:spPr>
            <a:xfrm>
              <a:off x="7533769" y="1858229"/>
              <a:ext cx="273363" cy="351467"/>
            </a:xfrm>
            <a:custGeom>
              <a:avLst/>
              <a:gdLst>
                <a:gd name="connsiteX0" fmla="*/ 29289 w 273363"/>
                <a:gd name="connsiteY0" fmla="*/ 29289 h 351467"/>
                <a:gd name="connsiteX1" fmla="*/ 99582 w 273363"/>
                <a:gd name="connsiteY1" fmla="*/ 29289 h 351467"/>
                <a:gd name="connsiteX2" fmla="*/ 99582 w 273363"/>
                <a:gd name="connsiteY2" fmla="*/ 290937 h 351467"/>
                <a:gd name="connsiteX3" fmla="*/ 263601 w 273363"/>
                <a:gd name="connsiteY3" fmla="*/ 290937 h 351467"/>
                <a:gd name="connsiteX4" fmla="*/ 263601 w 273363"/>
                <a:gd name="connsiteY4" fmla="*/ 357325 h 351467"/>
                <a:gd name="connsiteX5" fmla="*/ 29289 w 273363"/>
                <a:gd name="connsiteY5" fmla="*/ 357325 h 351467"/>
                <a:gd name="connsiteX6" fmla="*/ 29289 w 273363"/>
                <a:gd name="connsiteY6" fmla="*/ 29289 h 35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363" h="351467">
                  <a:moveTo>
                    <a:pt x="29289" y="29289"/>
                  </a:moveTo>
                  <a:lnTo>
                    <a:pt x="99582" y="29289"/>
                  </a:lnTo>
                  <a:lnTo>
                    <a:pt x="99582" y="290937"/>
                  </a:lnTo>
                  <a:lnTo>
                    <a:pt x="263601" y="290937"/>
                  </a:lnTo>
                  <a:lnTo>
                    <a:pt x="263601" y="357325"/>
                  </a:lnTo>
                  <a:lnTo>
                    <a:pt x="29289" y="357325"/>
                  </a:lnTo>
                  <a:lnTo>
                    <a:pt x="29289" y="29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id="{36C26FE9-675A-4EF7-8373-CD61A41E74BE}"/>
                </a:ext>
              </a:extLst>
            </p:cNvPr>
            <p:cNvSpPr/>
            <p:nvPr/>
          </p:nvSpPr>
          <p:spPr>
            <a:xfrm>
              <a:off x="7775891" y="1928522"/>
              <a:ext cx="312415" cy="312415"/>
            </a:xfrm>
            <a:custGeom>
              <a:avLst/>
              <a:gdLst>
                <a:gd name="connsiteX0" fmla="*/ 29289 w 312415"/>
                <a:gd name="connsiteY0" fmla="*/ 162065 h 312415"/>
                <a:gd name="connsiteX1" fmla="*/ 29289 w 312415"/>
                <a:gd name="connsiteY1" fmla="*/ 162065 h 312415"/>
                <a:gd name="connsiteX2" fmla="*/ 165971 w 312415"/>
                <a:gd name="connsiteY2" fmla="*/ 29289 h 312415"/>
                <a:gd name="connsiteX3" fmla="*/ 302652 w 312415"/>
                <a:gd name="connsiteY3" fmla="*/ 158160 h 312415"/>
                <a:gd name="connsiteX4" fmla="*/ 302652 w 312415"/>
                <a:gd name="connsiteY4" fmla="*/ 158160 h 312415"/>
                <a:gd name="connsiteX5" fmla="*/ 165971 w 312415"/>
                <a:gd name="connsiteY5" fmla="*/ 287031 h 312415"/>
                <a:gd name="connsiteX6" fmla="*/ 29289 w 312415"/>
                <a:gd name="connsiteY6" fmla="*/ 162065 h 312415"/>
                <a:gd name="connsiteX7" fmla="*/ 232359 w 312415"/>
                <a:gd name="connsiteY7" fmla="*/ 162065 h 312415"/>
                <a:gd name="connsiteX8" fmla="*/ 232359 w 312415"/>
                <a:gd name="connsiteY8" fmla="*/ 162065 h 312415"/>
                <a:gd name="connsiteX9" fmla="*/ 165971 w 312415"/>
                <a:gd name="connsiteY9" fmla="*/ 91772 h 312415"/>
                <a:gd name="connsiteX10" fmla="*/ 99582 w 312415"/>
                <a:gd name="connsiteY10" fmla="*/ 162065 h 312415"/>
                <a:gd name="connsiteX11" fmla="*/ 99582 w 312415"/>
                <a:gd name="connsiteY11" fmla="*/ 162065 h 312415"/>
                <a:gd name="connsiteX12" fmla="*/ 165971 w 312415"/>
                <a:gd name="connsiteY12" fmla="*/ 232359 h 312415"/>
                <a:gd name="connsiteX13" fmla="*/ 232359 w 312415"/>
                <a:gd name="connsiteY13" fmla="*/ 162065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2415" h="312415">
                  <a:moveTo>
                    <a:pt x="29289" y="162065"/>
                  </a:moveTo>
                  <a:lnTo>
                    <a:pt x="29289" y="162065"/>
                  </a:lnTo>
                  <a:cubicBezTo>
                    <a:pt x="29289" y="87867"/>
                    <a:pt x="87867" y="29289"/>
                    <a:pt x="165971" y="29289"/>
                  </a:cubicBezTo>
                  <a:cubicBezTo>
                    <a:pt x="244075" y="29289"/>
                    <a:pt x="302652" y="87867"/>
                    <a:pt x="302652" y="158160"/>
                  </a:cubicBezTo>
                  <a:lnTo>
                    <a:pt x="302652" y="158160"/>
                  </a:lnTo>
                  <a:cubicBezTo>
                    <a:pt x="302652" y="228454"/>
                    <a:pt x="244075" y="287031"/>
                    <a:pt x="165971" y="287031"/>
                  </a:cubicBezTo>
                  <a:cubicBezTo>
                    <a:pt x="87867" y="290937"/>
                    <a:pt x="29289" y="236264"/>
                    <a:pt x="29289" y="162065"/>
                  </a:cubicBezTo>
                  <a:close/>
                  <a:moveTo>
                    <a:pt x="232359" y="162065"/>
                  </a:moveTo>
                  <a:lnTo>
                    <a:pt x="232359" y="162065"/>
                  </a:lnTo>
                  <a:cubicBezTo>
                    <a:pt x="232359" y="123013"/>
                    <a:pt x="205023" y="91772"/>
                    <a:pt x="165971" y="91772"/>
                  </a:cubicBezTo>
                  <a:cubicBezTo>
                    <a:pt x="126919" y="91772"/>
                    <a:pt x="99582" y="123013"/>
                    <a:pt x="99582" y="162065"/>
                  </a:cubicBezTo>
                  <a:lnTo>
                    <a:pt x="99582" y="162065"/>
                  </a:lnTo>
                  <a:cubicBezTo>
                    <a:pt x="99582" y="197212"/>
                    <a:pt x="126919" y="232359"/>
                    <a:pt x="165971" y="232359"/>
                  </a:cubicBezTo>
                  <a:cubicBezTo>
                    <a:pt x="205023" y="232359"/>
                    <a:pt x="232359" y="201117"/>
                    <a:pt x="232359" y="162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id="{24588720-CF68-4E8C-9DBF-31165C84CBD4}"/>
                </a:ext>
              </a:extLst>
            </p:cNvPr>
            <p:cNvSpPr/>
            <p:nvPr/>
          </p:nvSpPr>
          <p:spPr>
            <a:xfrm>
              <a:off x="8060970" y="1928522"/>
              <a:ext cx="312415" cy="390519"/>
            </a:xfrm>
            <a:custGeom>
              <a:avLst/>
              <a:gdLst>
                <a:gd name="connsiteX0" fmla="*/ 44910 w 312415"/>
                <a:gd name="connsiteY0" fmla="*/ 337799 h 390519"/>
                <a:gd name="connsiteX1" fmla="*/ 68341 w 312415"/>
                <a:gd name="connsiteY1" fmla="*/ 283126 h 390519"/>
                <a:gd name="connsiteX2" fmla="*/ 154255 w 312415"/>
                <a:gd name="connsiteY2" fmla="*/ 306557 h 390519"/>
                <a:gd name="connsiteX3" fmla="*/ 224549 w 312415"/>
                <a:gd name="connsiteY3" fmla="*/ 236264 h 390519"/>
                <a:gd name="connsiteX4" fmla="*/ 224549 w 312415"/>
                <a:gd name="connsiteY4" fmla="*/ 224548 h 390519"/>
                <a:gd name="connsiteX5" fmla="*/ 142539 w 312415"/>
                <a:gd name="connsiteY5" fmla="*/ 263600 h 390519"/>
                <a:gd name="connsiteX6" fmla="*/ 29289 w 312415"/>
                <a:gd name="connsiteY6" fmla="*/ 146445 h 390519"/>
                <a:gd name="connsiteX7" fmla="*/ 29289 w 312415"/>
                <a:gd name="connsiteY7" fmla="*/ 146445 h 390519"/>
                <a:gd name="connsiteX8" fmla="*/ 142539 w 312415"/>
                <a:gd name="connsiteY8" fmla="*/ 29289 h 390519"/>
                <a:gd name="connsiteX9" fmla="*/ 224549 w 312415"/>
                <a:gd name="connsiteY9" fmla="*/ 68341 h 390519"/>
                <a:gd name="connsiteX10" fmla="*/ 224549 w 312415"/>
                <a:gd name="connsiteY10" fmla="*/ 37099 h 390519"/>
                <a:gd name="connsiteX11" fmla="*/ 294842 w 312415"/>
                <a:gd name="connsiteY11" fmla="*/ 37099 h 390519"/>
                <a:gd name="connsiteX12" fmla="*/ 294842 w 312415"/>
                <a:gd name="connsiteY12" fmla="*/ 232359 h 390519"/>
                <a:gd name="connsiteX13" fmla="*/ 263601 w 312415"/>
                <a:gd name="connsiteY13" fmla="*/ 329989 h 390519"/>
                <a:gd name="connsiteX14" fmla="*/ 154255 w 312415"/>
                <a:gd name="connsiteY14" fmla="*/ 365135 h 390519"/>
                <a:gd name="connsiteX15" fmla="*/ 44910 w 312415"/>
                <a:gd name="connsiteY15" fmla="*/ 337799 h 390519"/>
                <a:gd name="connsiteX16" fmla="*/ 224549 w 312415"/>
                <a:gd name="connsiteY16" fmla="*/ 150350 h 390519"/>
                <a:gd name="connsiteX17" fmla="*/ 224549 w 312415"/>
                <a:gd name="connsiteY17" fmla="*/ 150350 h 390519"/>
                <a:gd name="connsiteX18" fmla="*/ 162065 w 312415"/>
                <a:gd name="connsiteY18" fmla="*/ 91772 h 390519"/>
                <a:gd name="connsiteX19" fmla="*/ 99582 w 312415"/>
                <a:gd name="connsiteY19" fmla="*/ 150350 h 390519"/>
                <a:gd name="connsiteX20" fmla="*/ 99582 w 312415"/>
                <a:gd name="connsiteY20" fmla="*/ 150350 h 390519"/>
                <a:gd name="connsiteX21" fmla="*/ 162065 w 312415"/>
                <a:gd name="connsiteY21" fmla="*/ 208928 h 390519"/>
                <a:gd name="connsiteX22" fmla="*/ 224549 w 312415"/>
                <a:gd name="connsiteY22" fmla="*/ 150350 h 39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2415" h="390519">
                  <a:moveTo>
                    <a:pt x="44910" y="337799"/>
                  </a:moveTo>
                  <a:lnTo>
                    <a:pt x="68341" y="283126"/>
                  </a:lnTo>
                  <a:cubicBezTo>
                    <a:pt x="95677" y="298747"/>
                    <a:pt x="119108" y="306557"/>
                    <a:pt x="154255" y="306557"/>
                  </a:cubicBezTo>
                  <a:cubicBezTo>
                    <a:pt x="201117" y="306557"/>
                    <a:pt x="224549" y="283126"/>
                    <a:pt x="224549" y="236264"/>
                  </a:cubicBezTo>
                  <a:lnTo>
                    <a:pt x="224549" y="224548"/>
                  </a:lnTo>
                  <a:cubicBezTo>
                    <a:pt x="205023" y="247980"/>
                    <a:pt x="181591" y="263600"/>
                    <a:pt x="142539" y="263600"/>
                  </a:cubicBezTo>
                  <a:cubicBezTo>
                    <a:pt x="83962" y="263600"/>
                    <a:pt x="29289" y="220643"/>
                    <a:pt x="29289" y="146445"/>
                  </a:cubicBezTo>
                  <a:lnTo>
                    <a:pt x="29289" y="146445"/>
                  </a:lnTo>
                  <a:cubicBezTo>
                    <a:pt x="29289" y="72246"/>
                    <a:pt x="83962" y="29289"/>
                    <a:pt x="142539" y="29289"/>
                  </a:cubicBezTo>
                  <a:cubicBezTo>
                    <a:pt x="181591" y="29289"/>
                    <a:pt x="205023" y="44910"/>
                    <a:pt x="224549" y="68341"/>
                  </a:cubicBezTo>
                  <a:lnTo>
                    <a:pt x="224549" y="37099"/>
                  </a:lnTo>
                  <a:lnTo>
                    <a:pt x="294842" y="37099"/>
                  </a:lnTo>
                  <a:lnTo>
                    <a:pt x="294842" y="232359"/>
                  </a:lnTo>
                  <a:cubicBezTo>
                    <a:pt x="294842" y="279221"/>
                    <a:pt x="283126" y="310463"/>
                    <a:pt x="263601" y="329989"/>
                  </a:cubicBezTo>
                  <a:cubicBezTo>
                    <a:pt x="240169" y="353420"/>
                    <a:pt x="205023" y="365135"/>
                    <a:pt x="154255" y="365135"/>
                  </a:cubicBezTo>
                  <a:cubicBezTo>
                    <a:pt x="115203" y="361230"/>
                    <a:pt x="76151" y="353420"/>
                    <a:pt x="44910" y="337799"/>
                  </a:cubicBezTo>
                  <a:close/>
                  <a:moveTo>
                    <a:pt x="224549" y="150350"/>
                  </a:moveTo>
                  <a:lnTo>
                    <a:pt x="224549" y="150350"/>
                  </a:lnTo>
                  <a:cubicBezTo>
                    <a:pt x="224549" y="115203"/>
                    <a:pt x="197212" y="91772"/>
                    <a:pt x="162065" y="91772"/>
                  </a:cubicBezTo>
                  <a:cubicBezTo>
                    <a:pt x="126919" y="91772"/>
                    <a:pt x="99582" y="115203"/>
                    <a:pt x="99582" y="150350"/>
                  </a:cubicBezTo>
                  <a:lnTo>
                    <a:pt x="99582" y="150350"/>
                  </a:lnTo>
                  <a:cubicBezTo>
                    <a:pt x="99582" y="185497"/>
                    <a:pt x="126919" y="208928"/>
                    <a:pt x="162065" y="208928"/>
                  </a:cubicBezTo>
                  <a:cubicBezTo>
                    <a:pt x="201117" y="208928"/>
                    <a:pt x="224549" y="181591"/>
                    <a:pt x="224549" y="150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id="{9699B46C-8436-4DB4-8FF1-254BCD5399CB}"/>
                </a:ext>
              </a:extLst>
            </p:cNvPr>
            <p:cNvSpPr/>
            <p:nvPr/>
          </p:nvSpPr>
          <p:spPr>
            <a:xfrm>
              <a:off x="8357764" y="1928522"/>
              <a:ext cx="312415" cy="312415"/>
            </a:xfrm>
            <a:custGeom>
              <a:avLst/>
              <a:gdLst>
                <a:gd name="connsiteX0" fmla="*/ 29289 w 312415"/>
                <a:gd name="connsiteY0" fmla="*/ 162065 h 312415"/>
                <a:gd name="connsiteX1" fmla="*/ 29289 w 312415"/>
                <a:gd name="connsiteY1" fmla="*/ 162065 h 312415"/>
                <a:gd name="connsiteX2" fmla="*/ 165971 w 312415"/>
                <a:gd name="connsiteY2" fmla="*/ 29289 h 312415"/>
                <a:gd name="connsiteX3" fmla="*/ 302652 w 312415"/>
                <a:gd name="connsiteY3" fmla="*/ 158160 h 312415"/>
                <a:gd name="connsiteX4" fmla="*/ 302652 w 312415"/>
                <a:gd name="connsiteY4" fmla="*/ 158160 h 312415"/>
                <a:gd name="connsiteX5" fmla="*/ 165971 w 312415"/>
                <a:gd name="connsiteY5" fmla="*/ 287031 h 312415"/>
                <a:gd name="connsiteX6" fmla="*/ 29289 w 312415"/>
                <a:gd name="connsiteY6" fmla="*/ 162065 h 312415"/>
                <a:gd name="connsiteX7" fmla="*/ 228454 w 312415"/>
                <a:gd name="connsiteY7" fmla="*/ 162065 h 312415"/>
                <a:gd name="connsiteX8" fmla="*/ 228454 w 312415"/>
                <a:gd name="connsiteY8" fmla="*/ 162065 h 312415"/>
                <a:gd name="connsiteX9" fmla="*/ 162066 w 312415"/>
                <a:gd name="connsiteY9" fmla="*/ 91772 h 312415"/>
                <a:gd name="connsiteX10" fmla="*/ 95677 w 312415"/>
                <a:gd name="connsiteY10" fmla="*/ 162065 h 312415"/>
                <a:gd name="connsiteX11" fmla="*/ 95677 w 312415"/>
                <a:gd name="connsiteY11" fmla="*/ 162065 h 312415"/>
                <a:gd name="connsiteX12" fmla="*/ 162066 w 312415"/>
                <a:gd name="connsiteY12" fmla="*/ 232359 h 312415"/>
                <a:gd name="connsiteX13" fmla="*/ 228454 w 312415"/>
                <a:gd name="connsiteY13" fmla="*/ 162065 h 3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2415" h="312415">
                  <a:moveTo>
                    <a:pt x="29289" y="162065"/>
                  </a:moveTo>
                  <a:lnTo>
                    <a:pt x="29289" y="162065"/>
                  </a:lnTo>
                  <a:cubicBezTo>
                    <a:pt x="29289" y="87867"/>
                    <a:pt x="87867" y="29289"/>
                    <a:pt x="165971" y="29289"/>
                  </a:cubicBezTo>
                  <a:cubicBezTo>
                    <a:pt x="244075" y="29289"/>
                    <a:pt x="302652" y="87867"/>
                    <a:pt x="302652" y="158160"/>
                  </a:cubicBezTo>
                  <a:lnTo>
                    <a:pt x="302652" y="158160"/>
                  </a:lnTo>
                  <a:cubicBezTo>
                    <a:pt x="302652" y="228454"/>
                    <a:pt x="244075" y="287031"/>
                    <a:pt x="165971" y="287031"/>
                  </a:cubicBezTo>
                  <a:cubicBezTo>
                    <a:pt x="83962" y="290937"/>
                    <a:pt x="29289" y="236264"/>
                    <a:pt x="29289" y="162065"/>
                  </a:cubicBezTo>
                  <a:close/>
                  <a:moveTo>
                    <a:pt x="228454" y="162065"/>
                  </a:moveTo>
                  <a:lnTo>
                    <a:pt x="228454" y="162065"/>
                  </a:lnTo>
                  <a:cubicBezTo>
                    <a:pt x="228454" y="123013"/>
                    <a:pt x="201117" y="91772"/>
                    <a:pt x="162066" y="91772"/>
                  </a:cubicBezTo>
                  <a:cubicBezTo>
                    <a:pt x="123014" y="91772"/>
                    <a:pt x="95677" y="123013"/>
                    <a:pt x="95677" y="162065"/>
                  </a:cubicBezTo>
                  <a:lnTo>
                    <a:pt x="95677" y="162065"/>
                  </a:lnTo>
                  <a:cubicBezTo>
                    <a:pt x="95677" y="197212"/>
                    <a:pt x="123014" y="232359"/>
                    <a:pt x="162066" y="232359"/>
                  </a:cubicBezTo>
                  <a:cubicBezTo>
                    <a:pt x="205023" y="232359"/>
                    <a:pt x="228454" y="201117"/>
                    <a:pt x="228454" y="162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1"/>
            </a:p>
          </p:txBody>
        </p:sp>
      </p:grpSp>
      <p:sp>
        <p:nvSpPr>
          <p:cNvPr id="18" name="Группа 20">
            <a:extLst>
              <a:ext uri="{FF2B5EF4-FFF2-40B4-BE49-F238E27FC236}">
                <a16:creationId xmlns:a16="http://schemas.microsoft.com/office/drawing/2014/main" id="{20B126A5-C3B8-48AA-9ED8-5E9DBFF970BF}"/>
              </a:ext>
            </a:extLst>
          </p:cNvPr>
          <p:cNvSpPr txBox="1"/>
          <p:nvPr/>
        </p:nvSpPr>
        <p:spPr bwMode="gray">
          <a:xfrm>
            <a:off x="8848437" y="195543"/>
            <a:ext cx="3122738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200" b="1" noProof="1" smtClean="0">
                <a:gradFill>
                  <a:gsLst>
                    <a:gs pos="0">
                      <a:schemeClr val="accent1"/>
                    </a:gs>
                    <a:gs pos="513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</a:rPr>
              <a:t>ПРОЯВИТЬ СЕБЯ</a:t>
            </a:r>
            <a:endParaRPr lang="ru-RU" sz="2200" b="1" noProof="1">
              <a:gradFill>
                <a:gsLst>
                  <a:gs pos="0">
                    <a:schemeClr val="accent1"/>
                  </a:gs>
                  <a:gs pos="513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9EE55C-A9E7-4073-8406-46103DF6A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1" smtClean="0"/>
              <a:pPr rtl="0"/>
              <a:t>8</a:t>
            </a:fld>
            <a:endParaRPr lang="ru-RU" noProof="1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005" y="2751065"/>
            <a:ext cx="3143250" cy="31432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48762" y="2326174"/>
            <a:ext cx="3327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vk.com/gapou_ngtk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71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Группа молодых людей в библиотеке">
            <a:extLst>
              <a:ext uri="{FF2B5EF4-FFF2-40B4-BE49-F238E27FC236}">
                <a16:creationId xmlns:a16="http://schemas.microsoft.com/office/drawing/2014/main" id="{63D0FEB3-F96C-4F94-AAAE-551110E820F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3050" y="0"/>
            <a:ext cx="6406950" cy="4400547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9E384DC-DAEE-4E7F-9DD5-4E5066C065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658103" y="4117354"/>
            <a:ext cx="5749483" cy="1343026"/>
          </a:xfrm>
        </p:spPr>
        <p:txBody>
          <a:bodyPr rtlCol="0"/>
          <a:lstStyle/>
          <a:p>
            <a:pPr rtl="0"/>
            <a:r>
              <a:rPr lang="ru-RU" noProof="1" smtClean="0"/>
              <a:t>Будьте открыты всему новому</a:t>
            </a:r>
            <a:endParaRPr lang="ru-RU" noProof="1"/>
          </a:p>
        </p:txBody>
      </p:sp>
      <p:cxnSp>
        <p:nvCxnSpPr>
          <p:cNvPr id="10" name="Прямая соединительная линия 9" title="Разделитель">
            <a:extLst>
              <a:ext uri="{FF2B5EF4-FFF2-40B4-BE49-F238E27FC236}">
                <a16:creationId xmlns:a16="http://schemas.microsoft.com/office/drawing/2014/main" id="{5F4C8A63-F9E3-41F6-B725-B846F2010334}"/>
              </a:ext>
            </a:extLst>
          </p:cNvPr>
          <p:cNvCxnSpPr>
            <a:cxnSpLocks/>
          </p:cNvCxnSpPr>
          <p:nvPr/>
        </p:nvCxnSpPr>
        <p:spPr bwMode="gray">
          <a:xfrm>
            <a:off x="5658103" y="5491163"/>
            <a:ext cx="4974545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Текст 5">
            <a:extLst>
              <a:ext uri="{FF2B5EF4-FFF2-40B4-BE49-F238E27FC236}">
                <a16:creationId xmlns:a16="http://schemas.microsoft.com/office/drawing/2014/main" id="{DFE73750-57DB-4A35-85DD-B654E6A29A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5658442" y="5657850"/>
            <a:ext cx="4974206" cy="1119943"/>
          </a:xfrm>
        </p:spPr>
        <p:txBody>
          <a:bodyPr rtlCol="0"/>
          <a:lstStyle/>
          <a:p>
            <a:pPr rtl="0"/>
            <a:r>
              <a:rPr lang="ru-RU" noProof="1" smtClean="0"/>
              <a:t>Не закрывайтесь от всего нового в Вашей жизни</a:t>
            </a:r>
            <a:endParaRPr lang="ru-RU" noProof="1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8CFACDF-9E04-4412-89F5-EA362056D7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noProof="1" smtClean="0"/>
              <a:pPr rtl="0"/>
              <a:t>9</a:t>
            </a:fld>
            <a:endParaRPr lang="ru-RU" noProof="1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04290" y="5877565"/>
            <a:ext cx="4416225" cy="48779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vk.com/smena_korporacia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53050" cy="53530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50" y="1143185"/>
            <a:ext cx="3288145" cy="328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5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Great Pitch Decks - Technology">
      <a:dk1>
        <a:sysClr val="windowText" lastClr="000000"/>
      </a:dk1>
      <a:lt1>
        <a:sysClr val="window" lastClr="FFFFFF"/>
      </a:lt1>
      <a:dk2>
        <a:srgbClr val="12121E"/>
      </a:dk2>
      <a:lt2>
        <a:srgbClr val="F2F2F2"/>
      </a:lt2>
      <a:accent1>
        <a:srgbClr val="00B0F0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ECCF3"/>
      </a:hlink>
      <a:folHlink>
        <a:srgbClr val="7F7F7F"/>
      </a:folHlink>
    </a:clrScheme>
    <a:fontScheme name="Custom 141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0677660_TF33781529" id="{A44938B0-BC5A-4767-BF30-38C8000CE585}" vid="{A994127E-A67F-4C85-9FD0-DD3FF82BA15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at Pitch Decks - Technology">
    <a:dk1>
      <a:sysClr val="windowText" lastClr="000000"/>
    </a:dk1>
    <a:lt1>
      <a:sysClr val="window" lastClr="FFFFFF"/>
    </a:lt1>
    <a:dk2>
      <a:srgbClr val="12121E"/>
    </a:dk2>
    <a:lt2>
      <a:srgbClr val="F2F2F2"/>
    </a:lt2>
    <a:accent1>
      <a:srgbClr val="00B0F0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ECCF3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Технологическая презентация</Template>
  <TotalTime>0</TotalTime>
  <Words>247</Words>
  <Application>Microsoft Office PowerPoint</Application>
  <PresentationFormat>Широкоэкранный</PresentationFormat>
  <Paragraphs>100</Paragraphs>
  <Slides>17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Tahoma</vt:lpstr>
      <vt:lpstr>Times New Roman</vt:lpstr>
      <vt:lpstr>Тема Office</vt:lpstr>
      <vt:lpstr>Самоуправление как ресурс профессионально – личностного роста обучающихся</vt:lpstr>
      <vt:lpstr>Цель</vt:lpstr>
      <vt:lpstr>Education</vt:lpstr>
      <vt:lpstr>Руководитель</vt:lpstr>
      <vt:lpstr>Презентация PowerPoint</vt:lpstr>
      <vt:lpstr>Доверие</vt:lpstr>
      <vt:lpstr>Презентация PowerPoint</vt:lpstr>
      <vt:lpstr>Дать возможность проявить себя</vt:lpstr>
      <vt:lpstr>Будьте открыты всему новому</vt:lpstr>
      <vt:lpstr>Не бойтесь трудностей!</vt:lpstr>
      <vt:lpstr>Быть со студентами до конца</vt:lpstr>
      <vt:lpstr>Как увидеть настоящий результат нашей работы?</vt:lpstr>
      <vt:lpstr>Как увидеть настоящий результат нашей работы?</vt:lpstr>
      <vt:lpstr>Практическое занятие №1</vt:lpstr>
      <vt:lpstr>Практическое занятие №2</vt:lpstr>
      <vt:lpstr>Отзыв</vt:lpstr>
      <vt:lpstr>Спасибо за внимание!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2021-05-22T16:16:09Z</dcterms:created>
  <dcterms:modified xsi:type="dcterms:W3CDTF">2021-05-24T17:54:31Z</dcterms:modified>
  <cp:category/>
</cp:coreProperties>
</file>