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7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5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0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0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8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8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6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4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6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D56D-8FDB-404F-B674-9DE1F022E5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9DFE-7A7B-4F5A-B208-A197BD9D6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ОБЩЕНИЯ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Мокраусов</a:t>
            </a:r>
            <a:r>
              <a:rPr lang="ru-RU" dirty="0" smtClean="0"/>
              <a:t> </a:t>
            </a:r>
            <a:r>
              <a:rPr lang="ru-RU" smtClean="0"/>
              <a:t>Игорь Васильевич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8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6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5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3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2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5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9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3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6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0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8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3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ПСИХОЛОГИЯ 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2</cp:revision>
  <dcterms:created xsi:type="dcterms:W3CDTF">2026-03-12T14:54:23Z</dcterms:created>
  <dcterms:modified xsi:type="dcterms:W3CDTF">2026-03-12T14:55:50Z</dcterms:modified>
</cp:coreProperties>
</file>