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6773" y="808707"/>
            <a:ext cx="100755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YS Text"/>
              </a:rPr>
              <a:t>Ждем 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от Вас заявку на участие в форуме </a:t>
            </a:r>
            <a:r>
              <a:rPr lang="ru-RU" dirty="0" smtClean="0">
                <a:solidFill>
                  <a:schemeClr val="bg1"/>
                </a:solidFill>
                <a:latin typeface="YS Text"/>
              </a:rPr>
              <a:t>– до 5 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декабря 2022 г</a:t>
            </a:r>
            <a:r>
              <a:rPr lang="ru-RU" dirty="0" smtClean="0">
                <a:solidFill>
                  <a:schemeClr val="bg1"/>
                </a:solidFill>
                <a:latin typeface="YS Text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YS Text"/>
              </a:rPr>
              <a:t>Форум инноваций – формат отчета по промежуточным итогам работы РИП за период ноябрь – декабрь 2022 г.</a:t>
            </a:r>
            <a:endParaRPr lang="ru-RU" dirty="0">
              <a:solidFill>
                <a:schemeClr val="bg1"/>
              </a:solidFill>
              <a:latin typeface="YS Text"/>
            </a:endParaRPr>
          </a:p>
          <a:p>
            <a:endParaRPr lang="ru-RU" dirty="0" smtClean="0">
              <a:solidFill>
                <a:schemeClr val="bg1"/>
              </a:solidFill>
              <a:latin typeface="YS Text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YS Text"/>
              </a:rPr>
              <a:t>2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. В ЭМК РИП нам нужно выложить: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2.1 Паспорт проекта, выверенный Вами по оформлению и формулировкам, и в отдельном документе - 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краткое обоснование значимости инновационного проекта (программы) для региональной системы образования (несколько предложений)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2.2 Дорожную карту, заверенную подписью ответственного по РИП;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2.3 Обоснование проекта;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2.4 Сведения о контактных лицах по проекту РИП (ФИО полностью, должность, контактные данные - e-mail, телефон) - лучше хотя бы двух человек указать. Руководителя проекта непосредственно и координатора (кто помогает в работе РИП);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2.5 Приказ о запуске работы РИП на базе ПОО (он уже выложен);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2.6 Протоколы заседаний рабочей группы по проекту РИП (пример прикрепляю);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2.7 Отчеты о работе РИП (промежуточные - за период сентябрь - декабрь (каждый год) и итоговый за год (ежегодно);</a:t>
            </a:r>
          </a:p>
          <a:p>
            <a:r>
              <a:rPr lang="ru-RU" dirty="0">
                <a:solidFill>
                  <a:schemeClr val="bg1"/>
                </a:solidFill>
                <a:latin typeface="YS Text"/>
              </a:rPr>
              <a:t>2.8 Материалы мероприятий, встреч, наработки и промежуточные продукты проекта; </a:t>
            </a:r>
            <a:r>
              <a:rPr lang="ru-RU" dirty="0" smtClean="0">
                <a:solidFill>
                  <a:schemeClr val="bg1"/>
                </a:solidFill>
                <a:latin typeface="YS Text"/>
              </a:rPr>
              <a:t>региональной 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площадки - транслировать свой опыт - идею проекта, вовлекать в проект партнеров в </a:t>
            </a:r>
            <a:r>
              <a:rPr lang="ru-RU" dirty="0" smtClean="0">
                <a:solidFill>
                  <a:schemeClr val="bg1"/>
                </a:solidFill>
                <a:latin typeface="YS Text"/>
              </a:rPr>
              <a:t>регионе</a:t>
            </a:r>
            <a:endParaRPr lang="ru-RU" b="0" i="0" dirty="0">
              <a:solidFill>
                <a:schemeClr val="bg1"/>
              </a:solidFill>
              <a:effectLst/>
              <a:latin typeface="YS Tex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03367" y="473397"/>
            <a:ext cx="2161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YS Text"/>
              </a:rPr>
              <a:t>25.11.2022</a:t>
            </a:r>
          </a:p>
          <a:p>
            <a:r>
              <a:rPr lang="ru-RU" dirty="0" smtClean="0">
                <a:solidFill>
                  <a:schemeClr val="bg1"/>
                </a:solidFill>
                <a:latin typeface="YS Text"/>
              </a:rPr>
              <a:t>Совещание с РИП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3401" y="2471602"/>
            <a:ext cx="89226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Задача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региональной пилотной площадки 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транслировать опыт, полученный в рамках проекта, на уровень региона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вовлекать в реализацию проекта сетевых партнеров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0043" y="4014921"/>
            <a:ext cx="10653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Инновационная составляющая для ПОО региона, для образовательной системы региона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 (конференц-зал)</Template>
  <TotalTime>48</TotalTime>
  <Words>93</Words>
  <Application>Microsoft Office PowerPoint</Application>
  <PresentationFormat>Широкоэкранный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YS Text</vt:lpstr>
      <vt:lpstr>Ион (конференц-зал)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3</cp:revision>
  <dcterms:created xsi:type="dcterms:W3CDTF">2022-11-25T06:50:36Z</dcterms:created>
  <dcterms:modified xsi:type="dcterms:W3CDTF">2022-11-25T07:39:20Z</dcterms:modified>
</cp:coreProperties>
</file>