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15" r:id="rId2"/>
    <p:sldId id="285" r:id="rId3"/>
    <p:sldId id="256" r:id="rId4"/>
    <p:sldId id="292" r:id="rId5"/>
    <p:sldId id="293" r:id="rId6"/>
    <p:sldId id="294" r:id="rId7"/>
    <p:sldId id="295" r:id="rId8"/>
    <p:sldId id="316" r:id="rId9"/>
    <p:sldId id="296" r:id="rId10"/>
    <p:sldId id="298" r:id="rId11"/>
    <p:sldId id="299" r:id="rId12"/>
    <p:sldId id="297" r:id="rId13"/>
    <p:sldId id="301" r:id="rId14"/>
    <p:sldId id="302" r:id="rId15"/>
    <p:sldId id="300" r:id="rId16"/>
    <p:sldId id="304" r:id="rId17"/>
    <p:sldId id="303" r:id="rId18"/>
    <p:sldId id="305" r:id="rId19"/>
    <p:sldId id="306" r:id="rId20"/>
    <p:sldId id="308" r:id="rId21"/>
    <p:sldId id="307" r:id="rId22"/>
    <p:sldId id="309" r:id="rId23"/>
    <p:sldId id="310" r:id="rId24"/>
    <p:sldId id="312" r:id="rId25"/>
    <p:sldId id="311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6"/>
  </p:normalViewPr>
  <p:slideViewPr>
    <p:cSldViewPr snapToGrid="0" snapToObjects="1">
      <p:cViewPr varScale="1">
        <p:scale>
          <a:sx n="71" d="100"/>
          <a:sy n="71" d="100"/>
        </p:scale>
        <p:origin x="-5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2D82A-D932-44EE-87A2-65659E8D89A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9C767-99D5-426A-BD9C-A339CFF6F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8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CB448F-F882-7C4D-92D7-623EE1B40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B2566-8C62-184D-B275-33ACD67AC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953" y="2084388"/>
            <a:ext cx="6119447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F817AD-31D5-AB4A-85EA-417A0661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6953" y="4564063"/>
            <a:ext cx="611944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4E0B51-B3AA-1144-A063-2A3C971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1E8C0-E1CE-954C-B2CB-C05BA0D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156FDF-34A5-0442-B78E-E7762A6E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735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8D3AA6-48F6-F84E-8111-C40BF947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EF053-8BE6-ED48-958D-898AB4D68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61FDA-06F4-C847-A56C-FCC6181F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B4C558-1774-164B-880D-6744A5E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861481-5C69-4B42-A9C9-36A832C5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342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460B4D-307E-B945-882B-76215B558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CA844D-631E-FD44-9332-840B3340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ADCC4A-9E84-144E-984E-C97F4252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0E2099-85EB-B547-9C9A-45DA7248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6183D3-2539-5743-8423-ED684873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148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9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F1D66-6361-8840-9201-28A3BF11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33C8F4-1806-7C4E-9400-C9F841BF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940C4-AD79-D849-9E43-A1DE7186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B8E307-C7FD-E34C-A7BC-461EB361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01DDD0-6F6E-1D49-B70E-77188BDE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110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8C270-98FB-6140-BF94-7AA7CA5D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D7A7C9-F376-2041-96F0-5674DD9A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653E32-BB31-2E41-8CF3-4009BB28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983B4-36A8-DC4F-9146-4605B2E2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83717-A577-AC4F-B6BB-F11BAD63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43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C327A4-35B1-1B4B-A514-622FC7E5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ED258E-6754-F444-9A58-FEF78F38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86CC7C-7F13-E845-A05E-17F1C6A1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15B477-03BD-B949-BFE5-A4123D2D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4FB8DD-2F31-3E43-A246-2F9CAC7F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3F3B8F-E351-2440-A42F-D685549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093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C8511-C2FD-DF4C-9E66-694E4D21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FDAB3C-868E-894A-A3AC-960B965A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41F29A-1AD9-A841-928E-A6DE1025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48D2D0-EB5F-BA4E-AB92-38FBF2282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DBBD36-8369-DC41-90CA-36C793575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C76484-078E-104E-9CCF-0D9858BE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538203-14E4-A04C-85DA-FE2E22E3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40C32C-617E-F54D-998E-B3783575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77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5E110-BE2B-704D-8CFE-9F815FEA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A2C854-C8C3-8F4F-BB8D-2028EDD6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7923D6-5F97-C84A-8A34-BA6991FF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06C1A0-6CA3-6744-BA01-DB49040F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C4DB2F-7A0B-9241-B39E-55B15166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CB8837A-D75C-B640-A709-86407D6B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484B8D-311C-0D41-932A-D74CBE37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332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8BEDD-0E8E-8D41-9D99-F674E117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928049-5577-8542-99D7-DFCAFC3C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CD359-5513-6B43-9F56-586CDBD6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009B72-D2E8-AE45-A3C6-7E3E7289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54E05A-F433-C142-9DAD-1E7546F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31AE38-3C29-A846-B2E6-72C9E12B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27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37A15-C0B6-914D-90B8-2B1330C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994C2C-F8A5-C94C-AD09-9C50CB855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42352F-9505-DD42-8D3A-AC51C3CEE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85408E-0288-C043-9509-500EAE46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54EF4B-C4B7-D844-A2E1-0AB99E74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BF933F-BF6B-DB43-834A-411F60D8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45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9A8344-2F52-D246-8430-D2473C72FC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1AF6FE-CCCC-4948-AE3F-A4B5ED20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3651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E42BA8-053F-A64E-BA8E-D23D3DCB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97E7D-E98B-094E-9EF3-26845538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7090-2264-994E-9633-7B7BFE31621B}" type="datetimeFigureOut">
              <a:rPr lang="x-none" smtClean="0"/>
              <a:t>14.03.2026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BCDFF8-EFE1-3B43-84DF-46B998FF0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BD3EE6-5817-CA42-A142-0B55BA111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11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Обсуждение результатов самостоятельной работы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4F288FF-8807-4E1C-BEB2-984C4E9A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68" y="1497746"/>
            <a:ext cx="9076787" cy="51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A323E4-992B-4AA8-A110-96142723B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47" y="1456006"/>
            <a:ext cx="9219029" cy="5185704"/>
          </a:xfrm>
          <a:prstGeom prst="rect">
            <a:avLst/>
          </a:prstGeom>
        </p:spPr>
      </p:pic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xmlns="" id="{B46E0276-9502-4A87-80FB-9EC9C3D3A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03787" y="1391530"/>
            <a:ext cx="1658745" cy="16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3883C5-4262-46D5-976D-6FB4CB794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0" y="1419665"/>
            <a:ext cx="9279988" cy="5219993"/>
          </a:xfrm>
          <a:prstGeom prst="rect">
            <a:avLst/>
          </a:prstGeom>
        </p:spPr>
      </p:pic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xmlns="" id="{F1135FF1-79B8-4F80-86F6-A0BB9AF8F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03787" y="1391530"/>
            <a:ext cx="1658745" cy="16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7A72EB-111A-4BDB-8B8C-297EF1C7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324707"/>
            <a:ext cx="9187852" cy="51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1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8706A5-AE88-4742-91E2-A44C801F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18" y="1426111"/>
            <a:ext cx="9406597" cy="5291211"/>
          </a:xfrm>
          <a:prstGeom prst="rect">
            <a:avLst/>
          </a:prstGeom>
        </p:spPr>
      </p:pic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xmlns="" id="{C3305070-03C8-4BB8-803D-CCA0D699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03787" y="1391530"/>
            <a:ext cx="1658745" cy="16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9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81C9D8-AA49-44AB-BF6C-3EA32B41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7" y="1550964"/>
            <a:ext cx="8984566" cy="505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6B9709-B31C-4128-B85C-946D28798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91" y="1549840"/>
            <a:ext cx="8787618" cy="49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03E0ED-731B-404E-A6B6-A30F0BC6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40" y="1359657"/>
            <a:ext cx="8882575" cy="49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9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1CA8A4-1713-45B4-9978-7AD646CF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19" y="1324708"/>
            <a:ext cx="9603545" cy="54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2C836C-3D24-47D3-804F-79539DAB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1" y="1456885"/>
            <a:ext cx="9251852" cy="52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1395254"/>
            <a:ext cx="9098823" cy="5118088"/>
          </a:xfrm>
        </p:spPr>
      </p:pic>
    </p:spTree>
    <p:extLst>
      <p:ext uri="{BB962C8B-B14F-4D97-AF65-F5344CB8AC3E}">
        <p14:creationId xmlns:p14="http://schemas.microsoft.com/office/powerpoint/2010/main" val="2121905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E14316-114E-407C-8BBC-73CD046A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91" y="1491176"/>
            <a:ext cx="9265919" cy="52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2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C810B0-3E49-4A17-8486-52843F13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324708"/>
            <a:ext cx="926592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8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BEB104-580C-486D-BEA9-5403E1C8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702" y="1476742"/>
            <a:ext cx="9166534" cy="51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B196EE-65E1-42F4-9EE1-13B75644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83" y="1355577"/>
            <a:ext cx="9132974" cy="51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15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9C3C78-0989-47A4-8E8C-EC3201B7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96" y="1324708"/>
            <a:ext cx="9434732" cy="53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49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BEF335-8F75-43A9-A727-829AA0B9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4" y="1324708"/>
            <a:ext cx="9519138" cy="53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Методика преподавания учебной дисциплины и профессионального модуля</a:t>
            </a:r>
            <a:endParaRPr lang="x-none" sz="4000" b="1" dirty="0">
              <a:latin typeface="Seravek" panose="020B050304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6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5F59CA-F045-4666-8761-2FF92974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46" y="1565712"/>
            <a:ext cx="8759400" cy="492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xmlns="" id="{E20F531D-DB3D-43F6-9F18-0A85FA1EF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3146" y="1565712"/>
            <a:ext cx="1658745" cy="16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F6D952-FF82-47A6-9278-5B857D48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0" y="1533013"/>
            <a:ext cx="8817533" cy="49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BD0444-6BC1-4230-B81F-7D68DDE3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76" y="1391530"/>
            <a:ext cx="8810648" cy="4955989"/>
          </a:xfrm>
          <a:prstGeom prst="rect">
            <a:avLst/>
          </a:prstGeom>
        </p:spPr>
      </p:pic>
      <p:pic>
        <p:nvPicPr>
          <p:cNvPr id="7" name="Рисунок 6" descr="Вопросительный знак со сплошной заливкой">
            <a:extLst>
              <a:ext uri="{FF2B5EF4-FFF2-40B4-BE49-F238E27FC236}">
                <a16:creationId xmlns:a16="http://schemas.microsoft.com/office/drawing/2014/main" xmlns="" id="{37F061ED-4B8A-4CA9-B501-3C1C297BA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03787" y="1391530"/>
            <a:ext cx="1658745" cy="16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1C5593-C811-49A0-866A-67310B7D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614" y="1502996"/>
            <a:ext cx="8870896" cy="49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360000" y="360000"/>
            <a:ext cx="6852400" cy="40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081EB9F-6C1B-468C-B4F2-D01F38BBDDE6}"/>
              </a:ext>
            </a:extLst>
          </p:cNvPr>
          <p:cNvSpPr/>
          <p:nvPr/>
        </p:nvSpPr>
        <p:spPr>
          <a:xfrm>
            <a:off x="0" y="1"/>
            <a:ext cx="12192000" cy="9781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7B18B9-E2F1-478B-AD79-C108648D3459}"/>
              </a:ext>
            </a:extLst>
          </p:cNvPr>
          <p:cNvSpPr txBox="1"/>
          <p:nvPr/>
        </p:nvSpPr>
        <p:spPr>
          <a:xfrm>
            <a:off x="244549" y="242876"/>
            <a:ext cx="6103088" cy="40010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ОСНОВЫ ПЕДАГОГИКИ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AD6045-7FAE-45B9-B2FB-CE2E0D7C7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12" y="956248"/>
            <a:ext cx="11668051" cy="584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6629399" y="165929"/>
            <a:ext cx="538902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000" b="1" u="sng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V</a:t>
            </a:r>
            <a:r>
              <a:rPr lang="ru-RU" sz="3000" b="1" u="sng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b="1" u="sng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ВСПОМИНАЕМ ИЗУЧЕННОЕ</a:t>
            </a:r>
            <a:endParaRPr lang="ru-RU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7F39F4-6785-4B2F-BC6E-429420B18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21" y="1621057"/>
            <a:ext cx="8661009" cy="48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151</Words>
  <Application>Microsoft Office PowerPoint</Application>
  <PresentationFormat>Произвольный</PresentationFormat>
  <Paragraphs>51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Обсуждение результатов самостоятельной работы</vt:lpstr>
      <vt:lpstr>Презентация PowerPoint</vt:lpstr>
      <vt:lpstr>Методика преподавания учебной дисциплины и профессионального модуля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Презентация PowerPoint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Ольга</cp:lastModifiedBy>
  <cp:revision>14</cp:revision>
  <dcterms:created xsi:type="dcterms:W3CDTF">2023-07-27T11:14:49Z</dcterms:created>
  <dcterms:modified xsi:type="dcterms:W3CDTF">2026-03-14T00:03:36Z</dcterms:modified>
</cp:coreProperties>
</file>