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75" r:id="rId2"/>
    <p:sldId id="307" r:id="rId3"/>
    <p:sldId id="331" r:id="rId4"/>
    <p:sldId id="318" r:id="rId5"/>
    <p:sldId id="308" r:id="rId6"/>
    <p:sldId id="309" r:id="rId7"/>
    <p:sldId id="325" r:id="rId8"/>
    <p:sldId id="326" r:id="rId9"/>
    <p:sldId id="328" r:id="rId10"/>
    <p:sldId id="327" r:id="rId11"/>
    <p:sldId id="329" r:id="rId12"/>
    <p:sldId id="312" r:id="rId13"/>
  </p:sldIdLst>
  <p:sldSz cx="9147175" cy="5145088"/>
  <p:notesSz cx="6858000" cy="9144000"/>
  <p:defaultTextStyle>
    <a:defPPr>
      <a:defRPr lang="ru-RU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E5B4C"/>
    <a:srgbClr val="019A62"/>
    <a:srgbClr val="006440"/>
    <a:srgbClr val="008656"/>
    <a:srgbClr val="009B62"/>
    <a:srgbClr val="008A59"/>
    <a:srgbClr val="343434"/>
    <a:srgbClr val="33395B"/>
    <a:srgbClr val="FE1527"/>
    <a:srgbClr val="00315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984" y="-324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72FE9-0F11-4566-8908-1E0AB17DA086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02E56-BF2A-42E5-80A8-676B4A40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1798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3" name="Google Shape;115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4" name="Google Shape;115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" name="Google Shape;3896;p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7" name="Google Shape;3897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2" name="Google Shape;2932;p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3" name="Google Shape;2933;p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6" name="Google Shape;144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3" name="Google Shape;160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2" name="Google Shape;2012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97" y="842034"/>
            <a:ext cx="686038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97" y="2702363"/>
            <a:ext cx="686038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91" indent="0" algn="ctr">
              <a:buNone/>
              <a:defRPr sz="1500"/>
            </a:lvl2pPr>
            <a:lvl3pPr marL="685983" indent="0" algn="ctr">
              <a:buNone/>
              <a:defRPr sz="1350"/>
            </a:lvl3pPr>
            <a:lvl4pPr marL="1028974" indent="0" algn="ctr">
              <a:buNone/>
              <a:defRPr sz="1200"/>
            </a:lvl4pPr>
            <a:lvl5pPr marL="1371966" indent="0" algn="ctr">
              <a:buNone/>
              <a:defRPr sz="1200"/>
            </a:lvl5pPr>
            <a:lvl6pPr marL="1714957" indent="0" algn="ctr">
              <a:buNone/>
              <a:defRPr sz="1200"/>
            </a:lvl6pPr>
            <a:lvl7pPr marL="2057949" indent="0" algn="ctr">
              <a:buNone/>
              <a:defRPr sz="1200"/>
            </a:lvl7pPr>
            <a:lvl8pPr marL="2400940" indent="0" algn="ctr">
              <a:buNone/>
              <a:defRPr sz="1200"/>
            </a:lvl8pPr>
            <a:lvl9pPr marL="2743932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ED9EB-6DA6-4B7C-A80A-61C2CEFB30FC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1DC14-5F54-41C2-B32A-E2F05FC6A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538249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34CF8-AE5C-4582-B014-AD86E26C45D2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320C-05FE-4E99-A3DB-2CB947636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0064887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947" y="273928"/>
            <a:ext cx="1972360" cy="43602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870" y="273928"/>
            <a:ext cx="5802739" cy="43602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61A2A-5C83-4AA4-9595-1F4D40F174E3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678D9-143E-4F8F-B205-DCCBE5C39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73783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 31">
  <p:cSld name="L 3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4"/>
          <p:cNvSpPr>
            <a:spLocks noGrp="1"/>
          </p:cNvSpPr>
          <p:nvPr>
            <p:ph type="pic" idx="2"/>
          </p:nvPr>
        </p:nvSpPr>
        <p:spPr>
          <a:xfrm>
            <a:off x="686038" y="899259"/>
            <a:ext cx="3346706" cy="334657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52" tIns="45714" rIns="91452" bIns="91452" anchor="b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S2">
  <p:cSld name="30_S2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1"/>
          <p:cNvSpPr>
            <a:spLocks noGrp="1"/>
          </p:cNvSpPr>
          <p:nvPr>
            <p:ph type="pic" idx="2"/>
          </p:nvPr>
        </p:nvSpPr>
        <p:spPr>
          <a:xfrm>
            <a:off x="0" y="1748457"/>
            <a:ext cx="4649814" cy="2653452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0" tIns="0" rIns="0" bIns="274382" anchor="b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rgbClr val="5B5B5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B5B5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4" name="Google Shape;154;p231"/>
          <p:cNvSpPr>
            <a:spLocks noGrp="1"/>
          </p:cNvSpPr>
          <p:nvPr>
            <p:ph type="pic" idx="3"/>
          </p:nvPr>
        </p:nvSpPr>
        <p:spPr>
          <a:xfrm>
            <a:off x="1206502" y="1956820"/>
            <a:ext cx="2236810" cy="2236724"/>
          </a:xfrm>
          <a:prstGeom prst="rect">
            <a:avLst/>
          </a:prstGeom>
          <a:solidFill>
            <a:srgbClr val="E8E8E8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274382" anchor="b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rgbClr val="5B5B5B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5B5B5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5" name="Google Shape;155;p231"/>
          <p:cNvSpPr txBox="1">
            <a:spLocks noGrp="1"/>
          </p:cNvSpPr>
          <p:nvPr>
            <p:ph type="body" idx="1"/>
          </p:nvPr>
        </p:nvSpPr>
        <p:spPr>
          <a:xfrm>
            <a:off x="381133" y="884094"/>
            <a:ext cx="8371269" cy="17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337" marR="0" lvl="0" indent="-228669" algn="ctr" rtl="0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674" marR="0" lvl="1" indent="-228669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2011" marR="0" lvl="2" indent="-228669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9349" marR="0" lvl="3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686" marR="0" lvl="4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4023" marR="0" lvl="5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1360" marR="0" lvl="6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8697" marR="0" lvl="7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6034" marR="0" lvl="8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6" name="Google Shape;156;p231"/>
          <p:cNvSpPr txBox="1">
            <a:spLocks noGrp="1"/>
          </p:cNvSpPr>
          <p:nvPr>
            <p:ph type="title"/>
          </p:nvPr>
        </p:nvSpPr>
        <p:spPr>
          <a:xfrm>
            <a:off x="381133" y="34141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3600"/>
              <a:buFont typeface="Roboto"/>
              <a:buNone/>
              <a:defRPr sz="3600" b="0" i="0" u="none" strike="noStrike" cap="none">
                <a:solidFill>
                  <a:srgbClr val="92929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S2">
  <p:cSld name="33_S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4"/>
          <p:cNvSpPr txBox="1">
            <a:spLocks noGrp="1"/>
          </p:cNvSpPr>
          <p:nvPr>
            <p:ph type="body" idx="1"/>
          </p:nvPr>
        </p:nvSpPr>
        <p:spPr>
          <a:xfrm>
            <a:off x="381133" y="884094"/>
            <a:ext cx="8371269" cy="17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337" marR="0" lvl="0" indent="-228669" algn="ctr" rtl="0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674" marR="0" lvl="1" indent="-228669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2011" marR="0" lvl="2" indent="-228669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9349" marR="0" lvl="3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686" marR="0" lvl="4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4023" marR="0" lvl="5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1360" marR="0" lvl="6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8697" marR="0" lvl="7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6034" marR="0" lvl="8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6" name="Google Shape;76;p214"/>
          <p:cNvSpPr txBox="1">
            <a:spLocks noGrp="1"/>
          </p:cNvSpPr>
          <p:nvPr>
            <p:ph type="title"/>
          </p:nvPr>
        </p:nvSpPr>
        <p:spPr>
          <a:xfrm>
            <a:off x="381133" y="34141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3600"/>
              <a:buFont typeface="Roboto"/>
              <a:buNone/>
              <a:defRPr sz="3600" b="0" i="0" u="none" strike="noStrike" cap="none">
                <a:solidFill>
                  <a:srgbClr val="92929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31">
  <p:cSld name="6_S3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7"/>
          <p:cNvSpPr>
            <a:spLocks noGrp="1"/>
          </p:cNvSpPr>
          <p:nvPr>
            <p:ph type="pic" idx="2"/>
          </p:nvPr>
        </p:nvSpPr>
        <p:spPr>
          <a:xfrm>
            <a:off x="4573587" y="0"/>
            <a:ext cx="4573588" cy="51450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52" tIns="45714" rIns="91452" bIns="457337" anchor="b" anchorCtr="0">
            <a:noAutofit/>
          </a:bodyPr>
          <a:lstStyle>
            <a:lvl1pPr marR="0" lvl="0" algn="ctr" rtl="0">
              <a:spcBef>
                <a:spcPts val="240"/>
              </a:spcBef>
              <a:spcAft>
                <a:spcPts val="0"/>
              </a:spcAft>
              <a:buClr>
                <a:srgbClr val="929292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2929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5" name="Google Shape;85;p217"/>
          <p:cNvSpPr txBox="1">
            <a:spLocks noGrp="1"/>
          </p:cNvSpPr>
          <p:nvPr>
            <p:ph type="body" idx="1"/>
          </p:nvPr>
        </p:nvSpPr>
        <p:spPr>
          <a:xfrm>
            <a:off x="381133" y="884094"/>
            <a:ext cx="8371269" cy="17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337" marR="0" lvl="0" indent="-228669" algn="l" rtl="0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674" marR="0" lvl="1" indent="-228669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2011" marR="0" lvl="2" indent="-228669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9349" marR="0" lvl="3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686" marR="0" lvl="4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4023" marR="0" lvl="5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1360" marR="0" lvl="6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8697" marR="0" lvl="7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6034" marR="0" lvl="8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6" name="Google Shape;86;p217"/>
          <p:cNvSpPr txBox="1">
            <a:spLocks noGrp="1"/>
          </p:cNvSpPr>
          <p:nvPr>
            <p:ph type="title"/>
          </p:nvPr>
        </p:nvSpPr>
        <p:spPr>
          <a:xfrm>
            <a:off x="381133" y="34141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  <a:defRPr sz="3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_S2">
  <p:cSld name="31_S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2"/>
          <p:cNvSpPr txBox="1">
            <a:spLocks noGrp="1"/>
          </p:cNvSpPr>
          <p:nvPr>
            <p:ph type="body" idx="1"/>
          </p:nvPr>
        </p:nvSpPr>
        <p:spPr>
          <a:xfrm>
            <a:off x="381133" y="884094"/>
            <a:ext cx="8371269" cy="17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337" marR="0" lvl="0" indent="-228669" algn="ctr" rtl="0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674" marR="0" lvl="1" indent="-228669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2011" marR="0" lvl="2" indent="-228669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9349" marR="0" lvl="3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686" marR="0" lvl="4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4023" marR="0" lvl="5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1360" marR="0" lvl="6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8697" marR="0" lvl="7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6034" marR="0" lvl="8" indent="-228669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8" name="Google Shape;68;p212"/>
          <p:cNvSpPr txBox="1">
            <a:spLocks noGrp="1"/>
          </p:cNvSpPr>
          <p:nvPr>
            <p:ph type="title"/>
          </p:nvPr>
        </p:nvSpPr>
        <p:spPr>
          <a:xfrm>
            <a:off x="381133" y="34141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3600"/>
              <a:buFont typeface="Roboto"/>
              <a:buNone/>
              <a:defRPr sz="3600" b="0" i="0" u="none" strike="noStrike" cap="none">
                <a:solidFill>
                  <a:srgbClr val="92929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212"/>
          <p:cNvSpPr>
            <a:spLocks noGrp="1"/>
          </p:cNvSpPr>
          <p:nvPr>
            <p:ph type="pic" idx="2"/>
          </p:nvPr>
        </p:nvSpPr>
        <p:spPr>
          <a:xfrm>
            <a:off x="3739285" y="1538706"/>
            <a:ext cx="1668605" cy="310765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0" tIns="0" rIns="0" bIns="274382" anchor="b" anchorCtr="0">
            <a:noAutofit/>
          </a:bodyPr>
          <a:lstStyle>
            <a:lvl1pPr marR="0" lvl="0" algn="ctr" rtl="0">
              <a:spcBef>
                <a:spcPts val="140"/>
              </a:spcBef>
              <a:spcAft>
                <a:spcPts val="0"/>
              </a:spcAft>
              <a:buClr>
                <a:srgbClr val="5B5B5B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5B5B5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1F8BF-B651-4D64-B885-EA1A7B631705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F79B-9B9B-480B-ADD3-8795E1B33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00869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104" y="1282702"/>
            <a:ext cx="7889438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04" y="3443160"/>
            <a:ext cx="7889438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503E2-179A-4989-B779-1DA6C10264E3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14C98-B7D6-442E-9CB8-848C3F889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889104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68" y="1369642"/>
            <a:ext cx="3887549" cy="3264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60" y="1369642"/>
            <a:ext cx="3887549" cy="3264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6E981-D345-4285-909F-4341F35B5BAB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A0DE-B5F0-4618-A551-D7D25E141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969020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273931"/>
            <a:ext cx="7889438" cy="99447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62" y="1261261"/>
            <a:ext cx="3869683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62" y="1879386"/>
            <a:ext cx="3869683" cy="27642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0759" y="1261261"/>
            <a:ext cx="388874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0759" y="1879386"/>
            <a:ext cx="3888741" cy="27642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A2529-8B99-4068-9493-FCA511C08B94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EA221-1038-4C1A-8B52-3E5EC9B36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50080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CC647-02F2-443D-986B-5EA8D33D88F4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CCDD-A657-4CF9-96A7-00FC2B52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26968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 userDrawn="1"/>
        </p:nvSpPr>
        <p:spPr>
          <a:xfrm rot="16200000">
            <a:off x="8651815" y="4649725"/>
            <a:ext cx="234883" cy="755837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ый треугольник 8"/>
          <p:cNvSpPr/>
          <p:nvPr userDrawn="1"/>
        </p:nvSpPr>
        <p:spPr>
          <a:xfrm rot="16200000">
            <a:off x="8625178" y="4707681"/>
            <a:ext cx="140940" cy="733874"/>
          </a:xfrm>
          <a:prstGeom prst="rtTriangle">
            <a:avLst/>
          </a:prstGeom>
          <a:solidFill>
            <a:srgbClr val="009B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885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8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743" y="740800"/>
            <a:ext cx="4630757" cy="3656347"/>
          </a:xfrm>
        </p:spPr>
        <p:txBody>
          <a:bodyPr/>
          <a:lstStyle>
            <a:lvl1pPr>
              <a:defRPr sz="2401"/>
            </a:lvl1pPr>
            <a:lvl2pPr>
              <a:defRPr sz="2101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A5C83-3571-4FDE-8780-7FC85B45FD28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79102-4E63-4823-8B0B-FC308D1E2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991803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8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743" y="740800"/>
            <a:ext cx="4630757" cy="3656347"/>
          </a:xfrm>
        </p:spPr>
        <p:txBody>
          <a:bodyPr rtlCol="0">
            <a:normAutofit/>
          </a:bodyPr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7C2E8-16C5-4FE9-A998-F6B98920B5D4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699F4-C4B1-4BED-9CEE-46D6A86BC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02208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987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9875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2" y="4768850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C34594-A88A-4743-B1D3-B4C6F41FFB51}" type="datetimeFigureOut">
              <a:rPr lang="ru-RU"/>
              <a:pPr>
                <a:defRPr/>
              </a:pPr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0540" y="4768850"/>
            <a:ext cx="30861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540" y="4768850"/>
            <a:ext cx="2058987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96255F-5E89-4150-9DF7-A7B8906DD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82" r:id="rId16"/>
  </p:sldLayoutIdLst>
  <p:transition spd="slow"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671145" cy="800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78330"/>
            <a:ext cx="44191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Aft>
                <a:spcPts val="500"/>
              </a:spcAft>
              <a:defRPr/>
            </a:pPr>
            <a:r>
              <a:rPr lang="ru-RU" sz="20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Компетенции будущего: что развивать и с чем прощаться</a:t>
            </a:r>
            <a:endParaRPr lang="ru-RU" sz="20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0466" y="1841205"/>
            <a:ext cx="35567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 smtClean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Семинар - тренинг</a:t>
            </a:r>
            <a:endParaRPr lang="ru-RU" sz="2000" dirty="0">
              <a:solidFill>
                <a:srgbClr val="343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99408"/>
            <a:ext cx="43107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cap="all" dirty="0" err="1" smtClean="0">
                <a:solidFill>
                  <a:srgbClr val="009B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иВАНУШКИНА</a:t>
            </a:r>
            <a:r>
              <a:rPr lang="ru-RU" sz="1400" b="1" cap="all" dirty="0" smtClean="0">
                <a:solidFill>
                  <a:srgbClr val="009B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ЕКАТЕРИНА ВЛАДИМИРОВНА</a:t>
            </a:r>
          </a:p>
          <a:p>
            <a:pPr algn="ctr">
              <a:defRPr/>
            </a:pPr>
            <a:endParaRPr lang="ru-RU" sz="1400" b="1" cap="all" dirty="0" smtClean="0">
              <a:solidFill>
                <a:srgbClr val="009B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ru-RU" sz="1400" b="1" cap="all" dirty="0">
              <a:solidFill>
                <a:srgbClr val="009B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5736"/>
            <a:ext cx="89658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МИНИСТЕРСТВО ОБРАЗОВАНИЯ И </a:t>
            </a:r>
            <a:r>
              <a:rPr lang="ru-RU" sz="1000" b="1" dirty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НАУКИ САМАРСКОЙ ОБЛАСТИ</a:t>
            </a:r>
          </a:p>
          <a:p>
            <a:pPr algn="ctr"/>
            <a:endParaRPr lang="ru-RU" sz="1000" b="1" dirty="0">
              <a:solidFill>
                <a:srgbClr val="00644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ГОСУДАРСТВЕННОЕ </a:t>
            </a:r>
            <a:r>
              <a:rPr lang="ru-RU" sz="1000" b="1" dirty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БЮДЖЕТНОЕ УЧРЕЖДЕНИЕ ДОПОЛНИТЕЛЬНОГО П</a:t>
            </a:r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РОФЕССИОНАЛЬНОГО </a:t>
            </a:r>
            <a:r>
              <a:rPr lang="ru-RU" sz="1000" b="1" dirty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ОБРАЗОВАНИЯ САМАРСКОЙ </a:t>
            </a:r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ОБЛАСТИ </a:t>
            </a:r>
          </a:p>
          <a:p>
            <a:pPr algn="ctr"/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ЦЕНТР </a:t>
            </a:r>
            <a:r>
              <a:rPr lang="ru-RU" sz="1000" b="1" dirty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ПРОФЕССИОНАЛЬНОГО </a:t>
            </a:r>
            <a:r>
              <a:rPr lang="ru-RU" sz="1000" b="1" dirty="0" smtClean="0">
                <a:solidFill>
                  <a:srgbClr val="006440"/>
                </a:solidFill>
                <a:latin typeface="Arial" pitchFamily="34" charset="0"/>
                <a:cs typeface="Arial" pitchFamily="34" charset="0"/>
              </a:rPr>
              <a:t>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31423" y="3525781"/>
            <a:ext cx="11304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cap="all" dirty="0" smtClean="0">
                <a:solidFill>
                  <a:srgbClr val="009B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мая 2021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50"/>
          <p:cNvSpPr txBox="1">
            <a:spLocks noGrp="1"/>
          </p:cNvSpPr>
          <p:nvPr>
            <p:ph type="title"/>
          </p:nvPr>
        </p:nvSpPr>
        <p:spPr>
          <a:xfrm>
            <a:off x="381133" y="614552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Лидерские компетенции</a:t>
            </a: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93" name="Google Shape;1993;p50"/>
          <p:cNvSpPr txBox="1"/>
          <p:nvPr/>
        </p:nvSpPr>
        <p:spPr>
          <a:xfrm flipH="1">
            <a:off x="0" y="1467981"/>
            <a:ext cx="3430191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СТРАТЕГИЧЕСКОЕ ПЛАНИРОВАНИЕ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4" name="Google Shape;1994;p50"/>
          <p:cNvSpPr/>
          <p:nvPr/>
        </p:nvSpPr>
        <p:spPr>
          <a:xfrm flipH="1">
            <a:off x="3572342" y="1472602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5" name="Google Shape;1995;p50"/>
          <p:cNvSpPr txBox="1"/>
          <p:nvPr/>
        </p:nvSpPr>
        <p:spPr>
          <a:xfrm flipH="1">
            <a:off x="188752" y="2459944"/>
            <a:ext cx="3241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УМЕНИЕ УПРАВЛЯТЬ КОМАНДОЙ</a:t>
            </a:r>
            <a:r>
              <a:rPr lang="en-US" sz="14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6" name="Google Shape;1996;p50"/>
          <p:cNvSpPr/>
          <p:nvPr/>
        </p:nvSpPr>
        <p:spPr>
          <a:xfrm flipH="1">
            <a:off x="3572342" y="2358633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7" name="Google Shape;1997;p50"/>
          <p:cNvSpPr txBox="1"/>
          <p:nvPr/>
        </p:nvSpPr>
        <p:spPr>
          <a:xfrm flipH="1">
            <a:off x="188752" y="3371657"/>
            <a:ext cx="3241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УМЕНИЕ ВДОХНОВЛЯТЬ, МОТИВИРОВАТЬ</a:t>
            </a:r>
            <a:endParaRPr sz="16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8" name="Google Shape;1998;p50"/>
          <p:cNvSpPr/>
          <p:nvPr/>
        </p:nvSpPr>
        <p:spPr>
          <a:xfrm flipH="1">
            <a:off x="3572342" y="3244663"/>
            <a:ext cx="620114" cy="6200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9" name="Google Shape;1999;p50"/>
          <p:cNvSpPr txBox="1"/>
          <p:nvPr/>
        </p:nvSpPr>
        <p:spPr>
          <a:xfrm flipH="1">
            <a:off x="248129" y="4257688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НАСТАВНИЧЕСТВО</a:t>
            </a:r>
            <a:endParaRPr sz="1600">
              <a:solidFill>
                <a:schemeClr val="accent4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0" name="Google Shape;2000;p50"/>
          <p:cNvSpPr/>
          <p:nvPr/>
        </p:nvSpPr>
        <p:spPr>
          <a:xfrm flipH="1">
            <a:off x="3572342" y="4130695"/>
            <a:ext cx="620114" cy="6200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1" name="Google Shape;2001;p50"/>
          <p:cNvSpPr txBox="1"/>
          <p:nvPr/>
        </p:nvSpPr>
        <p:spPr>
          <a:xfrm>
            <a:off x="5703343" y="1418547"/>
            <a:ext cx="344383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</a:pPr>
            <a:r>
              <a:rPr lang="ru-RU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УМЕНИЕ РАЗРЕШАТЬ КОНФЛИКТЫ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2" name="Google Shape;2002;p50"/>
          <p:cNvSpPr/>
          <p:nvPr/>
        </p:nvSpPr>
        <p:spPr>
          <a:xfrm>
            <a:off x="4941079" y="1472602"/>
            <a:ext cx="620114" cy="6200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3" name="Google Shape;2003;p50"/>
          <p:cNvSpPr txBox="1"/>
          <p:nvPr/>
        </p:nvSpPr>
        <p:spPr>
          <a:xfrm>
            <a:off x="5605338" y="2488666"/>
            <a:ext cx="3541837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</a:pP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УМЕНИЕ ПРИНИМАТЬ РЕШЕНИЯ</a:t>
            </a:r>
            <a:endParaRPr sz="150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4" name="Google Shape;2004;p50"/>
          <p:cNvSpPr/>
          <p:nvPr/>
        </p:nvSpPr>
        <p:spPr>
          <a:xfrm>
            <a:off x="4941079" y="2358633"/>
            <a:ext cx="620114" cy="62009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5" name="Google Shape;2005;p50"/>
          <p:cNvSpPr txBox="1"/>
          <p:nvPr/>
        </p:nvSpPr>
        <p:spPr>
          <a:xfrm>
            <a:off x="5648896" y="3400420"/>
            <a:ext cx="3241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ОТВЕТСТВЕННОСТЬ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6" name="Google Shape;2006;p50"/>
          <p:cNvSpPr/>
          <p:nvPr/>
        </p:nvSpPr>
        <p:spPr>
          <a:xfrm>
            <a:off x="4941079" y="3244663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7" name="Google Shape;2007;p50"/>
          <p:cNvSpPr txBox="1"/>
          <p:nvPr/>
        </p:nvSpPr>
        <p:spPr>
          <a:xfrm>
            <a:off x="5703343" y="4297340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ИНИЦИАТИВНОСТЬ</a:t>
            </a:r>
            <a:endParaRPr sz="16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8" name="Google Shape;2008;p50"/>
          <p:cNvSpPr/>
          <p:nvPr/>
        </p:nvSpPr>
        <p:spPr>
          <a:xfrm>
            <a:off x="4941079" y="4130695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09" name="Google Shape;2009;p50"/>
          <p:cNvCxnSpPr/>
          <p:nvPr/>
        </p:nvCxnSpPr>
        <p:spPr>
          <a:xfrm>
            <a:off x="4573588" y="1739669"/>
            <a:ext cx="0" cy="2744047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0" name="Google Shape;3900;p117"/>
          <p:cNvSpPr txBox="1">
            <a:spLocks noGrp="1"/>
          </p:cNvSpPr>
          <p:nvPr>
            <p:ph type="title"/>
          </p:nvPr>
        </p:nvSpPr>
        <p:spPr>
          <a:xfrm>
            <a:off x="381133" y="34141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Исследование «Я в контексте будущего</a:t>
            </a:r>
            <a:endParaRPr sz="3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22" name="Google Shape;3922;p117"/>
          <p:cNvSpPr/>
          <p:nvPr/>
        </p:nvSpPr>
        <p:spPr>
          <a:xfrm>
            <a:off x="2241270" y="4103444"/>
            <a:ext cx="380404" cy="380389"/>
          </a:xfrm>
          <a:custGeom>
            <a:avLst/>
            <a:gdLst/>
            <a:ahLst/>
            <a:cxnLst/>
            <a:rect l="l" t="t" r="r" b="b"/>
            <a:pathLst>
              <a:path w="118" h="118" extrusionOk="0">
                <a:moveTo>
                  <a:pt x="19" y="114"/>
                </a:moveTo>
                <a:cubicBezTo>
                  <a:pt x="17" y="114"/>
                  <a:pt x="15" y="112"/>
                  <a:pt x="15" y="110"/>
                </a:cubicBezTo>
                <a:cubicBezTo>
                  <a:pt x="15" y="108"/>
                  <a:pt x="17" y="106"/>
                  <a:pt x="19" y="106"/>
                </a:cubicBezTo>
                <a:cubicBezTo>
                  <a:pt x="22" y="106"/>
                  <a:pt x="24" y="108"/>
                  <a:pt x="24" y="110"/>
                </a:cubicBezTo>
                <a:cubicBezTo>
                  <a:pt x="24" y="112"/>
                  <a:pt x="22" y="114"/>
                  <a:pt x="19" y="114"/>
                </a:cubicBezTo>
                <a:moveTo>
                  <a:pt x="19" y="102"/>
                </a:moveTo>
                <a:cubicBezTo>
                  <a:pt x="15" y="102"/>
                  <a:pt x="11" y="106"/>
                  <a:pt x="11" y="110"/>
                </a:cubicBezTo>
                <a:cubicBezTo>
                  <a:pt x="11" y="115"/>
                  <a:pt x="15" y="118"/>
                  <a:pt x="19" y="118"/>
                </a:cubicBezTo>
                <a:cubicBezTo>
                  <a:pt x="24" y="118"/>
                  <a:pt x="28" y="115"/>
                  <a:pt x="28" y="110"/>
                </a:cubicBezTo>
                <a:cubicBezTo>
                  <a:pt x="28" y="106"/>
                  <a:pt x="24" y="102"/>
                  <a:pt x="19" y="102"/>
                </a:cubicBezTo>
                <a:moveTo>
                  <a:pt x="62" y="114"/>
                </a:moveTo>
                <a:cubicBezTo>
                  <a:pt x="60" y="114"/>
                  <a:pt x="58" y="112"/>
                  <a:pt x="58" y="110"/>
                </a:cubicBezTo>
                <a:cubicBezTo>
                  <a:pt x="58" y="108"/>
                  <a:pt x="60" y="106"/>
                  <a:pt x="62" y="106"/>
                </a:cubicBezTo>
                <a:cubicBezTo>
                  <a:pt x="64" y="106"/>
                  <a:pt x="66" y="108"/>
                  <a:pt x="66" y="110"/>
                </a:cubicBezTo>
                <a:cubicBezTo>
                  <a:pt x="66" y="112"/>
                  <a:pt x="64" y="114"/>
                  <a:pt x="62" y="114"/>
                </a:cubicBezTo>
                <a:moveTo>
                  <a:pt x="62" y="102"/>
                </a:moveTo>
                <a:cubicBezTo>
                  <a:pt x="57" y="102"/>
                  <a:pt x="54" y="106"/>
                  <a:pt x="54" y="110"/>
                </a:cubicBezTo>
                <a:cubicBezTo>
                  <a:pt x="54" y="115"/>
                  <a:pt x="57" y="118"/>
                  <a:pt x="62" y="118"/>
                </a:cubicBezTo>
                <a:cubicBezTo>
                  <a:pt x="66" y="118"/>
                  <a:pt x="70" y="115"/>
                  <a:pt x="70" y="110"/>
                </a:cubicBezTo>
                <a:cubicBezTo>
                  <a:pt x="70" y="106"/>
                  <a:pt x="66" y="102"/>
                  <a:pt x="62" y="102"/>
                </a:cubicBezTo>
                <a:moveTo>
                  <a:pt x="81" y="96"/>
                </a:moveTo>
                <a:cubicBezTo>
                  <a:pt x="81" y="105"/>
                  <a:pt x="81" y="105"/>
                  <a:pt x="81" y="105"/>
                </a:cubicBezTo>
                <a:cubicBezTo>
                  <a:pt x="81" y="107"/>
                  <a:pt x="79" y="109"/>
                  <a:pt x="77" y="109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72" y="103"/>
                  <a:pt x="67" y="99"/>
                  <a:pt x="62" y="99"/>
                </a:cubicBezTo>
                <a:cubicBezTo>
                  <a:pt x="57" y="99"/>
                  <a:pt x="52" y="103"/>
                  <a:pt x="51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29" y="103"/>
                  <a:pt x="25" y="99"/>
                  <a:pt x="19" y="99"/>
                </a:cubicBezTo>
                <a:cubicBezTo>
                  <a:pt x="14" y="99"/>
                  <a:pt x="10" y="103"/>
                  <a:pt x="9" y="109"/>
                </a:cubicBezTo>
                <a:cubicBezTo>
                  <a:pt x="4" y="109"/>
                  <a:pt x="4" y="109"/>
                  <a:pt x="4" y="109"/>
                </a:cubicBezTo>
                <a:cubicBezTo>
                  <a:pt x="1" y="109"/>
                  <a:pt x="0" y="107"/>
                  <a:pt x="0" y="105"/>
                </a:cubicBezTo>
                <a:cubicBezTo>
                  <a:pt x="0" y="96"/>
                  <a:pt x="0" y="96"/>
                  <a:pt x="0" y="96"/>
                </a:cubicBezTo>
                <a:lnTo>
                  <a:pt x="81" y="96"/>
                </a:lnTo>
                <a:close/>
                <a:moveTo>
                  <a:pt x="57" y="76"/>
                </a:moveTo>
                <a:cubicBezTo>
                  <a:pt x="57" y="75"/>
                  <a:pt x="57" y="75"/>
                  <a:pt x="58" y="75"/>
                </a:cubicBezTo>
                <a:cubicBezTo>
                  <a:pt x="60" y="75"/>
                  <a:pt x="60" y="75"/>
                  <a:pt x="60" y="75"/>
                </a:cubicBezTo>
                <a:cubicBezTo>
                  <a:pt x="61" y="75"/>
                  <a:pt x="61" y="75"/>
                  <a:pt x="61" y="75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7"/>
                  <a:pt x="73" y="88"/>
                  <a:pt x="72" y="88"/>
                </a:cubicBezTo>
                <a:cubicBezTo>
                  <a:pt x="58" y="88"/>
                  <a:pt x="58" y="88"/>
                  <a:pt x="58" y="88"/>
                </a:cubicBezTo>
                <a:cubicBezTo>
                  <a:pt x="57" y="88"/>
                  <a:pt x="57" y="88"/>
                  <a:pt x="57" y="87"/>
                </a:cubicBezTo>
                <a:lnTo>
                  <a:pt x="57" y="76"/>
                </a:lnTo>
                <a:close/>
                <a:moveTo>
                  <a:pt x="81" y="94"/>
                </a:moveTo>
                <a:cubicBezTo>
                  <a:pt x="81" y="91"/>
                  <a:pt x="81" y="91"/>
                  <a:pt x="81" y="91"/>
                </a:cubicBezTo>
                <a:cubicBezTo>
                  <a:pt x="81" y="90"/>
                  <a:pt x="80" y="88"/>
                  <a:pt x="79" y="87"/>
                </a:cubicBezTo>
                <a:cubicBezTo>
                  <a:pt x="64" y="72"/>
                  <a:pt x="64" y="72"/>
                  <a:pt x="64" y="72"/>
                </a:cubicBezTo>
                <a:cubicBezTo>
                  <a:pt x="63" y="71"/>
                  <a:pt x="61" y="71"/>
                  <a:pt x="60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6"/>
                  <a:pt x="51" y="64"/>
                  <a:pt x="48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1" y="64"/>
                  <a:pt x="0" y="66"/>
                  <a:pt x="0" y="68"/>
                </a:cubicBezTo>
                <a:cubicBezTo>
                  <a:pt x="0" y="94"/>
                  <a:pt x="0" y="94"/>
                  <a:pt x="0" y="94"/>
                </a:cubicBezTo>
                <a:lnTo>
                  <a:pt x="81" y="94"/>
                </a:lnTo>
                <a:close/>
                <a:moveTo>
                  <a:pt x="102" y="80"/>
                </a:moveTo>
                <a:cubicBezTo>
                  <a:pt x="99" y="78"/>
                  <a:pt x="96" y="77"/>
                  <a:pt x="92" y="76"/>
                </a:cubicBezTo>
                <a:cubicBezTo>
                  <a:pt x="94" y="69"/>
                  <a:pt x="95" y="62"/>
                  <a:pt x="96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1" y="64"/>
                  <a:pt x="108" y="73"/>
                  <a:pt x="102" y="80"/>
                </a:cubicBezTo>
                <a:moveTo>
                  <a:pt x="83" y="10"/>
                </a:moveTo>
                <a:cubicBezTo>
                  <a:pt x="89" y="13"/>
                  <a:pt x="94" y="16"/>
                  <a:pt x="99" y="20"/>
                </a:cubicBezTo>
                <a:cubicBezTo>
                  <a:pt x="96" y="22"/>
                  <a:pt x="94" y="23"/>
                  <a:pt x="91" y="24"/>
                </a:cubicBezTo>
                <a:cubicBezTo>
                  <a:pt x="89" y="18"/>
                  <a:pt x="86" y="14"/>
                  <a:pt x="83" y="10"/>
                </a:cubicBezTo>
                <a:moveTo>
                  <a:pt x="69" y="50"/>
                </a:moveTo>
                <a:cubicBezTo>
                  <a:pt x="69" y="32"/>
                  <a:pt x="69" y="32"/>
                  <a:pt x="69" y="32"/>
                </a:cubicBezTo>
                <a:cubicBezTo>
                  <a:pt x="76" y="32"/>
                  <a:pt x="82" y="31"/>
                  <a:pt x="88" y="30"/>
                </a:cubicBezTo>
                <a:cubicBezTo>
                  <a:pt x="89" y="36"/>
                  <a:pt x="90" y="42"/>
                  <a:pt x="91" y="50"/>
                </a:cubicBezTo>
                <a:lnTo>
                  <a:pt x="69" y="50"/>
                </a:lnTo>
                <a:close/>
                <a:moveTo>
                  <a:pt x="69" y="7"/>
                </a:moveTo>
                <a:cubicBezTo>
                  <a:pt x="70" y="7"/>
                  <a:pt x="71" y="7"/>
                  <a:pt x="72" y="7"/>
                </a:cubicBezTo>
                <a:cubicBezTo>
                  <a:pt x="78" y="10"/>
                  <a:pt x="82" y="16"/>
                  <a:pt x="86" y="25"/>
                </a:cubicBezTo>
                <a:cubicBezTo>
                  <a:pt x="81" y="26"/>
                  <a:pt x="75" y="27"/>
                  <a:pt x="69" y="27"/>
                </a:cubicBezTo>
                <a:lnTo>
                  <a:pt x="69" y="7"/>
                </a:lnTo>
                <a:close/>
                <a:moveTo>
                  <a:pt x="112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95" y="42"/>
                  <a:pt x="94" y="35"/>
                  <a:pt x="92" y="28"/>
                </a:cubicBezTo>
                <a:cubicBezTo>
                  <a:pt x="96" y="27"/>
                  <a:pt x="99" y="26"/>
                  <a:pt x="102" y="24"/>
                </a:cubicBezTo>
                <a:cubicBezTo>
                  <a:pt x="108" y="32"/>
                  <a:pt x="111" y="40"/>
                  <a:pt x="112" y="50"/>
                </a:cubicBezTo>
                <a:moveTo>
                  <a:pt x="64" y="27"/>
                </a:moveTo>
                <a:cubicBezTo>
                  <a:pt x="58" y="27"/>
                  <a:pt x="53" y="26"/>
                  <a:pt x="48" y="25"/>
                </a:cubicBezTo>
                <a:cubicBezTo>
                  <a:pt x="51" y="16"/>
                  <a:pt x="56" y="10"/>
                  <a:pt x="62" y="7"/>
                </a:cubicBezTo>
                <a:cubicBezTo>
                  <a:pt x="62" y="7"/>
                  <a:pt x="63" y="7"/>
                  <a:pt x="64" y="7"/>
                </a:cubicBezTo>
                <a:lnTo>
                  <a:pt x="64" y="27"/>
                </a:lnTo>
                <a:close/>
                <a:moveTo>
                  <a:pt x="64" y="50"/>
                </a:moveTo>
                <a:cubicBezTo>
                  <a:pt x="43" y="50"/>
                  <a:pt x="43" y="50"/>
                  <a:pt x="43" y="50"/>
                </a:cubicBezTo>
                <a:cubicBezTo>
                  <a:pt x="43" y="42"/>
                  <a:pt x="44" y="36"/>
                  <a:pt x="46" y="30"/>
                </a:cubicBezTo>
                <a:cubicBezTo>
                  <a:pt x="52" y="31"/>
                  <a:pt x="58" y="32"/>
                  <a:pt x="64" y="32"/>
                </a:cubicBezTo>
                <a:lnTo>
                  <a:pt x="64" y="50"/>
                </a:lnTo>
                <a:close/>
                <a:moveTo>
                  <a:pt x="43" y="24"/>
                </a:moveTo>
                <a:cubicBezTo>
                  <a:pt x="40" y="23"/>
                  <a:pt x="37" y="22"/>
                  <a:pt x="35" y="20"/>
                </a:cubicBezTo>
                <a:cubicBezTo>
                  <a:pt x="39" y="16"/>
                  <a:pt x="44" y="13"/>
                  <a:pt x="50" y="10"/>
                </a:cubicBezTo>
                <a:cubicBezTo>
                  <a:pt x="47" y="14"/>
                  <a:pt x="45" y="18"/>
                  <a:pt x="43" y="24"/>
                </a:cubicBezTo>
                <a:moveTo>
                  <a:pt x="38" y="50"/>
                </a:moveTo>
                <a:cubicBezTo>
                  <a:pt x="22" y="50"/>
                  <a:pt x="22" y="50"/>
                  <a:pt x="22" y="50"/>
                </a:cubicBezTo>
                <a:cubicBezTo>
                  <a:pt x="22" y="40"/>
                  <a:pt x="26" y="32"/>
                  <a:pt x="32" y="24"/>
                </a:cubicBezTo>
                <a:cubicBezTo>
                  <a:pt x="34" y="26"/>
                  <a:pt x="38" y="27"/>
                  <a:pt x="41" y="28"/>
                </a:cubicBezTo>
                <a:cubicBezTo>
                  <a:pt x="39" y="35"/>
                  <a:pt x="38" y="42"/>
                  <a:pt x="38" y="50"/>
                </a:cubicBezTo>
                <a:moveTo>
                  <a:pt x="106" y="18"/>
                </a:moveTo>
                <a:cubicBezTo>
                  <a:pt x="96" y="7"/>
                  <a:pt x="82" y="0"/>
                  <a:pt x="67" y="0"/>
                </a:cubicBezTo>
                <a:cubicBezTo>
                  <a:pt x="52" y="0"/>
                  <a:pt x="37" y="7"/>
                  <a:pt x="28" y="18"/>
                </a:cubicBezTo>
                <a:cubicBezTo>
                  <a:pt x="20" y="28"/>
                  <a:pt x="15" y="40"/>
                  <a:pt x="15" y="52"/>
                </a:cubicBezTo>
                <a:cubicBezTo>
                  <a:pt x="15" y="54"/>
                  <a:pt x="15" y="57"/>
                  <a:pt x="16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7"/>
                  <a:pt x="22" y="56"/>
                  <a:pt x="22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6"/>
                  <a:pt x="38" y="57"/>
                  <a:pt x="38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7"/>
                  <a:pt x="43" y="56"/>
                  <a:pt x="43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66"/>
                  <a:pt x="64" y="66"/>
                  <a:pt x="64" y="66"/>
                </a:cubicBezTo>
                <a:cubicBezTo>
                  <a:pt x="65" y="67"/>
                  <a:pt x="66" y="68"/>
                  <a:pt x="67" y="69"/>
                </a:cubicBezTo>
                <a:cubicBezTo>
                  <a:pt x="69" y="70"/>
                  <a:pt x="69" y="70"/>
                  <a:pt x="69" y="70"/>
                </a:cubicBezTo>
                <a:cubicBezTo>
                  <a:pt x="69" y="55"/>
                  <a:pt x="69" y="55"/>
                  <a:pt x="69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0" y="62"/>
                  <a:pt x="89" y="68"/>
                  <a:pt x="88" y="74"/>
                </a:cubicBezTo>
                <a:cubicBezTo>
                  <a:pt x="82" y="73"/>
                  <a:pt x="77" y="72"/>
                  <a:pt x="71" y="72"/>
                </a:cubicBezTo>
                <a:cubicBezTo>
                  <a:pt x="76" y="77"/>
                  <a:pt x="76" y="77"/>
                  <a:pt x="76" y="77"/>
                </a:cubicBezTo>
                <a:cubicBezTo>
                  <a:pt x="80" y="78"/>
                  <a:pt x="83" y="78"/>
                  <a:pt x="86" y="79"/>
                </a:cubicBezTo>
                <a:cubicBezTo>
                  <a:pt x="85" y="81"/>
                  <a:pt x="84" y="83"/>
                  <a:pt x="83" y="85"/>
                </a:cubicBezTo>
                <a:cubicBezTo>
                  <a:pt x="85" y="86"/>
                  <a:pt x="86" y="88"/>
                  <a:pt x="86" y="91"/>
                </a:cubicBezTo>
                <a:cubicBezTo>
                  <a:pt x="88" y="88"/>
                  <a:pt x="89" y="84"/>
                  <a:pt x="91" y="81"/>
                </a:cubicBezTo>
                <a:cubicBezTo>
                  <a:pt x="94" y="81"/>
                  <a:pt x="96" y="82"/>
                  <a:pt x="99" y="84"/>
                </a:cubicBezTo>
                <a:cubicBezTo>
                  <a:pt x="95" y="87"/>
                  <a:pt x="90" y="91"/>
                  <a:pt x="86" y="93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93" y="97"/>
                  <a:pt x="100" y="92"/>
                  <a:pt x="106" y="86"/>
                </a:cubicBezTo>
                <a:cubicBezTo>
                  <a:pt x="114" y="76"/>
                  <a:pt x="118" y="64"/>
                  <a:pt x="118" y="52"/>
                </a:cubicBezTo>
                <a:cubicBezTo>
                  <a:pt x="118" y="40"/>
                  <a:pt x="114" y="28"/>
                  <a:pt x="106" y="1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23" name="Google Shape;3923;p117"/>
          <p:cNvSpPr/>
          <p:nvPr/>
        </p:nvSpPr>
        <p:spPr>
          <a:xfrm>
            <a:off x="2043136" y="2145309"/>
            <a:ext cx="378183" cy="404859"/>
          </a:xfrm>
          <a:custGeom>
            <a:avLst/>
            <a:gdLst/>
            <a:ahLst/>
            <a:cxnLst/>
            <a:rect l="l" t="t" r="r" b="b"/>
            <a:pathLst>
              <a:path w="118" h="126" extrusionOk="0">
                <a:moveTo>
                  <a:pt x="92" y="42"/>
                </a:moveTo>
                <a:cubicBezTo>
                  <a:pt x="84" y="42"/>
                  <a:pt x="78" y="36"/>
                  <a:pt x="78" y="28"/>
                </a:cubicBezTo>
                <a:cubicBezTo>
                  <a:pt x="78" y="20"/>
                  <a:pt x="84" y="14"/>
                  <a:pt x="92" y="14"/>
                </a:cubicBezTo>
                <a:cubicBezTo>
                  <a:pt x="100" y="14"/>
                  <a:pt x="106" y="20"/>
                  <a:pt x="106" y="28"/>
                </a:cubicBezTo>
                <a:cubicBezTo>
                  <a:pt x="106" y="36"/>
                  <a:pt x="100" y="42"/>
                  <a:pt x="92" y="42"/>
                </a:cubicBezTo>
                <a:moveTo>
                  <a:pt x="89" y="1"/>
                </a:moveTo>
                <a:cubicBezTo>
                  <a:pt x="74" y="3"/>
                  <a:pt x="63" y="18"/>
                  <a:pt x="66" y="33"/>
                </a:cubicBezTo>
                <a:cubicBezTo>
                  <a:pt x="69" y="49"/>
                  <a:pt x="83" y="54"/>
                  <a:pt x="90" y="71"/>
                </a:cubicBezTo>
                <a:cubicBezTo>
                  <a:pt x="91" y="73"/>
                  <a:pt x="93" y="73"/>
                  <a:pt x="94" y="71"/>
                </a:cubicBezTo>
                <a:cubicBezTo>
                  <a:pt x="102" y="52"/>
                  <a:pt x="118" y="48"/>
                  <a:pt x="118" y="28"/>
                </a:cubicBezTo>
                <a:cubicBezTo>
                  <a:pt x="118" y="12"/>
                  <a:pt x="105" y="0"/>
                  <a:pt x="89" y="1"/>
                </a:cubicBezTo>
                <a:moveTo>
                  <a:pt x="109" y="59"/>
                </a:moveTo>
                <a:cubicBezTo>
                  <a:pt x="105" y="63"/>
                  <a:pt x="101" y="67"/>
                  <a:pt x="99" y="74"/>
                </a:cubicBezTo>
                <a:cubicBezTo>
                  <a:pt x="98" y="76"/>
                  <a:pt x="95" y="78"/>
                  <a:pt x="92" y="78"/>
                </a:cubicBezTo>
                <a:cubicBezTo>
                  <a:pt x="89" y="78"/>
                  <a:pt x="86" y="76"/>
                  <a:pt x="85" y="74"/>
                </a:cubicBezTo>
                <a:cubicBezTo>
                  <a:pt x="82" y="66"/>
                  <a:pt x="77" y="61"/>
                  <a:pt x="73" y="57"/>
                </a:cubicBezTo>
                <a:cubicBezTo>
                  <a:pt x="72" y="55"/>
                  <a:pt x="71" y="54"/>
                  <a:pt x="70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65" y="54"/>
                  <a:pt x="62" y="60"/>
                  <a:pt x="64" y="64"/>
                </a:cubicBezTo>
                <a:cubicBezTo>
                  <a:pt x="65" y="68"/>
                  <a:pt x="75" y="67"/>
                  <a:pt x="74" y="74"/>
                </a:cubicBezTo>
                <a:cubicBezTo>
                  <a:pt x="73" y="79"/>
                  <a:pt x="81" y="81"/>
                  <a:pt x="83" y="80"/>
                </a:cubicBezTo>
                <a:cubicBezTo>
                  <a:pt x="86" y="80"/>
                  <a:pt x="90" y="85"/>
                  <a:pt x="88" y="87"/>
                </a:cubicBezTo>
                <a:cubicBezTo>
                  <a:pt x="86" y="89"/>
                  <a:pt x="82" y="89"/>
                  <a:pt x="82" y="94"/>
                </a:cubicBezTo>
                <a:cubicBezTo>
                  <a:pt x="83" y="95"/>
                  <a:pt x="87" y="95"/>
                  <a:pt x="87" y="97"/>
                </a:cubicBezTo>
                <a:cubicBezTo>
                  <a:pt x="87" y="100"/>
                  <a:pt x="85" y="102"/>
                  <a:pt x="87" y="105"/>
                </a:cubicBezTo>
                <a:cubicBezTo>
                  <a:pt x="87" y="105"/>
                  <a:pt x="87" y="106"/>
                  <a:pt x="88" y="106"/>
                </a:cubicBezTo>
                <a:cubicBezTo>
                  <a:pt x="79" y="114"/>
                  <a:pt x="68" y="119"/>
                  <a:pt x="55" y="119"/>
                </a:cubicBezTo>
                <a:cubicBezTo>
                  <a:pt x="28" y="119"/>
                  <a:pt x="7" y="97"/>
                  <a:pt x="7" y="71"/>
                </a:cubicBezTo>
                <a:cubicBezTo>
                  <a:pt x="7" y="63"/>
                  <a:pt x="9" y="55"/>
                  <a:pt x="12" y="48"/>
                </a:cubicBezTo>
                <a:cubicBezTo>
                  <a:pt x="12" y="57"/>
                  <a:pt x="17" y="64"/>
                  <a:pt x="19" y="66"/>
                </a:cubicBezTo>
                <a:cubicBezTo>
                  <a:pt x="26" y="73"/>
                  <a:pt x="36" y="71"/>
                  <a:pt x="38" y="77"/>
                </a:cubicBezTo>
                <a:cubicBezTo>
                  <a:pt x="39" y="83"/>
                  <a:pt x="31" y="83"/>
                  <a:pt x="31" y="87"/>
                </a:cubicBezTo>
                <a:cubicBezTo>
                  <a:pt x="32" y="92"/>
                  <a:pt x="43" y="93"/>
                  <a:pt x="40" y="97"/>
                </a:cubicBezTo>
                <a:cubicBezTo>
                  <a:pt x="37" y="103"/>
                  <a:pt x="42" y="103"/>
                  <a:pt x="41" y="110"/>
                </a:cubicBezTo>
                <a:cubicBezTo>
                  <a:pt x="40" y="114"/>
                  <a:pt x="45" y="115"/>
                  <a:pt x="47" y="112"/>
                </a:cubicBezTo>
                <a:cubicBezTo>
                  <a:pt x="49" y="110"/>
                  <a:pt x="49" y="107"/>
                  <a:pt x="52" y="104"/>
                </a:cubicBezTo>
                <a:cubicBezTo>
                  <a:pt x="56" y="100"/>
                  <a:pt x="64" y="99"/>
                  <a:pt x="63" y="92"/>
                </a:cubicBezTo>
                <a:cubicBezTo>
                  <a:pt x="62" y="81"/>
                  <a:pt x="51" y="80"/>
                  <a:pt x="46" y="77"/>
                </a:cubicBezTo>
                <a:cubicBezTo>
                  <a:pt x="41" y="74"/>
                  <a:pt x="42" y="67"/>
                  <a:pt x="41" y="64"/>
                </a:cubicBezTo>
                <a:cubicBezTo>
                  <a:pt x="40" y="59"/>
                  <a:pt x="34" y="65"/>
                  <a:pt x="31" y="63"/>
                </a:cubicBezTo>
                <a:cubicBezTo>
                  <a:pt x="26" y="58"/>
                  <a:pt x="32" y="52"/>
                  <a:pt x="36" y="52"/>
                </a:cubicBezTo>
                <a:cubicBezTo>
                  <a:pt x="45" y="52"/>
                  <a:pt x="47" y="60"/>
                  <a:pt x="50" y="60"/>
                </a:cubicBezTo>
                <a:cubicBezTo>
                  <a:pt x="53" y="60"/>
                  <a:pt x="55" y="55"/>
                  <a:pt x="56" y="53"/>
                </a:cubicBezTo>
                <a:cubicBezTo>
                  <a:pt x="57" y="48"/>
                  <a:pt x="54" y="51"/>
                  <a:pt x="53" y="48"/>
                </a:cubicBezTo>
                <a:cubicBezTo>
                  <a:pt x="51" y="45"/>
                  <a:pt x="58" y="41"/>
                  <a:pt x="61" y="39"/>
                </a:cubicBezTo>
                <a:cubicBezTo>
                  <a:pt x="62" y="38"/>
                  <a:pt x="62" y="38"/>
                  <a:pt x="62" y="38"/>
                </a:cubicBezTo>
                <a:cubicBezTo>
                  <a:pt x="63" y="36"/>
                  <a:pt x="62" y="35"/>
                  <a:pt x="60" y="34"/>
                </a:cubicBezTo>
                <a:cubicBezTo>
                  <a:pt x="56" y="31"/>
                  <a:pt x="49" y="29"/>
                  <a:pt x="49" y="26"/>
                </a:cubicBezTo>
                <a:cubicBezTo>
                  <a:pt x="49" y="24"/>
                  <a:pt x="53" y="23"/>
                  <a:pt x="58" y="22"/>
                </a:cubicBezTo>
                <a:cubicBezTo>
                  <a:pt x="59" y="22"/>
                  <a:pt x="59" y="22"/>
                  <a:pt x="60" y="23"/>
                </a:cubicBezTo>
                <a:cubicBezTo>
                  <a:pt x="61" y="20"/>
                  <a:pt x="61" y="18"/>
                  <a:pt x="62" y="16"/>
                </a:cubicBezTo>
                <a:cubicBezTo>
                  <a:pt x="60" y="16"/>
                  <a:pt x="57" y="15"/>
                  <a:pt x="55" y="15"/>
                </a:cubicBezTo>
                <a:cubicBezTo>
                  <a:pt x="25" y="15"/>
                  <a:pt x="0" y="40"/>
                  <a:pt x="0" y="71"/>
                </a:cubicBezTo>
                <a:cubicBezTo>
                  <a:pt x="0" y="101"/>
                  <a:pt x="25" y="126"/>
                  <a:pt x="55" y="126"/>
                </a:cubicBezTo>
                <a:cubicBezTo>
                  <a:pt x="85" y="126"/>
                  <a:pt x="110" y="101"/>
                  <a:pt x="110" y="71"/>
                </a:cubicBezTo>
                <a:cubicBezTo>
                  <a:pt x="110" y="66"/>
                  <a:pt x="110" y="62"/>
                  <a:pt x="109" y="5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926" name="Google Shape;3926;p117"/>
          <p:cNvCxnSpPr/>
          <p:nvPr/>
        </p:nvCxnSpPr>
        <p:spPr>
          <a:xfrm>
            <a:off x="4199762" y="1813489"/>
            <a:ext cx="1001630" cy="15311"/>
          </a:xfrm>
          <a:prstGeom prst="straightConnector1">
            <a:avLst/>
          </a:prstGeom>
          <a:noFill/>
          <a:ln w="19050" cap="rnd" cmpd="sng">
            <a:solidFill>
              <a:srgbClr val="C8C8C8"/>
            </a:solidFill>
            <a:prstDash val="solid"/>
            <a:round/>
            <a:headEnd type="stealth" w="med" len="med"/>
            <a:tailEnd type="none" w="sm" len="sm"/>
          </a:ln>
        </p:spPr>
      </p:cxnSp>
      <p:cxnSp>
        <p:nvCxnSpPr>
          <p:cNvPr id="3927" name="Google Shape;3927;p117"/>
          <p:cNvCxnSpPr/>
          <p:nvPr/>
        </p:nvCxnSpPr>
        <p:spPr>
          <a:xfrm>
            <a:off x="3963378" y="2367192"/>
            <a:ext cx="1190513" cy="7873"/>
          </a:xfrm>
          <a:prstGeom prst="straightConnector1">
            <a:avLst/>
          </a:prstGeom>
          <a:noFill/>
          <a:ln w="19050" cap="rnd" cmpd="sng">
            <a:solidFill>
              <a:srgbClr val="C8C8C8"/>
            </a:solidFill>
            <a:prstDash val="solid"/>
            <a:round/>
            <a:headEnd type="stealth" w="med" len="med"/>
            <a:tailEnd type="none" w="sm" len="sm"/>
          </a:ln>
        </p:spPr>
      </p:cxnSp>
      <p:cxnSp>
        <p:nvCxnSpPr>
          <p:cNvPr id="3928" name="Google Shape;3928;p117"/>
          <p:cNvCxnSpPr/>
          <p:nvPr/>
        </p:nvCxnSpPr>
        <p:spPr>
          <a:xfrm>
            <a:off x="3513238" y="2885269"/>
            <a:ext cx="1671583" cy="0"/>
          </a:xfrm>
          <a:prstGeom prst="straightConnector1">
            <a:avLst/>
          </a:prstGeom>
          <a:noFill/>
          <a:ln w="19050" cap="rnd" cmpd="sng">
            <a:solidFill>
              <a:srgbClr val="C8C8C8"/>
            </a:solidFill>
            <a:prstDash val="solid"/>
            <a:round/>
            <a:headEnd type="stealth" w="med" len="med"/>
            <a:tailEnd type="none" w="sm" len="sm"/>
          </a:ln>
        </p:spPr>
      </p:cxnSp>
      <p:cxnSp>
        <p:nvCxnSpPr>
          <p:cNvPr id="3929" name="Google Shape;3929;p117"/>
          <p:cNvCxnSpPr/>
          <p:nvPr/>
        </p:nvCxnSpPr>
        <p:spPr>
          <a:xfrm flipV="1">
            <a:off x="3099460" y="3438973"/>
            <a:ext cx="2085361" cy="16746"/>
          </a:xfrm>
          <a:prstGeom prst="straightConnector1">
            <a:avLst/>
          </a:prstGeom>
          <a:noFill/>
          <a:ln w="19050" cap="rnd" cmpd="sng">
            <a:solidFill>
              <a:srgbClr val="C8C8C8"/>
            </a:solidFill>
            <a:prstDash val="solid"/>
            <a:round/>
            <a:headEnd type="stealth" w="med" len="med"/>
            <a:tailEnd type="none" w="sm" len="sm"/>
          </a:ln>
        </p:spPr>
      </p:cxnSp>
      <p:cxnSp>
        <p:nvCxnSpPr>
          <p:cNvPr id="3930" name="Google Shape;3930;p117"/>
          <p:cNvCxnSpPr/>
          <p:nvPr/>
        </p:nvCxnSpPr>
        <p:spPr>
          <a:xfrm flipV="1">
            <a:off x="2755075" y="3992675"/>
            <a:ext cx="2429746" cy="21185"/>
          </a:xfrm>
          <a:prstGeom prst="straightConnector1">
            <a:avLst/>
          </a:prstGeom>
          <a:noFill/>
          <a:ln w="19050" cap="rnd" cmpd="sng">
            <a:solidFill>
              <a:srgbClr val="C8C8C8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3931" name="Google Shape;3931;p117"/>
          <p:cNvSpPr txBox="1"/>
          <p:nvPr/>
        </p:nvSpPr>
        <p:spPr>
          <a:xfrm>
            <a:off x="5332509" y="1561088"/>
            <a:ext cx="326409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Цифровые компетенции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( средний балл 74,2)</a:t>
            </a:r>
            <a:endParaRPr sz="1400" b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2" name="Google Shape;3932;p117"/>
          <p:cNvSpPr txBox="1"/>
          <p:nvPr/>
        </p:nvSpPr>
        <p:spPr>
          <a:xfrm>
            <a:off x="5332509" y="2115107"/>
            <a:ext cx="326409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Предпринимательские компетенции (средний балл 68)</a:t>
            </a:r>
            <a:endParaRPr sz="14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3" name="Google Shape;3933;p117"/>
          <p:cNvSpPr txBox="1"/>
          <p:nvPr/>
        </p:nvSpPr>
        <p:spPr>
          <a:xfrm>
            <a:off x="5332509" y="2669126"/>
            <a:ext cx="326409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Социальные и волевые компетенции (средний балл 61)</a:t>
            </a:r>
            <a:endParaRPr sz="14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4" name="Google Shape;3934;p117"/>
          <p:cNvSpPr txBox="1"/>
          <p:nvPr/>
        </p:nvSpPr>
        <p:spPr>
          <a:xfrm>
            <a:off x="5332509" y="3777165"/>
            <a:ext cx="326409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Лидерские компетенции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(средний балл 40,9)</a:t>
            </a:r>
            <a:endParaRPr sz="14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5" name="Google Shape;3935;p117"/>
          <p:cNvSpPr txBox="1"/>
          <p:nvPr/>
        </p:nvSpPr>
        <p:spPr>
          <a:xfrm>
            <a:off x="5332509" y="3223145"/>
            <a:ext cx="326409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Интеллектуальные компетенции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(средний балл 58)</a:t>
            </a:r>
            <a:endParaRPr sz="14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3490" name="Picture 2" descr="C:\Users\DNS\Pictures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1228106"/>
            <a:ext cx="3840162" cy="31638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6" name="Google Shape;2936;p80"/>
          <p:cNvSpPr txBox="1">
            <a:spLocks noGrp="1"/>
          </p:cNvSpPr>
          <p:nvPr>
            <p:ph type="title"/>
          </p:nvPr>
        </p:nvSpPr>
        <p:spPr>
          <a:xfrm>
            <a:off x="391293" y="463339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УСТАРЕВАЮЩИЕ КОМПЕТЕНЦИИ</a:t>
            </a:r>
            <a:endParaRPr sz="28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37" name="Google Shape;2937;p80"/>
          <p:cNvSpPr/>
          <p:nvPr/>
        </p:nvSpPr>
        <p:spPr>
          <a:xfrm flipH="1">
            <a:off x="8001222" y="1452402"/>
            <a:ext cx="1145953" cy="1598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38" name="Google Shape;2938;p80"/>
          <p:cNvSpPr/>
          <p:nvPr/>
        </p:nvSpPr>
        <p:spPr>
          <a:xfrm flipH="1">
            <a:off x="4573587" y="1452402"/>
            <a:ext cx="3427635" cy="1598413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latin typeface="Roboto"/>
                <a:ea typeface="Roboto"/>
                <a:cs typeface="Roboto"/>
                <a:sym typeface="Roboto"/>
              </a:rPr>
              <a:t>УМЕНИЕ ПЕЧАТАТЬ</a:t>
            </a:r>
          </a:p>
        </p:txBody>
      </p:sp>
      <p:sp>
        <p:nvSpPr>
          <p:cNvPr id="2939" name="Google Shape;2939;p80"/>
          <p:cNvSpPr/>
          <p:nvPr/>
        </p:nvSpPr>
        <p:spPr>
          <a:xfrm flipH="1">
            <a:off x="3427634" y="1452402"/>
            <a:ext cx="1145953" cy="1598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0" name="Google Shape;2940;p80"/>
          <p:cNvSpPr/>
          <p:nvPr/>
        </p:nvSpPr>
        <p:spPr>
          <a:xfrm flipH="1">
            <a:off x="-1" y="1452402"/>
            <a:ext cx="3427635" cy="1598413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latin typeface="Roboto"/>
                <a:ea typeface="Roboto"/>
                <a:sym typeface="Roboto"/>
              </a:rPr>
              <a:t>РАБОТА С БАЗАМИ ДАННЫХ</a:t>
            </a:r>
            <a:endParaRPr/>
          </a:p>
        </p:txBody>
      </p:sp>
      <p:sp>
        <p:nvSpPr>
          <p:cNvPr id="2941" name="Google Shape;2941;p80"/>
          <p:cNvSpPr/>
          <p:nvPr/>
        </p:nvSpPr>
        <p:spPr>
          <a:xfrm>
            <a:off x="0" y="3105809"/>
            <a:ext cx="1145953" cy="159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2" name="Google Shape;2942;p80"/>
          <p:cNvSpPr/>
          <p:nvPr/>
        </p:nvSpPr>
        <p:spPr>
          <a:xfrm>
            <a:off x="1145953" y="3107099"/>
            <a:ext cx="3427636" cy="1598413"/>
          </a:xfrm>
          <a:prstGeom prst="rect">
            <a:avLst/>
          </a:prstGeom>
          <a:solidFill>
            <a:schemeClr val="accent3">
              <a:alpha val="49803"/>
            </a:schemeClr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latin typeface="Roboto"/>
                <a:ea typeface="Roboto"/>
                <a:cs typeface="Roboto"/>
                <a:sym typeface="Roboto"/>
              </a:rPr>
              <a:t>ЛЮБОЙ МОНОТОННЫЙ ТРУД</a:t>
            </a:r>
          </a:p>
        </p:txBody>
      </p:sp>
      <p:sp>
        <p:nvSpPr>
          <p:cNvPr id="2943" name="Google Shape;2943;p80"/>
          <p:cNvSpPr/>
          <p:nvPr/>
        </p:nvSpPr>
        <p:spPr>
          <a:xfrm>
            <a:off x="4573588" y="3108390"/>
            <a:ext cx="1145953" cy="15984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4" name="Google Shape;2944;p80"/>
          <p:cNvSpPr/>
          <p:nvPr/>
        </p:nvSpPr>
        <p:spPr>
          <a:xfrm>
            <a:off x="5719541" y="3108389"/>
            <a:ext cx="3427635" cy="1598413"/>
          </a:xfrm>
          <a:prstGeom prst="rect">
            <a:avLst/>
          </a:prstGeom>
          <a:solidFill>
            <a:schemeClr val="accent4">
              <a:alpha val="49803"/>
            </a:schemeClr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latin typeface="Roboto"/>
                <a:ea typeface="Roboto"/>
                <a:cs typeface="Roboto"/>
                <a:sym typeface="Roboto"/>
              </a:rPr>
              <a:t>ИНДИВИДУАЛЬНЫЕ ФОРМЫ ТРУДА</a:t>
            </a:r>
          </a:p>
        </p:txBody>
      </p:sp>
      <p:sp>
        <p:nvSpPr>
          <p:cNvPr id="2945" name="Google Shape;2945;p80"/>
          <p:cNvSpPr/>
          <p:nvPr/>
        </p:nvSpPr>
        <p:spPr>
          <a:xfrm>
            <a:off x="8186086" y="1810309"/>
            <a:ext cx="776225" cy="751554"/>
          </a:xfrm>
          <a:custGeom>
            <a:avLst/>
            <a:gdLst/>
            <a:ahLst/>
            <a:cxnLst/>
            <a:rect l="l" t="t" r="r" b="b"/>
            <a:pathLst>
              <a:path w="256" h="248" extrusionOk="0">
                <a:moveTo>
                  <a:pt x="237" y="212"/>
                </a:moveTo>
                <a:cubicBezTo>
                  <a:pt x="252" y="228"/>
                  <a:pt x="252" y="228"/>
                  <a:pt x="252" y="228"/>
                </a:cubicBezTo>
                <a:cubicBezTo>
                  <a:pt x="255" y="230"/>
                  <a:pt x="256" y="233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241" y="248"/>
                  <a:pt x="238" y="247"/>
                  <a:pt x="236" y="244"/>
                </a:cubicBezTo>
                <a:cubicBezTo>
                  <a:pt x="220" y="229"/>
                  <a:pt x="220" y="229"/>
                  <a:pt x="220" y="229"/>
                </a:cubicBezTo>
                <a:cubicBezTo>
                  <a:pt x="204" y="244"/>
                  <a:pt x="204" y="244"/>
                  <a:pt x="204" y="244"/>
                </a:cubicBezTo>
                <a:cubicBezTo>
                  <a:pt x="202" y="247"/>
                  <a:pt x="199" y="248"/>
                  <a:pt x="196" y="248"/>
                </a:cubicBezTo>
                <a:cubicBezTo>
                  <a:pt x="189" y="248"/>
                  <a:pt x="184" y="243"/>
                  <a:pt x="184" y="236"/>
                </a:cubicBezTo>
                <a:cubicBezTo>
                  <a:pt x="184" y="233"/>
                  <a:pt x="185" y="230"/>
                  <a:pt x="188" y="228"/>
                </a:cubicBezTo>
                <a:cubicBezTo>
                  <a:pt x="203" y="212"/>
                  <a:pt x="203" y="212"/>
                  <a:pt x="203" y="212"/>
                </a:cubicBezTo>
                <a:cubicBezTo>
                  <a:pt x="188" y="196"/>
                  <a:pt x="188" y="196"/>
                  <a:pt x="188" y="196"/>
                </a:cubicBezTo>
                <a:cubicBezTo>
                  <a:pt x="185" y="194"/>
                  <a:pt x="184" y="191"/>
                  <a:pt x="184" y="188"/>
                </a:cubicBezTo>
                <a:cubicBezTo>
                  <a:pt x="184" y="181"/>
                  <a:pt x="189" y="176"/>
                  <a:pt x="196" y="176"/>
                </a:cubicBezTo>
                <a:cubicBezTo>
                  <a:pt x="199" y="176"/>
                  <a:pt x="202" y="177"/>
                  <a:pt x="204" y="180"/>
                </a:cubicBezTo>
                <a:cubicBezTo>
                  <a:pt x="220" y="195"/>
                  <a:pt x="220" y="195"/>
                  <a:pt x="220" y="195"/>
                </a:cubicBezTo>
                <a:cubicBezTo>
                  <a:pt x="236" y="180"/>
                  <a:pt x="236" y="180"/>
                  <a:pt x="236" y="180"/>
                </a:cubicBezTo>
                <a:cubicBezTo>
                  <a:pt x="238" y="177"/>
                  <a:pt x="241" y="176"/>
                  <a:pt x="244" y="176"/>
                </a:cubicBezTo>
                <a:cubicBezTo>
                  <a:pt x="251" y="176"/>
                  <a:pt x="256" y="181"/>
                  <a:pt x="256" y="188"/>
                </a:cubicBezTo>
                <a:cubicBezTo>
                  <a:pt x="256" y="191"/>
                  <a:pt x="255" y="194"/>
                  <a:pt x="252" y="196"/>
                </a:cubicBezTo>
                <a:lnTo>
                  <a:pt x="237" y="212"/>
                </a:lnTo>
                <a:close/>
                <a:moveTo>
                  <a:pt x="172" y="188"/>
                </a:moveTo>
                <a:cubicBezTo>
                  <a:pt x="172" y="195"/>
                  <a:pt x="175" y="201"/>
                  <a:pt x="179" y="205"/>
                </a:cubicBezTo>
                <a:cubicBezTo>
                  <a:pt x="179" y="205"/>
                  <a:pt x="179" y="205"/>
                  <a:pt x="179" y="205"/>
                </a:cubicBezTo>
                <a:cubicBezTo>
                  <a:pt x="186" y="212"/>
                  <a:pt x="186" y="212"/>
                  <a:pt x="186" y="212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5" y="223"/>
                  <a:pt x="172" y="229"/>
                  <a:pt x="172" y="236"/>
                </a:cubicBezTo>
                <a:cubicBezTo>
                  <a:pt x="172" y="240"/>
                  <a:pt x="173" y="244"/>
                  <a:pt x="175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188" y="164"/>
                  <a:pt x="189" y="165"/>
                  <a:pt x="190" y="165"/>
                </a:cubicBezTo>
                <a:cubicBezTo>
                  <a:pt x="180" y="168"/>
                  <a:pt x="172" y="177"/>
                  <a:pt x="172" y="18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6" name="Google Shape;2946;p80"/>
          <p:cNvSpPr/>
          <p:nvPr/>
        </p:nvSpPr>
        <p:spPr>
          <a:xfrm>
            <a:off x="3610958" y="1810309"/>
            <a:ext cx="779306" cy="751554"/>
          </a:xfrm>
          <a:custGeom>
            <a:avLst/>
            <a:gdLst/>
            <a:ahLst/>
            <a:cxnLst/>
            <a:rect l="l" t="t" r="r" b="b"/>
            <a:pathLst>
              <a:path w="256" h="248" extrusionOk="0">
                <a:moveTo>
                  <a:pt x="220" y="236"/>
                </a:moveTo>
                <a:cubicBezTo>
                  <a:pt x="218" y="239"/>
                  <a:pt x="215" y="240"/>
                  <a:pt x="212" y="240"/>
                </a:cubicBezTo>
                <a:cubicBezTo>
                  <a:pt x="209" y="240"/>
                  <a:pt x="206" y="239"/>
                  <a:pt x="204" y="236"/>
                </a:cubicBezTo>
                <a:cubicBezTo>
                  <a:pt x="188" y="220"/>
                  <a:pt x="188" y="220"/>
                  <a:pt x="188" y="220"/>
                </a:cubicBezTo>
                <a:cubicBezTo>
                  <a:pt x="185" y="218"/>
                  <a:pt x="184" y="215"/>
                  <a:pt x="184" y="212"/>
                </a:cubicBezTo>
                <a:cubicBezTo>
                  <a:pt x="184" y="205"/>
                  <a:pt x="189" y="200"/>
                  <a:pt x="196" y="200"/>
                </a:cubicBezTo>
                <a:cubicBezTo>
                  <a:pt x="199" y="200"/>
                  <a:pt x="202" y="201"/>
                  <a:pt x="204" y="204"/>
                </a:cubicBezTo>
                <a:cubicBezTo>
                  <a:pt x="212" y="211"/>
                  <a:pt x="212" y="211"/>
                  <a:pt x="212" y="211"/>
                </a:cubicBezTo>
                <a:cubicBezTo>
                  <a:pt x="236" y="188"/>
                  <a:pt x="236" y="188"/>
                  <a:pt x="236" y="188"/>
                </a:cubicBezTo>
                <a:cubicBezTo>
                  <a:pt x="238" y="185"/>
                  <a:pt x="241" y="184"/>
                  <a:pt x="244" y="184"/>
                </a:cubicBezTo>
                <a:cubicBezTo>
                  <a:pt x="251" y="184"/>
                  <a:pt x="256" y="189"/>
                  <a:pt x="256" y="196"/>
                </a:cubicBezTo>
                <a:cubicBezTo>
                  <a:pt x="256" y="199"/>
                  <a:pt x="255" y="202"/>
                  <a:pt x="252" y="204"/>
                </a:cubicBezTo>
                <a:lnTo>
                  <a:pt x="220" y="236"/>
                </a:lnTo>
                <a:close/>
                <a:moveTo>
                  <a:pt x="212" y="194"/>
                </a:moveTo>
                <a:cubicBezTo>
                  <a:pt x="208" y="190"/>
                  <a:pt x="202" y="188"/>
                  <a:pt x="196" y="188"/>
                </a:cubicBezTo>
                <a:cubicBezTo>
                  <a:pt x="183" y="188"/>
                  <a:pt x="172" y="199"/>
                  <a:pt x="172" y="212"/>
                </a:cubicBezTo>
                <a:cubicBezTo>
                  <a:pt x="172" y="219"/>
                  <a:pt x="175" y="225"/>
                  <a:pt x="179" y="229"/>
                </a:cubicBezTo>
                <a:cubicBezTo>
                  <a:pt x="195" y="245"/>
                  <a:pt x="195" y="245"/>
                  <a:pt x="195" y="245"/>
                </a:cubicBezTo>
                <a:cubicBezTo>
                  <a:pt x="196" y="246"/>
                  <a:pt x="197" y="247"/>
                  <a:pt x="199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25" y="177"/>
                  <a:pt x="226" y="178"/>
                  <a:pt x="228" y="179"/>
                </a:cubicBezTo>
                <a:cubicBezTo>
                  <a:pt x="227" y="179"/>
                  <a:pt x="227" y="179"/>
                  <a:pt x="227" y="179"/>
                </a:cubicBezTo>
                <a:lnTo>
                  <a:pt x="212" y="194"/>
                </a:lnTo>
                <a:close/>
                <a:moveTo>
                  <a:pt x="254" y="220"/>
                </a:moveTo>
                <a:cubicBezTo>
                  <a:pt x="256" y="229"/>
                  <a:pt x="256" y="236"/>
                  <a:pt x="256" y="236"/>
                </a:cubicBezTo>
                <a:cubicBezTo>
                  <a:pt x="256" y="236"/>
                  <a:pt x="256" y="236"/>
                  <a:pt x="256" y="236"/>
                </a:cubicBez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225" y="248"/>
                  <a:pt x="225" y="248"/>
                  <a:pt x="225" y="248"/>
                </a:cubicBezTo>
                <a:cubicBezTo>
                  <a:pt x="227" y="247"/>
                  <a:pt x="228" y="246"/>
                  <a:pt x="229" y="245"/>
                </a:cubicBezTo>
                <a:lnTo>
                  <a:pt x="254" y="2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7" name="Google Shape;2947;p80"/>
          <p:cNvSpPr/>
          <p:nvPr/>
        </p:nvSpPr>
        <p:spPr>
          <a:xfrm>
            <a:off x="4758451" y="3448173"/>
            <a:ext cx="776225" cy="751554"/>
          </a:xfrm>
          <a:custGeom>
            <a:avLst/>
            <a:gdLst/>
            <a:ahLst/>
            <a:cxnLst/>
            <a:rect l="l" t="t" r="r" b="b"/>
            <a:pathLst>
              <a:path w="256" h="248" extrusionOk="0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30" y="179"/>
                  <a:pt x="235" y="183"/>
                  <a:pt x="239" y="188"/>
                </a:cubicBezTo>
                <a:cubicBezTo>
                  <a:pt x="192" y="188"/>
                  <a:pt x="192" y="188"/>
                  <a:pt x="192" y="188"/>
                </a:cubicBezTo>
                <a:cubicBezTo>
                  <a:pt x="179" y="188"/>
                  <a:pt x="168" y="199"/>
                  <a:pt x="168" y="212"/>
                </a:cubicBezTo>
                <a:cubicBezTo>
                  <a:pt x="168" y="225"/>
                  <a:pt x="179" y="236"/>
                  <a:pt x="192" y="236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46" y="236"/>
                  <a:pt x="251" y="234"/>
                  <a:pt x="256" y="230"/>
                </a:cubicBezTo>
                <a:cubicBezTo>
                  <a:pt x="256" y="234"/>
                  <a:pt x="256" y="236"/>
                  <a:pt x="256" y="236"/>
                </a:cubicBezTo>
                <a:close/>
                <a:moveTo>
                  <a:pt x="240" y="224"/>
                </a:moveTo>
                <a:cubicBezTo>
                  <a:pt x="192" y="224"/>
                  <a:pt x="192" y="224"/>
                  <a:pt x="192" y="224"/>
                </a:cubicBezTo>
                <a:cubicBezTo>
                  <a:pt x="185" y="224"/>
                  <a:pt x="180" y="219"/>
                  <a:pt x="180" y="212"/>
                </a:cubicBezTo>
                <a:cubicBezTo>
                  <a:pt x="180" y="205"/>
                  <a:pt x="185" y="200"/>
                  <a:pt x="192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47" y="200"/>
                  <a:pt x="252" y="205"/>
                  <a:pt x="252" y="212"/>
                </a:cubicBezTo>
                <a:cubicBezTo>
                  <a:pt x="252" y="219"/>
                  <a:pt x="247" y="224"/>
                  <a:pt x="240" y="224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8" name="Google Shape;2948;p80"/>
          <p:cNvSpPr/>
          <p:nvPr/>
        </p:nvSpPr>
        <p:spPr>
          <a:xfrm>
            <a:off x="183323" y="3446834"/>
            <a:ext cx="779306" cy="751554"/>
          </a:xfrm>
          <a:custGeom>
            <a:avLst/>
            <a:gdLst/>
            <a:ahLst/>
            <a:cxnLst/>
            <a:rect l="l" t="t" r="r" b="b"/>
            <a:pathLst>
              <a:path w="256" h="248" extrusionOk="0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237" y="248"/>
                  <a:pt x="237" y="248"/>
                  <a:pt x="237" y="248"/>
                </a:cubicBezTo>
                <a:cubicBezTo>
                  <a:pt x="239" y="244"/>
                  <a:pt x="240" y="240"/>
                  <a:pt x="240" y="236"/>
                </a:cubicBezTo>
                <a:cubicBezTo>
                  <a:pt x="246" y="236"/>
                  <a:pt x="251" y="234"/>
                  <a:pt x="256" y="230"/>
                </a:cubicBezTo>
                <a:cubicBezTo>
                  <a:pt x="256" y="234"/>
                  <a:pt x="256" y="236"/>
                  <a:pt x="256" y="236"/>
                </a:cubicBezTo>
                <a:close/>
                <a:moveTo>
                  <a:pt x="240" y="224"/>
                </a:moveTo>
                <a:cubicBezTo>
                  <a:pt x="228" y="224"/>
                  <a:pt x="228" y="224"/>
                  <a:pt x="228" y="224"/>
                </a:cubicBezTo>
                <a:cubicBezTo>
                  <a:pt x="228" y="236"/>
                  <a:pt x="228" y="236"/>
                  <a:pt x="228" y="236"/>
                </a:cubicBezTo>
                <a:cubicBezTo>
                  <a:pt x="228" y="243"/>
                  <a:pt x="223" y="248"/>
                  <a:pt x="216" y="248"/>
                </a:cubicBezTo>
                <a:cubicBezTo>
                  <a:pt x="209" y="248"/>
                  <a:pt x="204" y="243"/>
                  <a:pt x="204" y="236"/>
                </a:cubicBezTo>
                <a:cubicBezTo>
                  <a:pt x="204" y="224"/>
                  <a:pt x="204" y="224"/>
                  <a:pt x="204" y="224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85" y="224"/>
                  <a:pt x="180" y="219"/>
                  <a:pt x="180" y="212"/>
                </a:cubicBezTo>
                <a:cubicBezTo>
                  <a:pt x="180" y="205"/>
                  <a:pt x="185" y="200"/>
                  <a:pt x="192" y="200"/>
                </a:cubicBezTo>
                <a:cubicBezTo>
                  <a:pt x="204" y="200"/>
                  <a:pt x="204" y="200"/>
                  <a:pt x="204" y="200"/>
                </a:cubicBezTo>
                <a:cubicBezTo>
                  <a:pt x="204" y="188"/>
                  <a:pt x="204" y="188"/>
                  <a:pt x="204" y="188"/>
                </a:cubicBezTo>
                <a:cubicBezTo>
                  <a:pt x="204" y="181"/>
                  <a:pt x="209" y="176"/>
                  <a:pt x="216" y="176"/>
                </a:cubicBezTo>
                <a:cubicBezTo>
                  <a:pt x="223" y="176"/>
                  <a:pt x="228" y="181"/>
                  <a:pt x="228" y="188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47" y="200"/>
                  <a:pt x="252" y="205"/>
                  <a:pt x="252" y="212"/>
                </a:cubicBezTo>
                <a:cubicBezTo>
                  <a:pt x="252" y="219"/>
                  <a:pt x="247" y="224"/>
                  <a:pt x="240" y="224"/>
                </a:cubicBezTo>
                <a:moveTo>
                  <a:pt x="192" y="188"/>
                </a:moveTo>
                <a:cubicBezTo>
                  <a:pt x="179" y="188"/>
                  <a:pt x="168" y="199"/>
                  <a:pt x="168" y="212"/>
                </a:cubicBezTo>
                <a:cubicBezTo>
                  <a:pt x="168" y="225"/>
                  <a:pt x="179" y="236"/>
                  <a:pt x="192" y="236"/>
                </a:cubicBezTo>
                <a:cubicBezTo>
                  <a:pt x="192" y="240"/>
                  <a:pt x="193" y="244"/>
                  <a:pt x="195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194" y="167"/>
                  <a:pt x="198" y="168"/>
                  <a:pt x="202" y="169"/>
                </a:cubicBezTo>
                <a:cubicBezTo>
                  <a:pt x="196" y="173"/>
                  <a:pt x="192" y="180"/>
                  <a:pt x="192" y="18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156;p3"/>
          <p:cNvGrpSpPr/>
          <p:nvPr/>
        </p:nvGrpSpPr>
        <p:grpSpPr>
          <a:xfrm>
            <a:off x="3901440" y="1647126"/>
            <a:ext cx="5120640" cy="2369839"/>
            <a:chOff x="4290788" y="1791914"/>
            <a:chExt cx="4406898" cy="2369108"/>
          </a:xfrm>
        </p:grpSpPr>
        <p:sp>
          <p:nvSpPr>
            <p:cNvPr id="1157" name="Google Shape;1157;p3"/>
            <p:cNvSpPr txBox="1"/>
            <p:nvPr/>
          </p:nvSpPr>
          <p:spPr>
            <a:xfrm>
              <a:off x="4290788" y="1791914"/>
              <a:ext cx="4406898" cy="2369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lvl="1" algn="just"/>
              <a:r>
                <a:rPr lang="ru-RU" sz="2000" b="1" dirty="0" smtClean="0"/>
                <a:t>Какие навыки необходимо в себе развивать, чтобы быть востребованным?</a:t>
              </a:r>
            </a:p>
            <a:p>
              <a:pPr lvl="1" algn="just"/>
              <a:endParaRPr lang="ru-RU" sz="2000" b="1" dirty="0" smtClean="0"/>
            </a:p>
            <a:p>
              <a:pPr lvl="1" algn="just"/>
              <a:r>
                <a:rPr lang="ru-RU" sz="2000" b="1" dirty="0" smtClean="0"/>
                <a:t>Какими навыками должен обладать идеальный сотрудник будущего?</a:t>
              </a:r>
              <a:endParaRPr lang="ru-RU" sz="2000" dirty="0" smtClean="0"/>
            </a:p>
            <a:p>
              <a:pPr lvl="1" algn="just"/>
              <a:endParaRPr lang="ru-RU" sz="1600" b="1" dirty="0" smtClean="0"/>
            </a:p>
            <a:p>
              <a:pPr lvl="1" algn="just"/>
              <a:endParaRPr lang="ru-RU" sz="1600" b="1" dirty="0" smtClean="0"/>
            </a:p>
            <a:p>
              <a:pPr lvl="1" algn="just"/>
              <a:endParaRPr lang="ru-RU" sz="1600" b="1" dirty="0"/>
            </a:p>
          </p:txBody>
        </p:sp>
        <p:sp>
          <p:nvSpPr>
            <p:cNvPr id="1158" name="Google Shape;1158;p3"/>
            <p:cNvSpPr txBox="1"/>
            <p:nvPr/>
          </p:nvSpPr>
          <p:spPr>
            <a:xfrm>
              <a:off x="5937796" y="3849791"/>
              <a:ext cx="2736304" cy="1846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algn="r">
                <a:spcBef>
                  <a:spcPts val="0"/>
                </a:spcBef>
                <a:spcAft>
                  <a:spcPts val="0"/>
                </a:spcAft>
              </a:pPr>
              <a:endParaRPr sz="6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159" name="Google Shape;1159;p3"/>
          <p:cNvSpPr/>
          <p:nvPr/>
        </p:nvSpPr>
        <p:spPr>
          <a:xfrm rot="10800000" flipH="1">
            <a:off x="561716" y="774939"/>
            <a:ext cx="3595350" cy="3595212"/>
          </a:xfrm>
          <a:prstGeom prst="ellipse">
            <a:avLst/>
          </a:prstGeom>
          <a:noFill/>
          <a:ln w="28575" cap="flat" cmpd="sng">
            <a:solidFill>
              <a:srgbClr val="282E27">
                <a:alpha val="49803"/>
              </a:srgbClr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1" name="Google Shape;1161;p3"/>
          <p:cNvSpPr/>
          <p:nvPr/>
        </p:nvSpPr>
        <p:spPr>
          <a:xfrm rot="5400000">
            <a:off x="166537" y="155305"/>
            <a:ext cx="914682" cy="914718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2" name="Google Shape;1162;p3"/>
          <p:cNvSpPr/>
          <p:nvPr/>
        </p:nvSpPr>
        <p:spPr>
          <a:xfrm rot="-5400000">
            <a:off x="8003796" y="4075066"/>
            <a:ext cx="914682" cy="91471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7160" y="203200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Безымянный.jpg"/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15798" r="15798"/>
          <a:stretch>
            <a:fillRect/>
          </a:stretch>
        </p:blipFill>
        <p:spPr/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p24"/>
          <p:cNvSpPr txBox="1">
            <a:spLocks noGrp="1"/>
          </p:cNvSpPr>
          <p:nvPr>
            <p:ph type="title"/>
          </p:nvPr>
        </p:nvSpPr>
        <p:spPr>
          <a:xfrm>
            <a:off x="357382" y="578926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ГЛОБАЛЬНЫЕ ТРЕНДЫ</a:t>
            </a:r>
            <a:endParaRPr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51" name="Google Shape;1451;p24"/>
          <p:cNvSpPr/>
          <p:nvPr/>
        </p:nvSpPr>
        <p:spPr>
          <a:xfrm>
            <a:off x="5533407" y="3101107"/>
            <a:ext cx="384027" cy="3384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2" name="Google Shape;1452;p24"/>
          <p:cNvSpPr/>
          <p:nvPr/>
        </p:nvSpPr>
        <p:spPr>
          <a:xfrm>
            <a:off x="5412101" y="2374765"/>
            <a:ext cx="366513" cy="217678"/>
          </a:xfrm>
          <a:custGeom>
            <a:avLst/>
            <a:gdLst/>
            <a:ahLst/>
            <a:cxnLst/>
            <a:rect l="l" t="t" r="r" b="b"/>
            <a:pathLst>
              <a:path w="1129" h="387" extrusionOk="0">
                <a:moveTo>
                  <a:pt x="383" y="0"/>
                </a:moveTo>
                <a:lnTo>
                  <a:pt x="1129" y="0"/>
                </a:lnTo>
                <a:lnTo>
                  <a:pt x="1129" y="6"/>
                </a:lnTo>
                <a:lnTo>
                  <a:pt x="387" y="6"/>
                </a:lnTo>
                <a:lnTo>
                  <a:pt x="6" y="387"/>
                </a:lnTo>
                <a:lnTo>
                  <a:pt x="0" y="383"/>
                </a:lnTo>
                <a:lnTo>
                  <a:pt x="383" y="0"/>
                </a:ln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3" name="Google Shape;1453;p24"/>
          <p:cNvSpPr/>
          <p:nvPr/>
        </p:nvSpPr>
        <p:spPr>
          <a:xfrm>
            <a:off x="5408208" y="3609772"/>
            <a:ext cx="366513" cy="217678"/>
          </a:xfrm>
          <a:custGeom>
            <a:avLst/>
            <a:gdLst/>
            <a:ahLst/>
            <a:cxnLst/>
            <a:rect l="l" t="t" r="r" b="b"/>
            <a:pathLst>
              <a:path w="1129" h="387" extrusionOk="0">
                <a:moveTo>
                  <a:pt x="6" y="0"/>
                </a:moveTo>
                <a:lnTo>
                  <a:pt x="387" y="381"/>
                </a:lnTo>
                <a:lnTo>
                  <a:pt x="1129" y="381"/>
                </a:lnTo>
                <a:lnTo>
                  <a:pt x="1129" y="387"/>
                </a:lnTo>
                <a:lnTo>
                  <a:pt x="385" y="387"/>
                </a:lnTo>
                <a:lnTo>
                  <a:pt x="0" y="4"/>
                </a:lnTo>
                <a:lnTo>
                  <a:pt x="6" y="0"/>
                </a:ln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4" name="Google Shape;1454;p24"/>
          <p:cNvSpPr/>
          <p:nvPr/>
        </p:nvSpPr>
        <p:spPr>
          <a:xfrm>
            <a:off x="3126247" y="3101107"/>
            <a:ext cx="384027" cy="3384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5" name="Google Shape;1455;p24"/>
          <p:cNvSpPr/>
          <p:nvPr/>
        </p:nvSpPr>
        <p:spPr>
          <a:xfrm>
            <a:off x="3271555" y="3613155"/>
            <a:ext cx="366512" cy="218805"/>
          </a:xfrm>
          <a:custGeom>
            <a:avLst/>
            <a:gdLst/>
            <a:ahLst/>
            <a:cxnLst/>
            <a:rect l="l" t="t" r="r" b="b"/>
            <a:pathLst>
              <a:path w="1129" h="389" extrusionOk="0">
                <a:moveTo>
                  <a:pt x="1124" y="0"/>
                </a:moveTo>
                <a:lnTo>
                  <a:pt x="1129" y="4"/>
                </a:lnTo>
                <a:lnTo>
                  <a:pt x="745" y="389"/>
                </a:lnTo>
                <a:lnTo>
                  <a:pt x="0" y="389"/>
                </a:lnTo>
                <a:lnTo>
                  <a:pt x="0" y="381"/>
                </a:lnTo>
                <a:lnTo>
                  <a:pt x="743" y="381"/>
                </a:lnTo>
                <a:lnTo>
                  <a:pt x="1124" y="0"/>
                </a:ln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6" name="Google Shape;1456;p24"/>
          <p:cNvSpPr/>
          <p:nvPr/>
        </p:nvSpPr>
        <p:spPr>
          <a:xfrm>
            <a:off x="3262473" y="2373637"/>
            <a:ext cx="366512" cy="217678"/>
          </a:xfrm>
          <a:custGeom>
            <a:avLst/>
            <a:gdLst/>
            <a:ahLst/>
            <a:cxnLst/>
            <a:rect l="l" t="t" r="r" b="b"/>
            <a:pathLst>
              <a:path w="1129" h="387" extrusionOk="0">
                <a:moveTo>
                  <a:pt x="0" y="0"/>
                </a:moveTo>
                <a:lnTo>
                  <a:pt x="746" y="0"/>
                </a:lnTo>
                <a:lnTo>
                  <a:pt x="1129" y="383"/>
                </a:lnTo>
                <a:lnTo>
                  <a:pt x="1125" y="387"/>
                </a:lnTo>
                <a:lnTo>
                  <a:pt x="744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7" name="Google Shape;1457;p24"/>
          <p:cNvSpPr/>
          <p:nvPr/>
        </p:nvSpPr>
        <p:spPr>
          <a:xfrm>
            <a:off x="2739961" y="2172133"/>
            <a:ext cx="545931" cy="5459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8" name="Google Shape;1458;p24"/>
          <p:cNvSpPr/>
          <p:nvPr/>
        </p:nvSpPr>
        <p:spPr>
          <a:xfrm>
            <a:off x="2521528" y="2823895"/>
            <a:ext cx="545931" cy="545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9" name="Google Shape;1459;p24"/>
          <p:cNvSpPr/>
          <p:nvPr/>
        </p:nvSpPr>
        <p:spPr>
          <a:xfrm>
            <a:off x="2739961" y="3484954"/>
            <a:ext cx="545931" cy="5459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0" name="Google Shape;1460;p24"/>
          <p:cNvSpPr/>
          <p:nvPr/>
        </p:nvSpPr>
        <p:spPr>
          <a:xfrm>
            <a:off x="2884478" y="3568771"/>
            <a:ext cx="256900" cy="378273"/>
          </a:xfrm>
          <a:custGeom>
            <a:avLst/>
            <a:gdLst/>
            <a:ahLst/>
            <a:cxnLst/>
            <a:rect l="l" t="t" r="r" b="b"/>
            <a:pathLst>
              <a:path w="42" h="62" extrusionOk="0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1" name="Google Shape;1461;p24"/>
          <p:cNvSpPr/>
          <p:nvPr/>
        </p:nvSpPr>
        <p:spPr>
          <a:xfrm>
            <a:off x="2614222" y="2977397"/>
            <a:ext cx="360546" cy="238907"/>
          </a:xfrm>
          <a:custGeom>
            <a:avLst/>
            <a:gdLst/>
            <a:ahLst/>
            <a:cxnLst/>
            <a:rect l="l" t="t" r="r" b="b"/>
            <a:pathLst>
              <a:path w="77" h="51" extrusionOk="0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2" name="Google Shape;1462;p24"/>
          <p:cNvSpPr/>
          <p:nvPr/>
        </p:nvSpPr>
        <p:spPr>
          <a:xfrm>
            <a:off x="2861596" y="2331594"/>
            <a:ext cx="302661" cy="226986"/>
          </a:xfrm>
          <a:custGeom>
            <a:avLst/>
            <a:gdLst/>
            <a:ahLst/>
            <a:cxnLst/>
            <a:rect l="l" t="t" r="r" b="b"/>
            <a:pathLst>
              <a:path w="168" h="126" extrusionOk="0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3" name="Google Shape;1463;p24"/>
          <p:cNvSpPr/>
          <p:nvPr/>
        </p:nvSpPr>
        <p:spPr>
          <a:xfrm flipH="1">
            <a:off x="5851020" y="2165968"/>
            <a:ext cx="545931" cy="5459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sz="14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4" name="Google Shape;1464;p24"/>
          <p:cNvSpPr/>
          <p:nvPr/>
        </p:nvSpPr>
        <p:spPr>
          <a:xfrm flipH="1">
            <a:off x="6069454" y="2817732"/>
            <a:ext cx="545931" cy="5459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sz="14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5" name="Google Shape;1465;p24"/>
          <p:cNvSpPr/>
          <p:nvPr/>
        </p:nvSpPr>
        <p:spPr>
          <a:xfrm flipH="1">
            <a:off x="5851020" y="3478789"/>
            <a:ext cx="545931" cy="5459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52" tIns="45714" rIns="91452" bIns="45714" anchor="ctr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sz="14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6" name="Google Shape;1466;p24"/>
          <p:cNvSpPr/>
          <p:nvPr/>
        </p:nvSpPr>
        <p:spPr>
          <a:xfrm>
            <a:off x="6246082" y="2928603"/>
            <a:ext cx="192675" cy="324168"/>
          </a:xfrm>
          <a:custGeom>
            <a:avLst/>
            <a:gdLst/>
            <a:ahLst/>
            <a:cxnLst/>
            <a:rect l="l" t="t" r="r" b="b"/>
            <a:pathLst>
              <a:path w="29" h="49" extrusionOk="0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7" name="Google Shape;1467;p24"/>
          <p:cNvSpPr/>
          <p:nvPr/>
        </p:nvSpPr>
        <p:spPr>
          <a:xfrm>
            <a:off x="5995538" y="3609500"/>
            <a:ext cx="256900" cy="284489"/>
          </a:xfrm>
          <a:custGeom>
            <a:avLst/>
            <a:gdLst/>
            <a:ahLst/>
            <a:cxnLst/>
            <a:rect l="l" t="t" r="r" b="b"/>
            <a:pathLst>
              <a:path w="56" h="62" extrusionOk="0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8" name="Google Shape;1468;p24"/>
          <p:cNvSpPr/>
          <p:nvPr/>
        </p:nvSpPr>
        <p:spPr>
          <a:xfrm>
            <a:off x="5963096" y="2278038"/>
            <a:ext cx="321782" cy="321767"/>
          </a:xfrm>
          <a:custGeom>
            <a:avLst/>
            <a:gdLst/>
            <a:ahLst/>
            <a:cxnLst/>
            <a:rect l="l" t="t" r="r" b="b"/>
            <a:pathLst>
              <a:path w="68" h="68" extrusionOk="0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9" name="Google Shape;1469;p24"/>
          <p:cNvSpPr txBox="1"/>
          <p:nvPr/>
        </p:nvSpPr>
        <p:spPr>
          <a:xfrm>
            <a:off x="6521078" y="1896333"/>
            <a:ext cx="2269576" cy="761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ЭКОЛОГИЗАЦИЯ</a:t>
            </a:r>
            <a:r>
              <a:rPr lang="en-US" sz="11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-US" sz="11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</a:br>
            <a:endParaRPr/>
          </a:p>
        </p:txBody>
      </p:sp>
      <p:sp>
        <p:nvSpPr>
          <p:cNvPr id="1470" name="Google Shape;1470;p24"/>
          <p:cNvSpPr txBox="1"/>
          <p:nvPr/>
        </p:nvSpPr>
        <p:spPr>
          <a:xfrm>
            <a:off x="6614556" y="2731954"/>
            <a:ext cx="2532619" cy="87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</a:pPr>
            <a:r>
              <a:rPr lang="ru-RU" sz="19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ТЕХНОЛОГИЧЕСКИЙ ПРОГРЕСС</a:t>
            </a:r>
            <a:endParaRPr sz="1900"/>
          </a:p>
        </p:txBody>
      </p:sp>
      <p:sp>
        <p:nvSpPr>
          <p:cNvPr id="1471" name="Google Shape;1471;p24"/>
          <p:cNvSpPr txBox="1"/>
          <p:nvPr/>
        </p:nvSpPr>
        <p:spPr>
          <a:xfrm>
            <a:off x="6307322" y="3763603"/>
            <a:ext cx="283985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</a:pPr>
            <a:r>
              <a:rPr lang="ru-RU" sz="2000" b="1" dirty="0" smtClean="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ДЕМОГРАФИЧЕСКИЕ ИЗМЕНЕНИЯ</a:t>
            </a:r>
            <a:endParaRPr lang="en-US" sz="2000" b="1" dirty="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72" name="Google Shape;1472;p24"/>
          <p:cNvSpPr txBox="1"/>
          <p:nvPr/>
        </p:nvSpPr>
        <p:spPr>
          <a:xfrm>
            <a:off x="344646" y="1753829"/>
            <a:ext cx="2269576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</a:pPr>
            <a:r>
              <a:rPr lang="ru-RU" sz="20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ГЛОБАЛИЗАЦИЯ</a:t>
            </a:r>
            <a:r>
              <a:rPr lang="en-US" sz="20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-US" sz="20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900" dirty="0" smtClean="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/>
          </a:p>
        </p:txBody>
      </p:sp>
      <p:sp>
        <p:nvSpPr>
          <p:cNvPr id="1473" name="Google Shape;1473;p24"/>
          <p:cNvSpPr txBox="1"/>
          <p:nvPr/>
        </p:nvSpPr>
        <p:spPr>
          <a:xfrm>
            <a:off x="0" y="2731954"/>
            <a:ext cx="2285587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</a:pPr>
            <a:r>
              <a:rPr lang="ru-RU" sz="20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ЦИФРОВИЗАЦИЯ</a:t>
            </a:r>
            <a:r>
              <a:rPr lang="en-US" sz="20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-US" sz="2000" b="1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900" dirty="0" smtClean="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/>
          </a:p>
        </p:txBody>
      </p:sp>
      <p:sp>
        <p:nvSpPr>
          <p:cNvPr id="1474" name="Google Shape;1474;p24"/>
          <p:cNvSpPr txBox="1"/>
          <p:nvPr/>
        </p:nvSpPr>
        <p:spPr>
          <a:xfrm>
            <a:off x="178130" y="3716100"/>
            <a:ext cx="2436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АВТОМАТИЗАЦИЯ</a:t>
            </a:r>
            <a:endParaRPr sz="200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type="pic" idx="2"/>
          </p:nvPr>
        </p:nvPicPr>
        <p:blipFill>
          <a:blip r:embed="rId3"/>
          <a:srcRect l="4872" t="17369" r="4872" b="29526"/>
          <a:stretch>
            <a:fillRect/>
          </a:stretch>
        </p:blipFill>
        <p:spPr bwMode="auto">
          <a:xfrm>
            <a:off x="3702938" y="2434442"/>
            <a:ext cx="1670050" cy="165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Безымянный.jpg"/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9583" r="19583"/>
          <a:stretch>
            <a:fillRect/>
          </a:stretch>
        </p:blipFill>
        <p:spPr/>
      </p:pic>
      <p:sp>
        <p:nvSpPr>
          <p:cNvPr id="1605" name="Google Shape;1605;p31"/>
          <p:cNvSpPr/>
          <p:nvPr/>
        </p:nvSpPr>
        <p:spPr>
          <a:xfrm>
            <a:off x="1" y="0"/>
            <a:ext cx="7683690" cy="514508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7" name="Google Shape;1607;p31"/>
          <p:cNvSpPr txBox="1">
            <a:spLocks noGrp="1"/>
          </p:cNvSpPr>
          <p:nvPr>
            <p:ph type="title"/>
          </p:nvPr>
        </p:nvSpPr>
        <p:spPr>
          <a:xfrm>
            <a:off x="0" y="341419"/>
            <a:ext cx="7710985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Новый мир: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как ответить на его вызовы?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608" name="Google Shape;1608;p31"/>
          <p:cNvSpPr txBox="1"/>
          <p:nvPr/>
        </p:nvSpPr>
        <p:spPr>
          <a:xfrm>
            <a:off x="813591" y="1882445"/>
            <a:ext cx="6745533" cy="738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lt1"/>
              </a:buClr>
              <a:buSzPts val="1400"/>
            </a:pPr>
            <a:r>
              <a:rPr lang="ru-RU" sz="1600" b="1" dirty="0" smtClean="0"/>
              <a:t>сотрудничает с психологом, социальным педагогом и преподавателями, решает хозяйственные вопросы </a:t>
            </a:r>
            <a:endParaRPr lang="ru-RU" sz="1600" b="1" dirty="0" smtClean="0">
              <a:sym typeface="Roboto"/>
            </a:endParaRPr>
          </a:p>
        </p:txBody>
      </p:sp>
      <p:grpSp>
        <p:nvGrpSpPr>
          <p:cNvPr id="2" name="Google Shape;1609;p31"/>
          <p:cNvGrpSpPr/>
          <p:nvPr/>
        </p:nvGrpSpPr>
        <p:grpSpPr>
          <a:xfrm>
            <a:off x="368428" y="1994701"/>
            <a:ext cx="320755" cy="320381"/>
            <a:chOff x="3867150" y="1868488"/>
            <a:chExt cx="1406525" cy="1404938"/>
          </a:xfrm>
        </p:grpSpPr>
        <p:sp>
          <p:nvSpPr>
            <p:cNvPr id="1610" name="Google Shape;1610;p31"/>
            <p:cNvSpPr/>
            <p:nvPr/>
          </p:nvSpPr>
          <p:spPr>
            <a:xfrm>
              <a:off x="4225925" y="2312988"/>
              <a:ext cx="715963" cy="539750"/>
            </a:xfrm>
            <a:custGeom>
              <a:avLst/>
              <a:gdLst/>
              <a:ahLst/>
              <a:cxnLst/>
              <a:rect l="l" t="t" r="r" b="b"/>
              <a:pathLst>
                <a:path w="1806" h="1359" extrusionOk="0">
                  <a:moveTo>
                    <a:pt x="1534" y="0"/>
                  </a:moveTo>
                  <a:lnTo>
                    <a:pt x="1806" y="280"/>
                  </a:lnTo>
                  <a:lnTo>
                    <a:pt x="693" y="1359"/>
                  </a:lnTo>
                  <a:lnTo>
                    <a:pt x="0" y="668"/>
                  </a:lnTo>
                  <a:lnTo>
                    <a:pt x="236" y="432"/>
                  </a:lnTo>
                  <a:lnTo>
                    <a:pt x="676" y="873"/>
                  </a:lnTo>
                  <a:lnTo>
                    <a:pt x="15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11" name="Google Shape;1611;p31"/>
            <p:cNvSpPr/>
            <p:nvPr/>
          </p:nvSpPr>
          <p:spPr>
            <a:xfrm>
              <a:off x="3867150" y="1868488"/>
              <a:ext cx="1406525" cy="1404938"/>
            </a:xfrm>
            <a:custGeom>
              <a:avLst/>
              <a:gdLst/>
              <a:ahLst/>
              <a:cxnLst/>
              <a:rect l="l" t="t" r="r" b="b"/>
              <a:pathLst>
                <a:path w="3546" h="3543" extrusionOk="0">
                  <a:moveTo>
                    <a:pt x="1773" y="322"/>
                  </a:moveTo>
                  <a:lnTo>
                    <a:pt x="1673" y="325"/>
                  </a:lnTo>
                  <a:lnTo>
                    <a:pt x="1575" y="335"/>
                  </a:lnTo>
                  <a:lnTo>
                    <a:pt x="1480" y="351"/>
                  </a:lnTo>
                  <a:lnTo>
                    <a:pt x="1386" y="374"/>
                  </a:lnTo>
                  <a:lnTo>
                    <a:pt x="1296" y="402"/>
                  </a:lnTo>
                  <a:lnTo>
                    <a:pt x="1207" y="435"/>
                  </a:lnTo>
                  <a:lnTo>
                    <a:pt x="1122" y="475"/>
                  </a:lnTo>
                  <a:lnTo>
                    <a:pt x="1040" y="519"/>
                  </a:lnTo>
                  <a:lnTo>
                    <a:pt x="961" y="569"/>
                  </a:lnTo>
                  <a:lnTo>
                    <a:pt x="885" y="624"/>
                  </a:lnTo>
                  <a:lnTo>
                    <a:pt x="814" y="683"/>
                  </a:lnTo>
                  <a:lnTo>
                    <a:pt x="746" y="746"/>
                  </a:lnTo>
                  <a:lnTo>
                    <a:pt x="682" y="814"/>
                  </a:lnTo>
                  <a:lnTo>
                    <a:pt x="623" y="886"/>
                  </a:lnTo>
                  <a:lnTo>
                    <a:pt x="569" y="962"/>
                  </a:lnTo>
                  <a:lnTo>
                    <a:pt x="519" y="1040"/>
                  </a:lnTo>
                  <a:lnTo>
                    <a:pt x="474" y="1122"/>
                  </a:lnTo>
                  <a:lnTo>
                    <a:pt x="435" y="1208"/>
                  </a:lnTo>
                  <a:lnTo>
                    <a:pt x="401" y="1296"/>
                  </a:lnTo>
                  <a:lnTo>
                    <a:pt x="372" y="1387"/>
                  </a:lnTo>
                  <a:lnTo>
                    <a:pt x="350" y="1479"/>
                  </a:lnTo>
                  <a:lnTo>
                    <a:pt x="334" y="1576"/>
                  </a:lnTo>
                  <a:lnTo>
                    <a:pt x="324" y="1673"/>
                  </a:lnTo>
                  <a:lnTo>
                    <a:pt x="321" y="1772"/>
                  </a:lnTo>
                  <a:lnTo>
                    <a:pt x="324" y="1871"/>
                  </a:lnTo>
                  <a:lnTo>
                    <a:pt x="334" y="1969"/>
                  </a:lnTo>
                  <a:lnTo>
                    <a:pt x="350" y="2064"/>
                  </a:lnTo>
                  <a:lnTo>
                    <a:pt x="372" y="2158"/>
                  </a:lnTo>
                  <a:lnTo>
                    <a:pt x="401" y="2249"/>
                  </a:lnTo>
                  <a:lnTo>
                    <a:pt x="435" y="2337"/>
                  </a:lnTo>
                  <a:lnTo>
                    <a:pt x="474" y="2422"/>
                  </a:lnTo>
                  <a:lnTo>
                    <a:pt x="519" y="2504"/>
                  </a:lnTo>
                  <a:lnTo>
                    <a:pt x="569" y="2583"/>
                  </a:lnTo>
                  <a:lnTo>
                    <a:pt x="623" y="2659"/>
                  </a:lnTo>
                  <a:lnTo>
                    <a:pt x="682" y="2731"/>
                  </a:lnTo>
                  <a:lnTo>
                    <a:pt x="746" y="2798"/>
                  </a:lnTo>
                  <a:lnTo>
                    <a:pt x="814" y="2861"/>
                  </a:lnTo>
                  <a:lnTo>
                    <a:pt x="885" y="2921"/>
                  </a:lnTo>
                  <a:lnTo>
                    <a:pt x="961" y="2976"/>
                  </a:lnTo>
                  <a:lnTo>
                    <a:pt x="1040" y="3025"/>
                  </a:lnTo>
                  <a:lnTo>
                    <a:pt x="1122" y="3070"/>
                  </a:lnTo>
                  <a:lnTo>
                    <a:pt x="1207" y="3108"/>
                  </a:lnTo>
                  <a:lnTo>
                    <a:pt x="1296" y="3143"/>
                  </a:lnTo>
                  <a:lnTo>
                    <a:pt x="1386" y="3171"/>
                  </a:lnTo>
                  <a:lnTo>
                    <a:pt x="1480" y="3194"/>
                  </a:lnTo>
                  <a:lnTo>
                    <a:pt x="1575" y="3210"/>
                  </a:lnTo>
                  <a:lnTo>
                    <a:pt x="1673" y="3220"/>
                  </a:lnTo>
                  <a:lnTo>
                    <a:pt x="1773" y="3223"/>
                  </a:lnTo>
                  <a:lnTo>
                    <a:pt x="1872" y="3220"/>
                  </a:lnTo>
                  <a:lnTo>
                    <a:pt x="1969" y="3210"/>
                  </a:lnTo>
                  <a:lnTo>
                    <a:pt x="2065" y="3194"/>
                  </a:lnTo>
                  <a:lnTo>
                    <a:pt x="2158" y="3171"/>
                  </a:lnTo>
                  <a:lnTo>
                    <a:pt x="2250" y="3143"/>
                  </a:lnTo>
                  <a:lnTo>
                    <a:pt x="2337" y="3108"/>
                  </a:lnTo>
                  <a:lnTo>
                    <a:pt x="2423" y="3070"/>
                  </a:lnTo>
                  <a:lnTo>
                    <a:pt x="2506" y="3025"/>
                  </a:lnTo>
                  <a:lnTo>
                    <a:pt x="2585" y="2976"/>
                  </a:lnTo>
                  <a:lnTo>
                    <a:pt x="2660" y="2921"/>
                  </a:lnTo>
                  <a:lnTo>
                    <a:pt x="2731" y="2861"/>
                  </a:lnTo>
                  <a:lnTo>
                    <a:pt x="2799" y="2798"/>
                  </a:lnTo>
                  <a:lnTo>
                    <a:pt x="2863" y="2731"/>
                  </a:lnTo>
                  <a:lnTo>
                    <a:pt x="2921" y="2659"/>
                  </a:lnTo>
                  <a:lnTo>
                    <a:pt x="2977" y="2583"/>
                  </a:lnTo>
                  <a:lnTo>
                    <a:pt x="3026" y="2504"/>
                  </a:lnTo>
                  <a:lnTo>
                    <a:pt x="3070" y="2422"/>
                  </a:lnTo>
                  <a:lnTo>
                    <a:pt x="3110" y="2337"/>
                  </a:lnTo>
                  <a:lnTo>
                    <a:pt x="3144" y="2249"/>
                  </a:lnTo>
                  <a:lnTo>
                    <a:pt x="3173" y="2158"/>
                  </a:lnTo>
                  <a:lnTo>
                    <a:pt x="3195" y="2064"/>
                  </a:lnTo>
                  <a:lnTo>
                    <a:pt x="3211" y="1969"/>
                  </a:lnTo>
                  <a:lnTo>
                    <a:pt x="3221" y="1871"/>
                  </a:lnTo>
                  <a:lnTo>
                    <a:pt x="3225" y="1772"/>
                  </a:lnTo>
                  <a:lnTo>
                    <a:pt x="3221" y="1673"/>
                  </a:lnTo>
                  <a:lnTo>
                    <a:pt x="3211" y="1576"/>
                  </a:lnTo>
                  <a:lnTo>
                    <a:pt x="3195" y="1481"/>
                  </a:lnTo>
                  <a:lnTo>
                    <a:pt x="3172" y="1387"/>
                  </a:lnTo>
                  <a:lnTo>
                    <a:pt x="3144" y="1296"/>
                  </a:lnTo>
                  <a:lnTo>
                    <a:pt x="3109" y="1208"/>
                  </a:lnTo>
                  <a:lnTo>
                    <a:pt x="3070" y="1122"/>
                  </a:lnTo>
                  <a:lnTo>
                    <a:pt x="3025" y="1040"/>
                  </a:lnTo>
                  <a:lnTo>
                    <a:pt x="2975" y="962"/>
                  </a:lnTo>
                  <a:lnTo>
                    <a:pt x="2921" y="886"/>
                  </a:lnTo>
                  <a:lnTo>
                    <a:pt x="2862" y="815"/>
                  </a:lnTo>
                  <a:lnTo>
                    <a:pt x="2798" y="747"/>
                  </a:lnTo>
                  <a:lnTo>
                    <a:pt x="2730" y="683"/>
                  </a:lnTo>
                  <a:lnTo>
                    <a:pt x="2659" y="624"/>
                  </a:lnTo>
                  <a:lnTo>
                    <a:pt x="2584" y="570"/>
                  </a:lnTo>
                  <a:lnTo>
                    <a:pt x="2505" y="520"/>
                  </a:lnTo>
                  <a:lnTo>
                    <a:pt x="2423" y="475"/>
                  </a:lnTo>
                  <a:lnTo>
                    <a:pt x="2337" y="436"/>
                  </a:lnTo>
                  <a:lnTo>
                    <a:pt x="2249" y="402"/>
                  </a:lnTo>
                  <a:lnTo>
                    <a:pt x="2158" y="374"/>
                  </a:lnTo>
                  <a:lnTo>
                    <a:pt x="2065" y="351"/>
                  </a:lnTo>
                  <a:lnTo>
                    <a:pt x="1969" y="335"/>
                  </a:lnTo>
                  <a:lnTo>
                    <a:pt x="1872" y="325"/>
                  </a:lnTo>
                  <a:lnTo>
                    <a:pt x="1773" y="322"/>
                  </a:lnTo>
                  <a:close/>
                  <a:moveTo>
                    <a:pt x="1773" y="0"/>
                  </a:moveTo>
                  <a:lnTo>
                    <a:pt x="1881" y="4"/>
                  </a:lnTo>
                  <a:lnTo>
                    <a:pt x="1987" y="13"/>
                  </a:lnTo>
                  <a:lnTo>
                    <a:pt x="2091" y="30"/>
                  </a:lnTo>
                  <a:lnTo>
                    <a:pt x="2194" y="51"/>
                  </a:lnTo>
                  <a:lnTo>
                    <a:pt x="2293" y="78"/>
                  </a:lnTo>
                  <a:lnTo>
                    <a:pt x="2391" y="112"/>
                  </a:lnTo>
                  <a:lnTo>
                    <a:pt x="2486" y="150"/>
                  </a:lnTo>
                  <a:lnTo>
                    <a:pt x="2578" y="194"/>
                  </a:lnTo>
                  <a:lnTo>
                    <a:pt x="2668" y="243"/>
                  </a:lnTo>
                  <a:lnTo>
                    <a:pt x="2753" y="296"/>
                  </a:lnTo>
                  <a:lnTo>
                    <a:pt x="2836" y="354"/>
                  </a:lnTo>
                  <a:lnTo>
                    <a:pt x="2915" y="418"/>
                  </a:lnTo>
                  <a:lnTo>
                    <a:pt x="2990" y="485"/>
                  </a:lnTo>
                  <a:lnTo>
                    <a:pt x="3061" y="556"/>
                  </a:lnTo>
                  <a:lnTo>
                    <a:pt x="3129" y="630"/>
                  </a:lnTo>
                  <a:lnTo>
                    <a:pt x="3191" y="710"/>
                  </a:lnTo>
                  <a:lnTo>
                    <a:pt x="3250" y="792"/>
                  </a:lnTo>
                  <a:lnTo>
                    <a:pt x="3304" y="879"/>
                  </a:lnTo>
                  <a:lnTo>
                    <a:pt x="3352" y="967"/>
                  </a:lnTo>
                  <a:lnTo>
                    <a:pt x="3395" y="1060"/>
                  </a:lnTo>
                  <a:lnTo>
                    <a:pt x="3434" y="1154"/>
                  </a:lnTo>
                  <a:lnTo>
                    <a:pt x="3468" y="1252"/>
                  </a:lnTo>
                  <a:lnTo>
                    <a:pt x="3495" y="1352"/>
                  </a:lnTo>
                  <a:lnTo>
                    <a:pt x="3516" y="1454"/>
                  </a:lnTo>
                  <a:lnTo>
                    <a:pt x="3533" y="1558"/>
                  </a:lnTo>
                  <a:lnTo>
                    <a:pt x="3542" y="1664"/>
                  </a:lnTo>
                  <a:lnTo>
                    <a:pt x="3546" y="1772"/>
                  </a:lnTo>
                  <a:lnTo>
                    <a:pt x="3542" y="1880"/>
                  </a:lnTo>
                  <a:lnTo>
                    <a:pt x="3533" y="1987"/>
                  </a:lnTo>
                  <a:lnTo>
                    <a:pt x="3516" y="2091"/>
                  </a:lnTo>
                  <a:lnTo>
                    <a:pt x="3495" y="2193"/>
                  </a:lnTo>
                  <a:lnTo>
                    <a:pt x="3468" y="2293"/>
                  </a:lnTo>
                  <a:lnTo>
                    <a:pt x="3434" y="2390"/>
                  </a:lnTo>
                  <a:lnTo>
                    <a:pt x="3395" y="2485"/>
                  </a:lnTo>
                  <a:lnTo>
                    <a:pt x="3352" y="2578"/>
                  </a:lnTo>
                  <a:lnTo>
                    <a:pt x="3304" y="2666"/>
                  </a:lnTo>
                  <a:lnTo>
                    <a:pt x="3250" y="2752"/>
                  </a:lnTo>
                  <a:lnTo>
                    <a:pt x="3191" y="2834"/>
                  </a:lnTo>
                  <a:lnTo>
                    <a:pt x="3129" y="2913"/>
                  </a:lnTo>
                  <a:lnTo>
                    <a:pt x="3061" y="2989"/>
                  </a:lnTo>
                  <a:lnTo>
                    <a:pt x="2990" y="3060"/>
                  </a:lnTo>
                  <a:lnTo>
                    <a:pt x="2915" y="3127"/>
                  </a:lnTo>
                  <a:lnTo>
                    <a:pt x="2836" y="3189"/>
                  </a:lnTo>
                  <a:lnTo>
                    <a:pt x="2753" y="3248"/>
                  </a:lnTo>
                  <a:lnTo>
                    <a:pt x="2668" y="3302"/>
                  </a:lnTo>
                  <a:lnTo>
                    <a:pt x="2578" y="3350"/>
                  </a:lnTo>
                  <a:lnTo>
                    <a:pt x="2486" y="3394"/>
                  </a:lnTo>
                  <a:lnTo>
                    <a:pt x="2391" y="3433"/>
                  </a:lnTo>
                  <a:lnTo>
                    <a:pt x="2293" y="3466"/>
                  </a:lnTo>
                  <a:lnTo>
                    <a:pt x="2194" y="3494"/>
                  </a:lnTo>
                  <a:lnTo>
                    <a:pt x="2091" y="3515"/>
                  </a:lnTo>
                  <a:lnTo>
                    <a:pt x="1987" y="3530"/>
                  </a:lnTo>
                  <a:lnTo>
                    <a:pt x="1881" y="3540"/>
                  </a:lnTo>
                  <a:lnTo>
                    <a:pt x="1773" y="3543"/>
                  </a:lnTo>
                  <a:lnTo>
                    <a:pt x="1665" y="3540"/>
                  </a:lnTo>
                  <a:lnTo>
                    <a:pt x="1558" y="3530"/>
                  </a:lnTo>
                  <a:lnTo>
                    <a:pt x="1454" y="3515"/>
                  </a:lnTo>
                  <a:lnTo>
                    <a:pt x="1352" y="3494"/>
                  </a:lnTo>
                  <a:lnTo>
                    <a:pt x="1251" y="3466"/>
                  </a:lnTo>
                  <a:lnTo>
                    <a:pt x="1154" y="3433"/>
                  </a:lnTo>
                  <a:lnTo>
                    <a:pt x="1059" y="3394"/>
                  </a:lnTo>
                  <a:lnTo>
                    <a:pt x="967" y="3350"/>
                  </a:lnTo>
                  <a:lnTo>
                    <a:pt x="878" y="3302"/>
                  </a:lnTo>
                  <a:lnTo>
                    <a:pt x="791" y="3248"/>
                  </a:lnTo>
                  <a:lnTo>
                    <a:pt x="709" y="3189"/>
                  </a:lnTo>
                  <a:lnTo>
                    <a:pt x="631" y="3127"/>
                  </a:lnTo>
                  <a:lnTo>
                    <a:pt x="555" y="3060"/>
                  </a:lnTo>
                  <a:lnTo>
                    <a:pt x="484" y="2989"/>
                  </a:lnTo>
                  <a:lnTo>
                    <a:pt x="417" y="2913"/>
                  </a:lnTo>
                  <a:lnTo>
                    <a:pt x="354" y="2834"/>
                  </a:lnTo>
                  <a:lnTo>
                    <a:pt x="296" y="2752"/>
                  </a:lnTo>
                  <a:lnTo>
                    <a:pt x="242" y="2666"/>
                  </a:lnTo>
                  <a:lnTo>
                    <a:pt x="193" y="2578"/>
                  </a:lnTo>
                  <a:lnTo>
                    <a:pt x="149" y="2485"/>
                  </a:lnTo>
                  <a:lnTo>
                    <a:pt x="111" y="2390"/>
                  </a:lnTo>
                  <a:lnTo>
                    <a:pt x="78" y="2293"/>
                  </a:lnTo>
                  <a:lnTo>
                    <a:pt x="50" y="2193"/>
                  </a:lnTo>
                  <a:lnTo>
                    <a:pt x="28" y="2091"/>
                  </a:lnTo>
                  <a:lnTo>
                    <a:pt x="13" y="1987"/>
                  </a:lnTo>
                  <a:lnTo>
                    <a:pt x="3" y="1880"/>
                  </a:lnTo>
                  <a:lnTo>
                    <a:pt x="0" y="1772"/>
                  </a:lnTo>
                  <a:lnTo>
                    <a:pt x="3" y="1664"/>
                  </a:lnTo>
                  <a:lnTo>
                    <a:pt x="13" y="1558"/>
                  </a:lnTo>
                  <a:lnTo>
                    <a:pt x="28" y="1454"/>
                  </a:lnTo>
                  <a:lnTo>
                    <a:pt x="50" y="1352"/>
                  </a:lnTo>
                  <a:lnTo>
                    <a:pt x="78" y="1252"/>
                  </a:lnTo>
                  <a:lnTo>
                    <a:pt x="111" y="1154"/>
                  </a:lnTo>
                  <a:lnTo>
                    <a:pt x="149" y="1060"/>
                  </a:lnTo>
                  <a:lnTo>
                    <a:pt x="193" y="967"/>
                  </a:lnTo>
                  <a:lnTo>
                    <a:pt x="242" y="879"/>
                  </a:lnTo>
                  <a:lnTo>
                    <a:pt x="296" y="792"/>
                  </a:lnTo>
                  <a:lnTo>
                    <a:pt x="354" y="710"/>
                  </a:lnTo>
                  <a:lnTo>
                    <a:pt x="417" y="630"/>
                  </a:lnTo>
                  <a:lnTo>
                    <a:pt x="484" y="556"/>
                  </a:lnTo>
                  <a:lnTo>
                    <a:pt x="555" y="485"/>
                  </a:lnTo>
                  <a:lnTo>
                    <a:pt x="631" y="418"/>
                  </a:lnTo>
                  <a:lnTo>
                    <a:pt x="709" y="354"/>
                  </a:lnTo>
                  <a:lnTo>
                    <a:pt x="791" y="296"/>
                  </a:lnTo>
                  <a:lnTo>
                    <a:pt x="878" y="243"/>
                  </a:lnTo>
                  <a:lnTo>
                    <a:pt x="967" y="194"/>
                  </a:lnTo>
                  <a:lnTo>
                    <a:pt x="1059" y="150"/>
                  </a:lnTo>
                  <a:lnTo>
                    <a:pt x="1154" y="112"/>
                  </a:lnTo>
                  <a:lnTo>
                    <a:pt x="1251" y="78"/>
                  </a:lnTo>
                  <a:lnTo>
                    <a:pt x="1352" y="51"/>
                  </a:lnTo>
                  <a:lnTo>
                    <a:pt x="1454" y="30"/>
                  </a:lnTo>
                  <a:lnTo>
                    <a:pt x="1558" y="13"/>
                  </a:lnTo>
                  <a:lnTo>
                    <a:pt x="1665" y="4"/>
                  </a:lnTo>
                  <a:lnTo>
                    <a:pt x="17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612" name="Google Shape;1612;p31"/>
          <p:cNvSpPr txBox="1"/>
          <p:nvPr/>
        </p:nvSpPr>
        <p:spPr>
          <a:xfrm>
            <a:off x="770031" y="2782159"/>
            <a:ext cx="6890728" cy="36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lt1"/>
              </a:buClr>
              <a:buSzPts val="1400"/>
            </a:pPr>
            <a:r>
              <a:rPr lang="ru-RU" sz="1600" b="1" dirty="0" smtClean="0"/>
              <a:t>координирует работу родительского комитета группы</a:t>
            </a:r>
            <a:endParaRPr lang="ru-RU" sz="1600" b="1" dirty="0" smtClean="0">
              <a:sym typeface="Roboto"/>
            </a:endParaRPr>
          </a:p>
        </p:txBody>
      </p:sp>
      <p:grpSp>
        <p:nvGrpSpPr>
          <p:cNvPr id="3" name="Google Shape;1613;p31"/>
          <p:cNvGrpSpPr/>
          <p:nvPr/>
        </p:nvGrpSpPr>
        <p:grpSpPr>
          <a:xfrm>
            <a:off x="381132" y="2781947"/>
            <a:ext cx="320755" cy="320381"/>
            <a:chOff x="3867150" y="1868488"/>
            <a:chExt cx="1406525" cy="1404938"/>
          </a:xfrm>
        </p:grpSpPr>
        <p:sp>
          <p:nvSpPr>
            <p:cNvPr id="1614" name="Google Shape;1614;p31"/>
            <p:cNvSpPr/>
            <p:nvPr/>
          </p:nvSpPr>
          <p:spPr>
            <a:xfrm>
              <a:off x="4225925" y="2312988"/>
              <a:ext cx="715963" cy="539750"/>
            </a:xfrm>
            <a:custGeom>
              <a:avLst/>
              <a:gdLst/>
              <a:ahLst/>
              <a:cxnLst/>
              <a:rect l="l" t="t" r="r" b="b"/>
              <a:pathLst>
                <a:path w="1806" h="1359" extrusionOk="0">
                  <a:moveTo>
                    <a:pt x="1534" y="0"/>
                  </a:moveTo>
                  <a:lnTo>
                    <a:pt x="1806" y="280"/>
                  </a:lnTo>
                  <a:lnTo>
                    <a:pt x="693" y="1359"/>
                  </a:lnTo>
                  <a:lnTo>
                    <a:pt x="0" y="668"/>
                  </a:lnTo>
                  <a:lnTo>
                    <a:pt x="236" y="432"/>
                  </a:lnTo>
                  <a:lnTo>
                    <a:pt x="676" y="873"/>
                  </a:lnTo>
                  <a:lnTo>
                    <a:pt x="15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15" name="Google Shape;1615;p31"/>
            <p:cNvSpPr/>
            <p:nvPr/>
          </p:nvSpPr>
          <p:spPr>
            <a:xfrm>
              <a:off x="3867150" y="1868488"/>
              <a:ext cx="1406525" cy="1404938"/>
            </a:xfrm>
            <a:custGeom>
              <a:avLst/>
              <a:gdLst/>
              <a:ahLst/>
              <a:cxnLst/>
              <a:rect l="l" t="t" r="r" b="b"/>
              <a:pathLst>
                <a:path w="3546" h="3543" extrusionOk="0">
                  <a:moveTo>
                    <a:pt x="1773" y="322"/>
                  </a:moveTo>
                  <a:lnTo>
                    <a:pt x="1673" y="325"/>
                  </a:lnTo>
                  <a:lnTo>
                    <a:pt x="1575" y="335"/>
                  </a:lnTo>
                  <a:lnTo>
                    <a:pt x="1480" y="351"/>
                  </a:lnTo>
                  <a:lnTo>
                    <a:pt x="1386" y="374"/>
                  </a:lnTo>
                  <a:lnTo>
                    <a:pt x="1296" y="402"/>
                  </a:lnTo>
                  <a:lnTo>
                    <a:pt x="1207" y="435"/>
                  </a:lnTo>
                  <a:lnTo>
                    <a:pt x="1122" y="475"/>
                  </a:lnTo>
                  <a:lnTo>
                    <a:pt x="1040" y="519"/>
                  </a:lnTo>
                  <a:lnTo>
                    <a:pt x="961" y="569"/>
                  </a:lnTo>
                  <a:lnTo>
                    <a:pt x="885" y="624"/>
                  </a:lnTo>
                  <a:lnTo>
                    <a:pt x="814" y="683"/>
                  </a:lnTo>
                  <a:lnTo>
                    <a:pt x="746" y="746"/>
                  </a:lnTo>
                  <a:lnTo>
                    <a:pt x="682" y="814"/>
                  </a:lnTo>
                  <a:lnTo>
                    <a:pt x="623" y="886"/>
                  </a:lnTo>
                  <a:lnTo>
                    <a:pt x="569" y="962"/>
                  </a:lnTo>
                  <a:lnTo>
                    <a:pt x="519" y="1040"/>
                  </a:lnTo>
                  <a:lnTo>
                    <a:pt x="474" y="1122"/>
                  </a:lnTo>
                  <a:lnTo>
                    <a:pt x="435" y="1208"/>
                  </a:lnTo>
                  <a:lnTo>
                    <a:pt x="401" y="1296"/>
                  </a:lnTo>
                  <a:lnTo>
                    <a:pt x="372" y="1387"/>
                  </a:lnTo>
                  <a:lnTo>
                    <a:pt x="350" y="1479"/>
                  </a:lnTo>
                  <a:lnTo>
                    <a:pt x="334" y="1576"/>
                  </a:lnTo>
                  <a:lnTo>
                    <a:pt x="324" y="1673"/>
                  </a:lnTo>
                  <a:lnTo>
                    <a:pt x="321" y="1772"/>
                  </a:lnTo>
                  <a:lnTo>
                    <a:pt x="324" y="1871"/>
                  </a:lnTo>
                  <a:lnTo>
                    <a:pt x="334" y="1969"/>
                  </a:lnTo>
                  <a:lnTo>
                    <a:pt x="350" y="2064"/>
                  </a:lnTo>
                  <a:lnTo>
                    <a:pt x="372" y="2158"/>
                  </a:lnTo>
                  <a:lnTo>
                    <a:pt x="401" y="2249"/>
                  </a:lnTo>
                  <a:lnTo>
                    <a:pt x="435" y="2337"/>
                  </a:lnTo>
                  <a:lnTo>
                    <a:pt x="474" y="2422"/>
                  </a:lnTo>
                  <a:lnTo>
                    <a:pt x="519" y="2504"/>
                  </a:lnTo>
                  <a:lnTo>
                    <a:pt x="569" y="2583"/>
                  </a:lnTo>
                  <a:lnTo>
                    <a:pt x="623" y="2659"/>
                  </a:lnTo>
                  <a:lnTo>
                    <a:pt x="682" y="2731"/>
                  </a:lnTo>
                  <a:lnTo>
                    <a:pt x="746" y="2798"/>
                  </a:lnTo>
                  <a:lnTo>
                    <a:pt x="814" y="2861"/>
                  </a:lnTo>
                  <a:lnTo>
                    <a:pt x="885" y="2921"/>
                  </a:lnTo>
                  <a:lnTo>
                    <a:pt x="961" y="2976"/>
                  </a:lnTo>
                  <a:lnTo>
                    <a:pt x="1040" y="3025"/>
                  </a:lnTo>
                  <a:lnTo>
                    <a:pt x="1122" y="3070"/>
                  </a:lnTo>
                  <a:lnTo>
                    <a:pt x="1207" y="3108"/>
                  </a:lnTo>
                  <a:lnTo>
                    <a:pt x="1296" y="3143"/>
                  </a:lnTo>
                  <a:lnTo>
                    <a:pt x="1386" y="3171"/>
                  </a:lnTo>
                  <a:lnTo>
                    <a:pt x="1480" y="3194"/>
                  </a:lnTo>
                  <a:lnTo>
                    <a:pt x="1575" y="3210"/>
                  </a:lnTo>
                  <a:lnTo>
                    <a:pt x="1673" y="3220"/>
                  </a:lnTo>
                  <a:lnTo>
                    <a:pt x="1773" y="3223"/>
                  </a:lnTo>
                  <a:lnTo>
                    <a:pt x="1872" y="3220"/>
                  </a:lnTo>
                  <a:lnTo>
                    <a:pt x="1969" y="3210"/>
                  </a:lnTo>
                  <a:lnTo>
                    <a:pt x="2065" y="3194"/>
                  </a:lnTo>
                  <a:lnTo>
                    <a:pt x="2158" y="3171"/>
                  </a:lnTo>
                  <a:lnTo>
                    <a:pt x="2250" y="3143"/>
                  </a:lnTo>
                  <a:lnTo>
                    <a:pt x="2337" y="3108"/>
                  </a:lnTo>
                  <a:lnTo>
                    <a:pt x="2423" y="3070"/>
                  </a:lnTo>
                  <a:lnTo>
                    <a:pt x="2506" y="3025"/>
                  </a:lnTo>
                  <a:lnTo>
                    <a:pt x="2585" y="2976"/>
                  </a:lnTo>
                  <a:lnTo>
                    <a:pt x="2660" y="2921"/>
                  </a:lnTo>
                  <a:lnTo>
                    <a:pt x="2731" y="2861"/>
                  </a:lnTo>
                  <a:lnTo>
                    <a:pt x="2799" y="2798"/>
                  </a:lnTo>
                  <a:lnTo>
                    <a:pt x="2863" y="2731"/>
                  </a:lnTo>
                  <a:lnTo>
                    <a:pt x="2921" y="2659"/>
                  </a:lnTo>
                  <a:lnTo>
                    <a:pt x="2977" y="2583"/>
                  </a:lnTo>
                  <a:lnTo>
                    <a:pt x="3026" y="2504"/>
                  </a:lnTo>
                  <a:lnTo>
                    <a:pt x="3070" y="2422"/>
                  </a:lnTo>
                  <a:lnTo>
                    <a:pt x="3110" y="2337"/>
                  </a:lnTo>
                  <a:lnTo>
                    <a:pt x="3144" y="2249"/>
                  </a:lnTo>
                  <a:lnTo>
                    <a:pt x="3173" y="2158"/>
                  </a:lnTo>
                  <a:lnTo>
                    <a:pt x="3195" y="2064"/>
                  </a:lnTo>
                  <a:lnTo>
                    <a:pt x="3211" y="1969"/>
                  </a:lnTo>
                  <a:lnTo>
                    <a:pt x="3221" y="1871"/>
                  </a:lnTo>
                  <a:lnTo>
                    <a:pt x="3225" y="1772"/>
                  </a:lnTo>
                  <a:lnTo>
                    <a:pt x="3221" y="1673"/>
                  </a:lnTo>
                  <a:lnTo>
                    <a:pt x="3211" y="1576"/>
                  </a:lnTo>
                  <a:lnTo>
                    <a:pt x="3195" y="1481"/>
                  </a:lnTo>
                  <a:lnTo>
                    <a:pt x="3172" y="1387"/>
                  </a:lnTo>
                  <a:lnTo>
                    <a:pt x="3144" y="1296"/>
                  </a:lnTo>
                  <a:lnTo>
                    <a:pt x="3109" y="1208"/>
                  </a:lnTo>
                  <a:lnTo>
                    <a:pt x="3070" y="1122"/>
                  </a:lnTo>
                  <a:lnTo>
                    <a:pt x="3025" y="1040"/>
                  </a:lnTo>
                  <a:lnTo>
                    <a:pt x="2975" y="962"/>
                  </a:lnTo>
                  <a:lnTo>
                    <a:pt x="2921" y="886"/>
                  </a:lnTo>
                  <a:lnTo>
                    <a:pt x="2862" y="815"/>
                  </a:lnTo>
                  <a:lnTo>
                    <a:pt x="2798" y="747"/>
                  </a:lnTo>
                  <a:lnTo>
                    <a:pt x="2730" y="683"/>
                  </a:lnTo>
                  <a:lnTo>
                    <a:pt x="2659" y="624"/>
                  </a:lnTo>
                  <a:lnTo>
                    <a:pt x="2584" y="570"/>
                  </a:lnTo>
                  <a:lnTo>
                    <a:pt x="2505" y="520"/>
                  </a:lnTo>
                  <a:lnTo>
                    <a:pt x="2423" y="475"/>
                  </a:lnTo>
                  <a:lnTo>
                    <a:pt x="2337" y="436"/>
                  </a:lnTo>
                  <a:lnTo>
                    <a:pt x="2249" y="402"/>
                  </a:lnTo>
                  <a:lnTo>
                    <a:pt x="2158" y="374"/>
                  </a:lnTo>
                  <a:lnTo>
                    <a:pt x="2065" y="351"/>
                  </a:lnTo>
                  <a:lnTo>
                    <a:pt x="1969" y="335"/>
                  </a:lnTo>
                  <a:lnTo>
                    <a:pt x="1872" y="325"/>
                  </a:lnTo>
                  <a:lnTo>
                    <a:pt x="1773" y="322"/>
                  </a:lnTo>
                  <a:close/>
                  <a:moveTo>
                    <a:pt x="1773" y="0"/>
                  </a:moveTo>
                  <a:lnTo>
                    <a:pt x="1881" y="4"/>
                  </a:lnTo>
                  <a:lnTo>
                    <a:pt x="1987" y="13"/>
                  </a:lnTo>
                  <a:lnTo>
                    <a:pt x="2091" y="30"/>
                  </a:lnTo>
                  <a:lnTo>
                    <a:pt x="2194" y="51"/>
                  </a:lnTo>
                  <a:lnTo>
                    <a:pt x="2293" y="78"/>
                  </a:lnTo>
                  <a:lnTo>
                    <a:pt x="2391" y="112"/>
                  </a:lnTo>
                  <a:lnTo>
                    <a:pt x="2486" y="150"/>
                  </a:lnTo>
                  <a:lnTo>
                    <a:pt x="2578" y="194"/>
                  </a:lnTo>
                  <a:lnTo>
                    <a:pt x="2668" y="243"/>
                  </a:lnTo>
                  <a:lnTo>
                    <a:pt x="2753" y="296"/>
                  </a:lnTo>
                  <a:lnTo>
                    <a:pt x="2836" y="354"/>
                  </a:lnTo>
                  <a:lnTo>
                    <a:pt x="2915" y="418"/>
                  </a:lnTo>
                  <a:lnTo>
                    <a:pt x="2990" y="485"/>
                  </a:lnTo>
                  <a:lnTo>
                    <a:pt x="3061" y="556"/>
                  </a:lnTo>
                  <a:lnTo>
                    <a:pt x="3129" y="630"/>
                  </a:lnTo>
                  <a:lnTo>
                    <a:pt x="3191" y="710"/>
                  </a:lnTo>
                  <a:lnTo>
                    <a:pt x="3250" y="792"/>
                  </a:lnTo>
                  <a:lnTo>
                    <a:pt x="3304" y="879"/>
                  </a:lnTo>
                  <a:lnTo>
                    <a:pt x="3352" y="967"/>
                  </a:lnTo>
                  <a:lnTo>
                    <a:pt x="3395" y="1060"/>
                  </a:lnTo>
                  <a:lnTo>
                    <a:pt x="3434" y="1154"/>
                  </a:lnTo>
                  <a:lnTo>
                    <a:pt x="3468" y="1252"/>
                  </a:lnTo>
                  <a:lnTo>
                    <a:pt x="3495" y="1352"/>
                  </a:lnTo>
                  <a:lnTo>
                    <a:pt x="3516" y="1454"/>
                  </a:lnTo>
                  <a:lnTo>
                    <a:pt x="3533" y="1558"/>
                  </a:lnTo>
                  <a:lnTo>
                    <a:pt x="3542" y="1664"/>
                  </a:lnTo>
                  <a:lnTo>
                    <a:pt x="3546" y="1772"/>
                  </a:lnTo>
                  <a:lnTo>
                    <a:pt x="3542" y="1880"/>
                  </a:lnTo>
                  <a:lnTo>
                    <a:pt x="3533" y="1987"/>
                  </a:lnTo>
                  <a:lnTo>
                    <a:pt x="3516" y="2091"/>
                  </a:lnTo>
                  <a:lnTo>
                    <a:pt x="3495" y="2193"/>
                  </a:lnTo>
                  <a:lnTo>
                    <a:pt x="3468" y="2293"/>
                  </a:lnTo>
                  <a:lnTo>
                    <a:pt x="3434" y="2390"/>
                  </a:lnTo>
                  <a:lnTo>
                    <a:pt x="3395" y="2485"/>
                  </a:lnTo>
                  <a:lnTo>
                    <a:pt x="3352" y="2578"/>
                  </a:lnTo>
                  <a:lnTo>
                    <a:pt x="3304" y="2666"/>
                  </a:lnTo>
                  <a:lnTo>
                    <a:pt x="3250" y="2752"/>
                  </a:lnTo>
                  <a:lnTo>
                    <a:pt x="3191" y="2834"/>
                  </a:lnTo>
                  <a:lnTo>
                    <a:pt x="3129" y="2913"/>
                  </a:lnTo>
                  <a:lnTo>
                    <a:pt x="3061" y="2989"/>
                  </a:lnTo>
                  <a:lnTo>
                    <a:pt x="2990" y="3060"/>
                  </a:lnTo>
                  <a:lnTo>
                    <a:pt x="2915" y="3127"/>
                  </a:lnTo>
                  <a:lnTo>
                    <a:pt x="2836" y="3189"/>
                  </a:lnTo>
                  <a:lnTo>
                    <a:pt x="2753" y="3248"/>
                  </a:lnTo>
                  <a:lnTo>
                    <a:pt x="2668" y="3302"/>
                  </a:lnTo>
                  <a:lnTo>
                    <a:pt x="2578" y="3350"/>
                  </a:lnTo>
                  <a:lnTo>
                    <a:pt x="2486" y="3394"/>
                  </a:lnTo>
                  <a:lnTo>
                    <a:pt x="2391" y="3433"/>
                  </a:lnTo>
                  <a:lnTo>
                    <a:pt x="2293" y="3466"/>
                  </a:lnTo>
                  <a:lnTo>
                    <a:pt x="2194" y="3494"/>
                  </a:lnTo>
                  <a:lnTo>
                    <a:pt x="2091" y="3515"/>
                  </a:lnTo>
                  <a:lnTo>
                    <a:pt x="1987" y="3530"/>
                  </a:lnTo>
                  <a:lnTo>
                    <a:pt x="1881" y="3540"/>
                  </a:lnTo>
                  <a:lnTo>
                    <a:pt x="1773" y="3543"/>
                  </a:lnTo>
                  <a:lnTo>
                    <a:pt x="1665" y="3540"/>
                  </a:lnTo>
                  <a:lnTo>
                    <a:pt x="1558" y="3530"/>
                  </a:lnTo>
                  <a:lnTo>
                    <a:pt x="1454" y="3515"/>
                  </a:lnTo>
                  <a:lnTo>
                    <a:pt x="1352" y="3494"/>
                  </a:lnTo>
                  <a:lnTo>
                    <a:pt x="1251" y="3466"/>
                  </a:lnTo>
                  <a:lnTo>
                    <a:pt x="1154" y="3433"/>
                  </a:lnTo>
                  <a:lnTo>
                    <a:pt x="1059" y="3394"/>
                  </a:lnTo>
                  <a:lnTo>
                    <a:pt x="967" y="3350"/>
                  </a:lnTo>
                  <a:lnTo>
                    <a:pt x="878" y="3302"/>
                  </a:lnTo>
                  <a:lnTo>
                    <a:pt x="791" y="3248"/>
                  </a:lnTo>
                  <a:lnTo>
                    <a:pt x="709" y="3189"/>
                  </a:lnTo>
                  <a:lnTo>
                    <a:pt x="631" y="3127"/>
                  </a:lnTo>
                  <a:lnTo>
                    <a:pt x="555" y="3060"/>
                  </a:lnTo>
                  <a:lnTo>
                    <a:pt x="484" y="2989"/>
                  </a:lnTo>
                  <a:lnTo>
                    <a:pt x="417" y="2913"/>
                  </a:lnTo>
                  <a:lnTo>
                    <a:pt x="354" y="2834"/>
                  </a:lnTo>
                  <a:lnTo>
                    <a:pt x="296" y="2752"/>
                  </a:lnTo>
                  <a:lnTo>
                    <a:pt x="242" y="2666"/>
                  </a:lnTo>
                  <a:lnTo>
                    <a:pt x="193" y="2578"/>
                  </a:lnTo>
                  <a:lnTo>
                    <a:pt x="149" y="2485"/>
                  </a:lnTo>
                  <a:lnTo>
                    <a:pt x="111" y="2390"/>
                  </a:lnTo>
                  <a:lnTo>
                    <a:pt x="78" y="2293"/>
                  </a:lnTo>
                  <a:lnTo>
                    <a:pt x="50" y="2193"/>
                  </a:lnTo>
                  <a:lnTo>
                    <a:pt x="28" y="2091"/>
                  </a:lnTo>
                  <a:lnTo>
                    <a:pt x="13" y="1987"/>
                  </a:lnTo>
                  <a:lnTo>
                    <a:pt x="3" y="1880"/>
                  </a:lnTo>
                  <a:lnTo>
                    <a:pt x="0" y="1772"/>
                  </a:lnTo>
                  <a:lnTo>
                    <a:pt x="3" y="1664"/>
                  </a:lnTo>
                  <a:lnTo>
                    <a:pt x="13" y="1558"/>
                  </a:lnTo>
                  <a:lnTo>
                    <a:pt x="28" y="1454"/>
                  </a:lnTo>
                  <a:lnTo>
                    <a:pt x="50" y="1352"/>
                  </a:lnTo>
                  <a:lnTo>
                    <a:pt x="78" y="1252"/>
                  </a:lnTo>
                  <a:lnTo>
                    <a:pt x="111" y="1154"/>
                  </a:lnTo>
                  <a:lnTo>
                    <a:pt x="149" y="1060"/>
                  </a:lnTo>
                  <a:lnTo>
                    <a:pt x="193" y="967"/>
                  </a:lnTo>
                  <a:lnTo>
                    <a:pt x="242" y="879"/>
                  </a:lnTo>
                  <a:lnTo>
                    <a:pt x="296" y="792"/>
                  </a:lnTo>
                  <a:lnTo>
                    <a:pt x="354" y="710"/>
                  </a:lnTo>
                  <a:lnTo>
                    <a:pt x="417" y="630"/>
                  </a:lnTo>
                  <a:lnTo>
                    <a:pt x="484" y="556"/>
                  </a:lnTo>
                  <a:lnTo>
                    <a:pt x="555" y="485"/>
                  </a:lnTo>
                  <a:lnTo>
                    <a:pt x="631" y="418"/>
                  </a:lnTo>
                  <a:lnTo>
                    <a:pt x="709" y="354"/>
                  </a:lnTo>
                  <a:lnTo>
                    <a:pt x="791" y="296"/>
                  </a:lnTo>
                  <a:lnTo>
                    <a:pt x="878" y="243"/>
                  </a:lnTo>
                  <a:lnTo>
                    <a:pt x="967" y="194"/>
                  </a:lnTo>
                  <a:lnTo>
                    <a:pt x="1059" y="150"/>
                  </a:lnTo>
                  <a:lnTo>
                    <a:pt x="1154" y="112"/>
                  </a:lnTo>
                  <a:lnTo>
                    <a:pt x="1251" y="78"/>
                  </a:lnTo>
                  <a:lnTo>
                    <a:pt x="1352" y="51"/>
                  </a:lnTo>
                  <a:lnTo>
                    <a:pt x="1454" y="30"/>
                  </a:lnTo>
                  <a:lnTo>
                    <a:pt x="1558" y="13"/>
                  </a:lnTo>
                  <a:lnTo>
                    <a:pt x="1665" y="4"/>
                  </a:lnTo>
                  <a:lnTo>
                    <a:pt x="17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616" name="Google Shape;1616;p31"/>
          <p:cNvSpPr txBox="1"/>
          <p:nvPr/>
        </p:nvSpPr>
        <p:spPr>
          <a:xfrm>
            <a:off x="811776" y="3346232"/>
            <a:ext cx="6836279" cy="36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lt1"/>
              </a:buClr>
              <a:buSzPts val="1400"/>
            </a:pPr>
            <a:r>
              <a:rPr lang="ru-RU" sz="1600" b="1" dirty="0" smtClean="0"/>
              <a:t>координирует работу старосты и актива группы</a:t>
            </a:r>
            <a:endParaRPr lang="ru-RU" sz="1600" b="1" dirty="0" smtClean="0">
              <a:sym typeface="Roboto"/>
            </a:endParaRPr>
          </a:p>
        </p:txBody>
      </p:sp>
      <p:grpSp>
        <p:nvGrpSpPr>
          <p:cNvPr id="4" name="Google Shape;1617;p31"/>
          <p:cNvGrpSpPr/>
          <p:nvPr/>
        </p:nvGrpSpPr>
        <p:grpSpPr>
          <a:xfrm>
            <a:off x="381132" y="3404042"/>
            <a:ext cx="320755" cy="320381"/>
            <a:chOff x="3867150" y="1868488"/>
            <a:chExt cx="1406525" cy="1404938"/>
          </a:xfrm>
        </p:grpSpPr>
        <p:sp>
          <p:nvSpPr>
            <p:cNvPr id="1618" name="Google Shape;1618;p31"/>
            <p:cNvSpPr/>
            <p:nvPr/>
          </p:nvSpPr>
          <p:spPr>
            <a:xfrm>
              <a:off x="4225925" y="2312988"/>
              <a:ext cx="715963" cy="539750"/>
            </a:xfrm>
            <a:custGeom>
              <a:avLst/>
              <a:gdLst/>
              <a:ahLst/>
              <a:cxnLst/>
              <a:rect l="l" t="t" r="r" b="b"/>
              <a:pathLst>
                <a:path w="1806" h="1359" extrusionOk="0">
                  <a:moveTo>
                    <a:pt x="1534" y="0"/>
                  </a:moveTo>
                  <a:lnTo>
                    <a:pt x="1806" y="280"/>
                  </a:lnTo>
                  <a:lnTo>
                    <a:pt x="693" y="1359"/>
                  </a:lnTo>
                  <a:lnTo>
                    <a:pt x="0" y="668"/>
                  </a:lnTo>
                  <a:lnTo>
                    <a:pt x="236" y="432"/>
                  </a:lnTo>
                  <a:lnTo>
                    <a:pt x="676" y="873"/>
                  </a:lnTo>
                  <a:lnTo>
                    <a:pt x="15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19" name="Google Shape;1619;p31"/>
            <p:cNvSpPr/>
            <p:nvPr/>
          </p:nvSpPr>
          <p:spPr>
            <a:xfrm>
              <a:off x="3867150" y="1868488"/>
              <a:ext cx="1406525" cy="1404938"/>
            </a:xfrm>
            <a:custGeom>
              <a:avLst/>
              <a:gdLst/>
              <a:ahLst/>
              <a:cxnLst/>
              <a:rect l="l" t="t" r="r" b="b"/>
              <a:pathLst>
                <a:path w="3546" h="3543" extrusionOk="0">
                  <a:moveTo>
                    <a:pt x="1773" y="322"/>
                  </a:moveTo>
                  <a:lnTo>
                    <a:pt x="1673" y="325"/>
                  </a:lnTo>
                  <a:lnTo>
                    <a:pt x="1575" y="335"/>
                  </a:lnTo>
                  <a:lnTo>
                    <a:pt x="1480" y="351"/>
                  </a:lnTo>
                  <a:lnTo>
                    <a:pt x="1386" y="374"/>
                  </a:lnTo>
                  <a:lnTo>
                    <a:pt x="1296" y="402"/>
                  </a:lnTo>
                  <a:lnTo>
                    <a:pt x="1207" y="435"/>
                  </a:lnTo>
                  <a:lnTo>
                    <a:pt x="1122" y="475"/>
                  </a:lnTo>
                  <a:lnTo>
                    <a:pt x="1040" y="519"/>
                  </a:lnTo>
                  <a:lnTo>
                    <a:pt x="961" y="569"/>
                  </a:lnTo>
                  <a:lnTo>
                    <a:pt x="885" y="624"/>
                  </a:lnTo>
                  <a:lnTo>
                    <a:pt x="814" y="683"/>
                  </a:lnTo>
                  <a:lnTo>
                    <a:pt x="746" y="746"/>
                  </a:lnTo>
                  <a:lnTo>
                    <a:pt x="682" y="814"/>
                  </a:lnTo>
                  <a:lnTo>
                    <a:pt x="623" y="886"/>
                  </a:lnTo>
                  <a:lnTo>
                    <a:pt x="569" y="962"/>
                  </a:lnTo>
                  <a:lnTo>
                    <a:pt x="519" y="1040"/>
                  </a:lnTo>
                  <a:lnTo>
                    <a:pt x="474" y="1122"/>
                  </a:lnTo>
                  <a:lnTo>
                    <a:pt x="435" y="1208"/>
                  </a:lnTo>
                  <a:lnTo>
                    <a:pt x="401" y="1296"/>
                  </a:lnTo>
                  <a:lnTo>
                    <a:pt x="372" y="1387"/>
                  </a:lnTo>
                  <a:lnTo>
                    <a:pt x="350" y="1479"/>
                  </a:lnTo>
                  <a:lnTo>
                    <a:pt x="334" y="1576"/>
                  </a:lnTo>
                  <a:lnTo>
                    <a:pt x="324" y="1673"/>
                  </a:lnTo>
                  <a:lnTo>
                    <a:pt x="321" y="1772"/>
                  </a:lnTo>
                  <a:lnTo>
                    <a:pt x="324" y="1871"/>
                  </a:lnTo>
                  <a:lnTo>
                    <a:pt x="334" y="1969"/>
                  </a:lnTo>
                  <a:lnTo>
                    <a:pt x="350" y="2064"/>
                  </a:lnTo>
                  <a:lnTo>
                    <a:pt x="372" y="2158"/>
                  </a:lnTo>
                  <a:lnTo>
                    <a:pt x="401" y="2249"/>
                  </a:lnTo>
                  <a:lnTo>
                    <a:pt x="435" y="2337"/>
                  </a:lnTo>
                  <a:lnTo>
                    <a:pt x="474" y="2422"/>
                  </a:lnTo>
                  <a:lnTo>
                    <a:pt x="519" y="2504"/>
                  </a:lnTo>
                  <a:lnTo>
                    <a:pt x="569" y="2583"/>
                  </a:lnTo>
                  <a:lnTo>
                    <a:pt x="623" y="2659"/>
                  </a:lnTo>
                  <a:lnTo>
                    <a:pt x="682" y="2731"/>
                  </a:lnTo>
                  <a:lnTo>
                    <a:pt x="746" y="2798"/>
                  </a:lnTo>
                  <a:lnTo>
                    <a:pt x="814" y="2861"/>
                  </a:lnTo>
                  <a:lnTo>
                    <a:pt x="885" y="2921"/>
                  </a:lnTo>
                  <a:lnTo>
                    <a:pt x="961" y="2976"/>
                  </a:lnTo>
                  <a:lnTo>
                    <a:pt x="1040" y="3025"/>
                  </a:lnTo>
                  <a:lnTo>
                    <a:pt x="1122" y="3070"/>
                  </a:lnTo>
                  <a:lnTo>
                    <a:pt x="1207" y="3108"/>
                  </a:lnTo>
                  <a:lnTo>
                    <a:pt x="1296" y="3143"/>
                  </a:lnTo>
                  <a:lnTo>
                    <a:pt x="1386" y="3171"/>
                  </a:lnTo>
                  <a:lnTo>
                    <a:pt x="1480" y="3194"/>
                  </a:lnTo>
                  <a:lnTo>
                    <a:pt x="1575" y="3210"/>
                  </a:lnTo>
                  <a:lnTo>
                    <a:pt x="1673" y="3220"/>
                  </a:lnTo>
                  <a:lnTo>
                    <a:pt x="1773" y="3223"/>
                  </a:lnTo>
                  <a:lnTo>
                    <a:pt x="1872" y="3220"/>
                  </a:lnTo>
                  <a:lnTo>
                    <a:pt x="1969" y="3210"/>
                  </a:lnTo>
                  <a:lnTo>
                    <a:pt x="2065" y="3194"/>
                  </a:lnTo>
                  <a:lnTo>
                    <a:pt x="2158" y="3171"/>
                  </a:lnTo>
                  <a:lnTo>
                    <a:pt x="2250" y="3143"/>
                  </a:lnTo>
                  <a:lnTo>
                    <a:pt x="2337" y="3108"/>
                  </a:lnTo>
                  <a:lnTo>
                    <a:pt x="2423" y="3070"/>
                  </a:lnTo>
                  <a:lnTo>
                    <a:pt x="2506" y="3025"/>
                  </a:lnTo>
                  <a:lnTo>
                    <a:pt x="2585" y="2976"/>
                  </a:lnTo>
                  <a:lnTo>
                    <a:pt x="2660" y="2921"/>
                  </a:lnTo>
                  <a:lnTo>
                    <a:pt x="2731" y="2861"/>
                  </a:lnTo>
                  <a:lnTo>
                    <a:pt x="2799" y="2798"/>
                  </a:lnTo>
                  <a:lnTo>
                    <a:pt x="2863" y="2731"/>
                  </a:lnTo>
                  <a:lnTo>
                    <a:pt x="2921" y="2659"/>
                  </a:lnTo>
                  <a:lnTo>
                    <a:pt x="2977" y="2583"/>
                  </a:lnTo>
                  <a:lnTo>
                    <a:pt x="3026" y="2504"/>
                  </a:lnTo>
                  <a:lnTo>
                    <a:pt x="3070" y="2422"/>
                  </a:lnTo>
                  <a:lnTo>
                    <a:pt x="3110" y="2337"/>
                  </a:lnTo>
                  <a:lnTo>
                    <a:pt x="3144" y="2249"/>
                  </a:lnTo>
                  <a:lnTo>
                    <a:pt x="3173" y="2158"/>
                  </a:lnTo>
                  <a:lnTo>
                    <a:pt x="3195" y="2064"/>
                  </a:lnTo>
                  <a:lnTo>
                    <a:pt x="3211" y="1969"/>
                  </a:lnTo>
                  <a:lnTo>
                    <a:pt x="3221" y="1871"/>
                  </a:lnTo>
                  <a:lnTo>
                    <a:pt x="3225" y="1772"/>
                  </a:lnTo>
                  <a:lnTo>
                    <a:pt x="3221" y="1673"/>
                  </a:lnTo>
                  <a:lnTo>
                    <a:pt x="3211" y="1576"/>
                  </a:lnTo>
                  <a:lnTo>
                    <a:pt x="3195" y="1481"/>
                  </a:lnTo>
                  <a:lnTo>
                    <a:pt x="3172" y="1387"/>
                  </a:lnTo>
                  <a:lnTo>
                    <a:pt x="3144" y="1296"/>
                  </a:lnTo>
                  <a:lnTo>
                    <a:pt x="3109" y="1208"/>
                  </a:lnTo>
                  <a:lnTo>
                    <a:pt x="3070" y="1122"/>
                  </a:lnTo>
                  <a:lnTo>
                    <a:pt x="3025" y="1040"/>
                  </a:lnTo>
                  <a:lnTo>
                    <a:pt x="2975" y="962"/>
                  </a:lnTo>
                  <a:lnTo>
                    <a:pt x="2921" y="886"/>
                  </a:lnTo>
                  <a:lnTo>
                    <a:pt x="2862" y="815"/>
                  </a:lnTo>
                  <a:lnTo>
                    <a:pt x="2798" y="747"/>
                  </a:lnTo>
                  <a:lnTo>
                    <a:pt x="2730" y="683"/>
                  </a:lnTo>
                  <a:lnTo>
                    <a:pt x="2659" y="624"/>
                  </a:lnTo>
                  <a:lnTo>
                    <a:pt x="2584" y="570"/>
                  </a:lnTo>
                  <a:lnTo>
                    <a:pt x="2505" y="520"/>
                  </a:lnTo>
                  <a:lnTo>
                    <a:pt x="2423" y="475"/>
                  </a:lnTo>
                  <a:lnTo>
                    <a:pt x="2337" y="436"/>
                  </a:lnTo>
                  <a:lnTo>
                    <a:pt x="2249" y="402"/>
                  </a:lnTo>
                  <a:lnTo>
                    <a:pt x="2158" y="374"/>
                  </a:lnTo>
                  <a:lnTo>
                    <a:pt x="2065" y="351"/>
                  </a:lnTo>
                  <a:lnTo>
                    <a:pt x="1969" y="335"/>
                  </a:lnTo>
                  <a:lnTo>
                    <a:pt x="1872" y="325"/>
                  </a:lnTo>
                  <a:lnTo>
                    <a:pt x="1773" y="322"/>
                  </a:lnTo>
                  <a:close/>
                  <a:moveTo>
                    <a:pt x="1773" y="0"/>
                  </a:moveTo>
                  <a:lnTo>
                    <a:pt x="1881" y="4"/>
                  </a:lnTo>
                  <a:lnTo>
                    <a:pt x="1987" y="13"/>
                  </a:lnTo>
                  <a:lnTo>
                    <a:pt x="2091" y="30"/>
                  </a:lnTo>
                  <a:lnTo>
                    <a:pt x="2194" y="51"/>
                  </a:lnTo>
                  <a:lnTo>
                    <a:pt x="2293" y="78"/>
                  </a:lnTo>
                  <a:lnTo>
                    <a:pt x="2391" y="112"/>
                  </a:lnTo>
                  <a:lnTo>
                    <a:pt x="2486" y="150"/>
                  </a:lnTo>
                  <a:lnTo>
                    <a:pt x="2578" y="194"/>
                  </a:lnTo>
                  <a:lnTo>
                    <a:pt x="2668" y="243"/>
                  </a:lnTo>
                  <a:lnTo>
                    <a:pt x="2753" y="296"/>
                  </a:lnTo>
                  <a:lnTo>
                    <a:pt x="2836" y="354"/>
                  </a:lnTo>
                  <a:lnTo>
                    <a:pt x="2915" y="418"/>
                  </a:lnTo>
                  <a:lnTo>
                    <a:pt x="2990" y="485"/>
                  </a:lnTo>
                  <a:lnTo>
                    <a:pt x="3061" y="556"/>
                  </a:lnTo>
                  <a:lnTo>
                    <a:pt x="3129" y="630"/>
                  </a:lnTo>
                  <a:lnTo>
                    <a:pt x="3191" y="710"/>
                  </a:lnTo>
                  <a:lnTo>
                    <a:pt x="3250" y="792"/>
                  </a:lnTo>
                  <a:lnTo>
                    <a:pt x="3304" y="879"/>
                  </a:lnTo>
                  <a:lnTo>
                    <a:pt x="3352" y="967"/>
                  </a:lnTo>
                  <a:lnTo>
                    <a:pt x="3395" y="1060"/>
                  </a:lnTo>
                  <a:lnTo>
                    <a:pt x="3434" y="1154"/>
                  </a:lnTo>
                  <a:lnTo>
                    <a:pt x="3468" y="1252"/>
                  </a:lnTo>
                  <a:lnTo>
                    <a:pt x="3495" y="1352"/>
                  </a:lnTo>
                  <a:lnTo>
                    <a:pt x="3516" y="1454"/>
                  </a:lnTo>
                  <a:lnTo>
                    <a:pt x="3533" y="1558"/>
                  </a:lnTo>
                  <a:lnTo>
                    <a:pt x="3542" y="1664"/>
                  </a:lnTo>
                  <a:lnTo>
                    <a:pt x="3546" y="1772"/>
                  </a:lnTo>
                  <a:lnTo>
                    <a:pt x="3542" y="1880"/>
                  </a:lnTo>
                  <a:lnTo>
                    <a:pt x="3533" y="1987"/>
                  </a:lnTo>
                  <a:lnTo>
                    <a:pt x="3516" y="2091"/>
                  </a:lnTo>
                  <a:lnTo>
                    <a:pt x="3495" y="2193"/>
                  </a:lnTo>
                  <a:lnTo>
                    <a:pt x="3468" y="2293"/>
                  </a:lnTo>
                  <a:lnTo>
                    <a:pt x="3434" y="2390"/>
                  </a:lnTo>
                  <a:lnTo>
                    <a:pt x="3395" y="2485"/>
                  </a:lnTo>
                  <a:lnTo>
                    <a:pt x="3352" y="2578"/>
                  </a:lnTo>
                  <a:lnTo>
                    <a:pt x="3304" y="2666"/>
                  </a:lnTo>
                  <a:lnTo>
                    <a:pt x="3250" y="2752"/>
                  </a:lnTo>
                  <a:lnTo>
                    <a:pt x="3191" y="2834"/>
                  </a:lnTo>
                  <a:lnTo>
                    <a:pt x="3129" y="2913"/>
                  </a:lnTo>
                  <a:lnTo>
                    <a:pt x="3061" y="2989"/>
                  </a:lnTo>
                  <a:lnTo>
                    <a:pt x="2990" y="3060"/>
                  </a:lnTo>
                  <a:lnTo>
                    <a:pt x="2915" y="3127"/>
                  </a:lnTo>
                  <a:lnTo>
                    <a:pt x="2836" y="3189"/>
                  </a:lnTo>
                  <a:lnTo>
                    <a:pt x="2753" y="3248"/>
                  </a:lnTo>
                  <a:lnTo>
                    <a:pt x="2668" y="3302"/>
                  </a:lnTo>
                  <a:lnTo>
                    <a:pt x="2578" y="3350"/>
                  </a:lnTo>
                  <a:lnTo>
                    <a:pt x="2486" y="3394"/>
                  </a:lnTo>
                  <a:lnTo>
                    <a:pt x="2391" y="3433"/>
                  </a:lnTo>
                  <a:lnTo>
                    <a:pt x="2293" y="3466"/>
                  </a:lnTo>
                  <a:lnTo>
                    <a:pt x="2194" y="3494"/>
                  </a:lnTo>
                  <a:lnTo>
                    <a:pt x="2091" y="3515"/>
                  </a:lnTo>
                  <a:lnTo>
                    <a:pt x="1987" y="3530"/>
                  </a:lnTo>
                  <a:lnTo>
                    <a:pt x="1881" y="3540"/>
                  </a:lnTo>
                  <a:lnTo>
                    <a:pt x="1773" y="3543"/>
                  </a:lnTo>
                  <a:lnTo>
                    <a:pt x="1665" y="3540"/>
                  </a:lnTo>
                  <a:lnTo>
                    <a:pt x="1558" y="3530"/>
                  </a:lnTo>
                  <a:lnTo>
                    <a:pt x="1454" y="3515"/>
                  </a:lnTo>
                  <a:lnTo>
                    <a:pt x="1352" y="3494"/>
                  </a:lnTo>
                  <a:lnTo>
                    <a:pt x="1251" y="3466"/>
                  </a:lnTo>
                  <a:lnTo>
                    <a:pt x="1154" y="3433"/>
                  </a:lnTo>
                  <a:lnTo>
                    <a:pt x="1059" y="3394"/>
                  </a:lnTo>
                  <a:lnTo>
                    <a:pt x="967" y="3350"/>
                  </a:lnTo>
                  <a:lnTo>
                    <a:pt x="878" y="3302"/>
                  </a:lnTo>
                  <a:lnTo>
                    <a:pt x="791" y="3248"/>
                  </a:lnTo>
                  <a:lnTo>
                    <a:pt x="709" y="3189"/>
                  </a:lnTo>
                  <a:lnTo>
                    <a:pt x="631" y="3127"/>
                  </a:lnTo>
                  <a:lnTo>
                    <a:pt x="555" y="3060"/>
                  </a:lnTo>
                  <a:lnTo>
                    <a:pt x="484" y="2989"/>
                  </a:lnTo>
                  <a:lnTo>
                    <a:pt x="417" y="2913"/>
                  </a:lnTo>
                  <a:lnTo>
                    <a:pt x="354" y="2834"/>
                  </a:lnTo>
                  <a:lnTo>
                    <a:pt x="296" y="2752"/>
                  </a:lnTo>
                  <a:lnTo>
                    <a:pt x="242" y="2666"/>
                  </a:lnTo>
                  <a:lnTo>
                    <a:pt x="193" y="2578"/>
                  </a:lnTo>
                  <a:lnTo>
                    <a:pt x="149" y="2485"/>
                  </a:lnTo>
                  <a:lnTo>
                    <a:pt x="111" y="2390"/>
                  </a:lnTo>
                  <a:lnTo>
                    <a:pt x="78" y="2293"/>
                  </a:lnTo>
                  <a:lnTo>
                    <a:pt x="50" y="2193"/>
                  </a:lnTo>
                  <a:lnTo>
                    <a:pt x="28" y="2091"/>
                  </a:lnTo>
                  <a:lnTo>
                    <a:pt x="13" y="1987"/>
                  </a:lnTo>
                  <a:lnTo>
                    <a:pt x="3" y="1880"/>
                  </a:lnTo>
                  <a:lnTo>
                    <a:pt x="0" y="1772"/>
                  </a:lnTo>
                  <a:lnTo>
                    <a:pt x="3" y="1664"/>
                  </a:lnTo>
                  <a:lnTo>
                    <a:pt x="13" y="1558"/>
                  </a:lnTo>
                  <a:lnTo>
                    <a:pt x="28" y="1454"/>
                  </a:lnTo>
                  <a:lnTo>
                    <a:pt x="50" y="1352"/>
                  </a:lnTo>
                  <a:lnTo>
                    <a:pt x="78" y="1252"/>
                  </a:lnTo>
                  <a:lnTo>
                    <a:pt x="111" y="1154"/>
                  </a:lnTo>
                  <a:lnTo>
                    <a:pt x="149" y="1060"/>
                  </a:lnTo>
                  <a:lnTo>
                    <a:pt x="193" y="967"/>
                  </a:lnTo>
                  <a:lnTo>
                    <a:pt x="242" y="879"/>
                  </a:lnTo>
                  <a:lnTo>
                    <a:pt x="296" y="792"/>
                  </a:lnTo>
                  <a:lnTo>
                    <a:pt x="354" y="710"/>
                  </a:lnTo>
                  <a:lnTo>
                    <a:pt x="417" y="630"/>
                  </a:lnTo>
                  <a:lnTo>
                    <a:pt x="484" y="556"/>
                  </a:lnTo>
                  <a:lnTo>
                    <a:pt x="555" y="485"/>
                  </a:lnTo>
                  <a:lnTo>
                    <a:pt x="631" y="418"/>
                  </a:lnTo>
                  <a:lnTo>
                    <a:pt x="709" y="354"/>
                  </a:lnTo>
                  <a:lnTo>
                    <a:pt x="791" y="296"/>
                  </a:lnTo>
                  <a:lnTo>
                    <a:pt x="878" y="243"/>
                  </a:lnTo>
                  <a:lnTo>
                    <a:pt x="967" y="194"/>
                  </a:lnTo>
                  <a:lnTo>
                    <a:pt x="1059" y="150"/>
                  </a:lnTo>
                  <a:lnTo>
                    <a:pt x="1154" y="112"/>
                  </a:lnTo>
                  <a:lnTo>
                    <a:pt x="1251" y="78"/>
                  </a:lnTo>
                  <a:lnTo>
                    <a:pt x="1352" y="51"/>
                  </a:lnTo>
                  <a:lnTo>
                    <a:pt x="1454" y="30"/>
                  </a:lnTo>
                  <a:lnTo>
                    <a:pt x="1558" y="13"/>
                  </a:lnTo>
                  <a:lnTo>
                    <a:pt x="1665" y="4"/>
                  </a:lnTo>
                  <a:lnTo>
                    <a:pt x="17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" name="Google Shape;1609;p31"/>
          <p:cNvGrpSpPr/>
          <p:nvPr/>
        </p:nvGrpSpPr>
        <p:grpSpPr>
          <a:xfrm>
            <a:off x="370243" y="1361319"/>
            <a:ext cx="320755" cy="320381"/>
            <a:chOff x="3867150" y="1868488"/>
            <a:chExt cx="1406525" cy="1404938"/>
          </a:xfrm>
        </p:grpSpPr>
        <p:sp>
          <p:nvSpPr>
            <p:cNvPr id="23" name="Google Shape;1610;p31"/>
            <p:cNvSpPr/>
            <p:nvPr/>
          </p:nvSpPr>
          <p:spPr>
            <a:xfrm>
              <a:off x="4225925" y="2312988"/>
              <a:ext cx="715963" cy="539750"/>
            </a:xfrm>
            <a:custGeom>
              <a:avLst/>
              <a:gdLst/>
              <a:ahLst/>
              <a:cxnLst/>
              <a:rect l="l" t="t" r="r" b="b"/>
              <a:pathLst>
                <a:path w="1806" h="1359" extrusionOk="0">
                  <a:moveTo>
                    <a:pt x="1534" y="0"/>
                  </a:moveTo>
                  <a:lnTo>
                    <a:pt x="1806" y="280"/>
                  </a:lnTo>
                  <a:lnTo>
                    <a:pt x="693" y="1359"/>
                  </a:lnTo>
                  <a:lnTo>
                    <a:pt x="0" y="668"/>
                  </a:lnTo>
                  <a:lnTo>
                    <a:pt x="236" y="432"/>
                  </a:lnTo>
                  <a:lnTo>
                    <a:pt x="676" y="873"/>
                  </a:lnTo>
                  <a:lnTo>
                    <a:pt x="15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" name="Google Shape;1611;p31"/>
            <p:cNvSpPr/>
            <p:nvPr/>
          </p:nvSpPr>
          <p:spPr>
            <a:xfrm>
              <a:off x="3867150" y="1868488"/>
              <a:ext cx="1406525" cy="1404938"/>
            </a:xfrm>
            <a:custGeom>
              <a:avLst/>
              <a:gdLst/>
              <a:ahLst/>
              <a:cxnLst/>
              <a:rect l="l" t="t" r="r" b="b"/>
              <a:pathLst>
                <a:path w="3546" h="3543" extrusionOk="0">
                  <a:moveTo>
                    <a:pt x="1773" y="322"/>
                  </a:moveTo>
                  <a:lnTo>
                    <a:pt x="1673" y="325"/>
                  </a:lnTo>
                  <a:lnTo>
                    <a:pt x="1575" y="335"/>
                  </a:lnTo>
                  <a:lnTo>
                    <a:pt x="1480" y="351"/>
                  </a:lnTo>
                  <a:lnTo>
                    <a:pt x="1386" y="374"/>
                  </a:lnTo>
                  <a:lnTo>
                    <a:pt x="1296" y="402"/>
                  </a:lnTo>
                  <a:lnTo>
                    <a:pt x="1207" y="435"/>
                  </a:lnTo>
                  <a:lnTo>
                    <a:pt x="1122" y="475"/>
                  </a:lnTo>
                  <a:lnTo>
                    <a:pt x="1040" y="519"/>
                  </a:lnTo>
                  <a:lnTo>
                    <a:pt x="961" y="569"/>
                  </a:lnTo>
                  <a:lnTo>
                    <a:pt x="885" y="624"/>
                  </a:lnTo>
                  <a:lnTo>
                    <a:pt x="814" y="683"/>
                  </a:lnTo>
                  <a:lnTo>
                    <a:pt x="746" y="746"/>
                  </a:lnTo>
                  <a:lnTo>
                    <a:pt x="682" y="814"/>
                  </a:lnTo>
                  <a:lnTo>
                    <a:pt x="623" y="886"/>
                  </a:lnTo>
                  <a:lnTo>
                    <a:pt x="569" y="962"/>
                  </a:lnTo>
                  <a:lnTo>
                    <a:pt x="519" y="1040"/>
                  </a:lnTo>
                  <a:lnTo>
                    <a:pt x="474" y="1122"/>
                  </a:lnTo>
                  <a:lnTo>
                    <a:pt x="435" y="1208"/>
                  </a:lnTo>
                  <a:lnTo>
                    <a:pt x="401" y="1296"/>
                  </a:lnTo>
                  <a:lnTo>
                    <a:pt x="372" y="1387"/>
                  </a:lnTo>
                  <a:lnTo>
                    <a:pt x="350" y="1479"/>
                  </a:lnTo>
                  <a:lnTo>
                    <a:pt x="334" y="1576"/>
                  </a:lnTo>
                  <a:lnTo>
                    <a:pt x="324" y="1673"/>
                  </a:lnTo>
                  <a:lnTo>
                    <a:pt x="321" y="1772"/>
                  </a:lnTo>
                  <a:lnTo>
                    <a:pt x="324" y="1871"/>
                  </a:lnTo>
                  <a:lnTo>
                    <a:pt x="334" y="1969"/>
                  </a:lnTo>
                  <a:lnTo>
                    <a:pt x="350" y="2064"/>
                  </a:lnTo>
                  <a:lnTo>
                    <a:pt x="372" y="2158"/>
                  </a:lnTo>
                  <a:lnTo>
                    <a:pt x="401" y="2249"/>
                  </a:lnTo>
                  <a:lnTo>
                    <a:pt x="435" y="2337"/>
                  </a:lnTo>
                  <a:lnTo>
                    <a:pt x="474" y="2422"/>
                  </a:lnTo>
                  <a:lnTo>
                    <a:pt x="519" y="2504"/>
                  </a:lnTo>
                  <a:lnTo>
                    <a:pt x="569" y="2583"/>
                  </a:lnTo>
                  <a:lnTo>
                    <a:pt x="623" y="2659"/>
                  </a:lnTo>
                  <a:lnTo>
                    <a:pt x="682" y="2731"/>
                  </a:lnTo>
                  <a:lnTo>
                    <a:pt x="746" y="2798"/>
                  </a:lnTo>
                  <a:lnTo>
                    <a:pt x="814" y="2861"/>
                  </a:lnTo>
                  <a:lnTo>
                    <a:pt x="885" y="2921"/>
                  </a:lnTo>
                  <a:lnTo>
                    <a:pt x="961" y="2976"/>
                  </a:lnTo>
                  <a:lnTo>
                    <a:pt x="1040" y="3025"/>
                  </a:lnTo>
                  <a:lnTo>
                    <a:pt x="1122" y="3070"/>
                  </a:lnTo>
                  <a:lnTo>
                    <a:pt x="1207" y="3108"/>
                  </a:lnTo>
                  <a:lnTo>
                    <a:pt x="1296" y="3143"/>
                  </a:lnTo>
                  <a:lnTo>
                    <a:pt x="1386" y="3171"/>
                  </a:lnTo>
                  <a:lnTo>
                    <a:pt x="1480" y="3194"/>
                  </a:lnTo>
                  <a:lnTo>
                    <a:pt x="1575" y="3210"/>
                  </a:lnTo>
                  <a:lnTo>
                    <a:pt x="1673" y="3220"/>
                  </a:lnTo>
                  <a:lnTo>
                    <a:pt x="1773" y="3223"/>
                  </a:lnTo>
                  <a:lnTo>
                    <a:pt x="1872" y="3220"/>
                  </a:lnTo>
                  <a:lnTo>
                    <a:pt x="1969" y="3210"/>
                  </a:lnTo>
                  <a:lnTo>
                    <a:pt x="2065" y="3194"/>
                  </a:lnTo>
                  <a:lnTo>
                    <a:pt x="2158" y="3171"/>
                  </a:lnTo>
                  <a:lnTo>
                    <a:pt x="2250" y="3143"/>
                  </a:lnTo>
                  <a:lnTo>
                    <a:pt x="2337" y="3108"/>
                  </a:lnTo>
                  <a:lnTo>
                    <a:pt x="2423" y="3070"/>
                  </a:lnTo>
                  <a:lnTo>
                    <a:pt x="2506" y="3025"/>
                  </a:lnTo>
                  <a:lnTo>
                    <a:pt x="2585" y="2976"/>
                  </a:lnTo>
                  <a:lnTo>
                    <a:pt x="2660" y="2921"/>
                  </a:lnTo>
                  <a:lnTo>
                    <a:pt x="2731" y="2861"/>
                  </a:lnTo>
                  <a:lnTo>
                    <a:pt x="2799" y="2798"/>
                  </a:lnTo>
                  <a:lnTo>
                    <a:pt x="2863" y="2731"/>
                  </a:lnTo>
                  <a:lnTo>
                    <a:pt x="2921" y="2659"/>
                  </a:lnTo>
                  <a:lnTo>
                    <a:pt x="2977" y="2583"/>
                  </a:lnTo>
                  <a:lnTo>
                    <a:pt x="3026" y="2504"/>
                  </a:lnTo>
                  <a:lnTo>
                    <a:pt x="3070" y="2422"/>
                  </a:lnTo>
                  <a:lnTo>
                    <a:pt x="3110" y="2337"/>
                  </a:lnTo>
                  <a:lnTo>
                    <a:pt x="3144" y="2249"/>
                  </a:lnTo>
                  <a:lnTo>
                    <a:pt x="3173" y="2158"/>
                  </a:lnTo>
                  <a:lnTo>
                    <a:pt x="3195" y="2064"/>
                  </a:lnTo>
                  <a:lnTo>
                    <a:pt x="3211" y="1969"/>
                  </a:lnTo>
                  <a:lnTo>
                    <a:pt x="3221" y="1871"/>
                  </a:lnTo>
                  <a:lnTo>
                    <a:pt x="3225" y="1772"/>
                  </a:lnTo>
                  <a:lnTo>
                    <a:pt x="3221" y="1673"/>
                  </a:lnTo>
                  <a:lnTo>
                    <a:pt x="3211" y="1576"/>
                  </a:lnTo>
                  <a:lnTo>
                    <a:pt x="3195" y="1481"/>
                  </a:lnTo>
                  <a:lnTo>
                    <a:pt x="3172" y="1387"/>
                  </a:lnTo>
                  <a:lnTo>
                    <a:pt x="3144" y="1296"/>
                  </a:lnTo>
                  <a:lnTo>
                    <a:pt x="3109" y="1208"/>
                  </a:lnTo>
                  <a:lnTo>
                    <a:pt x="3070" y="1122"/>
                  </a:lnTo>
                  <a:lnTo>
                    <a:pt x="3025" y="1040"/>
                  </a:lnTo>
                  <a:lnTo>
                    <a:pt x="2975" y="962"/>
                  </a:lnTo>
                  <a:lnTo>
                    <a:pt x="2921" y="886"/>
                  </a:lnTo>
                  <a:lnTo>
                    <a:pt x="2862" y="815"/>
                  </a:lnTo>
                  <a:lnTo>
                    <a:pt x="2798" y="747"/>
                  </a:lnTo>
                  <a:lnTo>
                    <a:pt x="2730" y="683"/>
                  </a:lnTo>
                  <a:lnTo>
                    <a:pt x="2659" y="624"/>
                  </a:lnTo>
                  <a:lnTo>
                    <a:pt x="2584" y="570"/>
                  </a:lnTo>
                  <a:lnTo>
                    <a:pt x="2505" y="520"/>
                  </a:lnTo>
                  <a:lnTo>
                    <a:pt x="2423" y="475"/>
                  </a:lnTo>
                  <a:lnTo>
                    <a:pt x="2337" y="436"/>
                  </a:lnTo>
                  <a:lnTo>
                    <a:pt x="2249" y="402"/>
                  </a:lnTo>
                  <a:lnTo>
                    <a:pt x="2158" y="374"/>
                  </a:lnTo>
                  <a:lnTo>
                    <a:pt x="2065" y="351"/>
                  </a:lnTo>
                  <a:lnTo>
                    <a:pt x="1969" y="335"/>
                  </a:lnTo>
                  <a:lnTo>
                    <a:pt x="1872" y="325"/>
                  </a:lnTo>
                  <a:lnTo>
                    <a:pt x="1773" y="322"/>
                  </a:lnTo>
                  <a:close/>
                  <a:moveTo>
                    <a:pt x="1773" y="0"/>
                  </a:moveTo>
                  <a:lnTo>
                    <a:pt x="1881" y="4"/>
                  </a:lnTo>
                  <a:lnTo>
                    <a:pt x="1987" y="13"/>
                  </a:lnTo>
                  <a:lnTo>
                    <a:pt x="2091" y="30"/>
                  </a:lnTo>
                  <a:lnTo>
                    <a:pt x="2194" y="51"/>
                  </a:lnTo>
                  <a:lnTo>
                    <a:pt x="2293" y="78"/>
                  </a:lnTo>
                  <a:lnTo>
                    <a:pt x="2391" y="112"/>
                  </a:lnTo>
                  <a:lnTo>
                    <a:pt x="2486" y="150"/>
                  </a:lnTo>
                  <a:lnTo>
                    <a:pt x="2578" y="194"/>
                  </a:lnTo>
                  <a:lnTo>
                    <a:pt x="2668" y="243"/>
                  </a:lnTo>
                  <a:lnTo>
                    <a:pt x="2753" y="296"/>
                  </a:lnTo>
                  <a:lnTo>
                    <a:pt x="2836" y="354"/>
                  </a:lnTo>
                  <a:lnTo>
                    <a:pt x="2915" y="418"/>
                  </a:lnTo>
                  <a:lnTo>
                    <a:pt x="2990" y="485"/>
                  </a:lnTo>
                  <a:lnTo>
                    <a:pt x="3061" y="556"/>
                  </a:lnTo>
                  <a:lnTo>
                    <a:pt x="3129" y="630"/>
                  </a:lnTo>
                  <a:lnTo>
                    <a:pt x="3191" y="710"/>
                  </a:lnTo>
                  <a:lnTo>
                    <a:pt x="3250" y="792"/>
                  </a:lnTo>
                  <a:lnTo>
                    <a:pt x="3304" y="879"/>
                  </a:lnTo>
                  <a:lnTo>
                    <a:pt x="3352" y="967"/>
                  </a:lnTo>
                  <a:lnTo>
                    <a:pt x="3395" y="1060"/>
                  </a:lnTo>
                  <a:lnTo>
                    <a:pt x="3434" y="1154"/>
                  </a:lnTo>
                  <a:lnTo>
                    <a:pt x="3468" y="1252"/>
                  </a:lnTo>
                  <a:lnTo>
                    <a:pt x="3495" y="1352"/>
                  </a:lnTo>
                  <a:lnTo>
                    <a:pt x="3516" y="1454"/>
                  </a:lnTo>
                  <a:lnTo>
                    <a:pt x="3533" y="1558"/>
                  </a:lnTo>
                  <a:lnTo>
                    <a:pt x="3542" y="1664"/>
                  </a:lnTo>
                  <a:lnTo>
                    <a:pt x="3546" y="1772"/>
                  </a:lnTo>
                  <a:lnTo>
                    <a:pt x="3542" y="1880"/>
                  </a:lnTo>
                  <a:lnTo>
                    <a:pt x="3533" y="1987"/>
                  </a:lnTo>
                  <a:lnTo>
                    <a:pt x="3516" y="2091"/>
                  </a:lnTo>
                  <a:lnTo>
                    <a:pt x="3495" y="2193"/>
                  </a:lnTo>
                  <a:lnTo>
                    <a:pt x="3468" y="2293"/>
                  </a:lnTo>
                  <a:lnTo>
                    <a:pt x="3434" y="2390"/>
                  </a:lnTo>
                  <a:lnTo>
                    <a:pt x="3395" y="2485"/>
                  </a:lnTo>
                  <a:lnTo>
                    <a:pt x="3352" y="2578"/>
                  </a:lnTo>
                  <a:lnTo>
                    <a:pt x="3304" y="2666"/>
                  </a:lnTo>
                  <a:lnTo>
                    <a:pt x="3250" y="2752"/>
                  </a:lnTo>
                  <a:lnTo>
                    <a:pt x="3191" y="2834"/>
                  </a:lnTo>
                  <a:lnTo>
                    <a:pt x="3129" y="2913"/>
                  </a:lnTo>
                  <a:lnTo>
                    <a:pt x="3061" y="2989"/>
                  </a:lnTo>
                  <a:lnTo>
                    <a:pt x="2990" y="3060"/>
                  </a:lnTo>
                  <a:lnTo>
                    <a:pt x="2915" y="3127"/>
                  </a:lnTo>
                  <a:lnTo>
                    <a:pt x="2836" y="3189"/>
                  </a:lnTo>
                  <a:lnTo>
                    <a:pt x="2753" y="3248"/>
                  </a:lnTo>
                  <a:lnTo>
                    <a:pt x="2668" y="3302"/>
                  </a:lnTo>
                  <a:lnTo>
                    <a:pt x="2578" y="3350"/>
                  </a:lnTo>
                  <a:lnTo>
                    <a:pt x="2486" y="3394"/>
                  </a:lnTo>
                  <a:lnTo>
                    <a:pt x="2391" y="3433"/>
                  </a:lnTo>
                  <a:lnTo>
                    <a:pt x="2293" y="3466"/>
                  </a:lnTo>
                  <a:lnTo>
                    <a:pt x="2194" y="3494"/>
                  </a:lnTo>
                  <a:lnTo>
                    <a:pt x="2091" y="3515"/>
                  </a:lnTo>
                  <a:lnTo>
                    <a:pt x="1987" y="3530"/>
                  </a:lnTo>
                  <a:lnTo>
                    <a:pt x="1881" y="3540"/>
                  </a:lnTo>
                  <a:lnTo>
                    <a:pt x="1773" y="3543"/>
                  </a:lnTo>
                  <a:lnTo>
                    <a:pt x="1665" y="3540"/>
                  </a:lnTo>
                  <a:lnTo>
                    <a:pt x="1558" y="3530"/>
                  </a:lnTo>
                  <a:lnTo>
                    <a:pt x="1454" y="3515"/>
                  </a:lnTo>
                  <a:lnTo>
                    <a:pt x="1352" y="3494"/>
                  </a:lnTo>
                  <a:lnTo>
                    <a:pt x="1251" y="3466"/>
                  </a:lnTo>
                  <a:lnTo>
                    <a:pt x="1154" y="3433"/>
                  </a:lnTo>
                  <a:lnTo>
                    <a:pt x="1059" y="3394"/>
                  </a:lnTo>
                  <a:lnTo>
                    <a:pt x="967" y="3350"/>
                  </a:lnTo>
                  <a:lnTo>
                    <a:pt x="878" y="3302"/>
                  </a:lnTo>
                  <a:lnTo>
                    <a:pt x="791" y="3248"/>
                  </a:lnTo>
                  <a:lnTo>
                    <a:pt x="709" y="3189"/>
                  </a:lnTo>
                  <a:lnTo>
                    <a:pt x="631" y="3127"/>
                  </a:lnTo>
                  <a:lnTo>
                    <a:pt x="555" y="3060"/>
                  </a:lnTo>
                  <a:lnTo>
                    <a:pt x="484" y="2989"/>
                  </a:lnTo>
                  <a:lnTo>
                    <a:pt x="417" y="2913"/>
                  </a:lnTo>
                  <a:lnTo>
                    <a:pt x="354" y="2834"/>
                  </a:lnTo>
                  <a:lnTo>
                    <a:pt x="296" y="2752"/>
                  </a:lnTo>
                  <a:lnTo>
                    <a:pt x="242" y="2666"/>
                  </a:lnTo>
                  <a:lnTo>
                    <a:pt x="193" y="2578"/>
                  </a:lnTo>
                  <a:lnTo>
                    <a:pt x="149" y="2485"/>
                  </a:lnTo>
                  <a:lnTo>
                    <a:pt x="111" y="2390"/>
                  </a:lnTo>
                  <a:lnTo>
                    <a:pt x="78" y="2293"/>
                  </a:lnTo>
                  <a:lnTo>
                    <a:pt x="50" y="2193"/>
                  </a:lnTo>
                  <a:lnTo>
                    <a:pt x="28" y="2091"/>
                  </a:lnTo>
                  <a:lnTo>
                    <a:pt x="13" y="1987"/>
                  </a:lnTo>
                  <a:lnTo>
                    <a:pt x="3" y="1880"/>
                  </a:lnTo>
                  <a:lnTo>
                    <a:pt x="0" y="1772"/>
                  </a:lnTo>
                  <a:lnTo>
                    <a:pt x="3" y="1664"/>
                  </a:lnTo>
                  <a:lnTo>
                    <a:pt x="13" y="1558"/>
                  </a:lnTo>
                  <a:lnTo>
                    <a:pt x="28" y="1454"/>
                  </a:lnTo>
                  <a:lnTo>
                    <a:pt x="50" y="1352"/>
                  </a:lnTo>
                  <a:lnTo>
                    <a:pt x="78" y="1252"/>
                  </a:lnTo>
                  <a:lnTo>
                    <a:pt x="111" y="1154"/>
                  </a:lnTo>
                  <a:lnTo>
                    <a:pt x="149" y="1060"/>
                  </a:lnTo>
                  <a:lnTo>
                    <a:pt x="193" y="967"/>
                  </a:lnTo>
                  <a:lnTo>
                    <a:pt x="242" y="879"/>
                  </a:lnTo>
                  <a:lnTo>
                    <a:pt x="296" y="792"/>
                  </a:lnTo>
                  <a:lnTo>
                    <a:pt x="354" y="710"/>
                  </a:lnTo>
                  <a:lnTo>
                    <a:pt x="417" y="630"/>
                  </a:lnTo>
                  <a:lnTo>
                    <a:pt x="484" y="556"/>
                  </a:lnTo>
                  <a:lnTo>
                    <a:pt x="555" y="485"/>
                  </a:lnTo>
                  <a:lnTo>
                    <a:pt x="631" y="418"/>
                  </a:lnTo>
                  <a:lnTo>
                    <a:pt x="709" y="354"/>
                  </a:lnTo>
                  <a:lnTo>
                    <a:pt x="791" y="296"/>
                  </a:lnTo>
                  <a:lnTo>
                    <a:pt x="878" y="243"/>
                  </a:lnTo>
                  <a:lnTo>
                    <a:pt x="967" y="194"/>
                  </a:lnTo>
                  <a:lnTo>
                    <a:pt x="1059" y="150"/>
                  </a:lnTo>
                  <a:lnTo>
                    <a:pt x="1154" y="112"/>
                  </a:lnTo>
                  <a:lnTo>
                    <a:pt x="1251" y="78"/>
                  </a:lnTo>
                  <a:lnTo>
                    <a:pt x="1352" y="51"/>
                  </a:lnTo>
                  <a:lnTo>
                    <a:pt x="1454" y="30"/>
                  </a:lnTo>
                  <a:lnTo>
                    <a:pt x="1558" y="13"/>
                  </a:lnTo>
                  <a:lnTo>
                    <a:pt x="1665" y="4"/>
                  </a:lnTo>
                  <a:lnTo>
                    <a:pt x="17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5" name="Google Shape;1608;p31"/>
          <p:cNvSpPr txBox="1"/>
          <p:nvPr/>
        </p:nvSpPr>
        <p:spPr>
          <a:xfrm>
            <a:off x="771846" y="1332545"/>
            <a:ext cx="6850800" cy="36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lt1"/>
              </a:buClr>
              <a:buSzPts val="1400"/>
            </a:pPr>
            <a:r>
              <a:rPr lang="ru-RU" sz="1600" b="1" dirty="0" smtClean="0"/>
              <a:t>посещает уроки в своей группе</a:t>
            </a:r>
            <a:endParaRPr lang="ru-RU" sz="1600" b="1" dirty="0" smtClean="0">
              <a:sym typeface="Roboto"/>
            </a:endParaRPr>
          </a:p>
        </p:txBody>
      </p:sp>
      <p:pic>
        <p:nvPicPr>
          <p:cNvPr id="15361" name="Picture 1" descr="C:\Users\DNS\Desktop\Vu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6413"/>
            <a:ext cx="7670042" cy="39986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Google Shape;2014;p51"/>
          <p:cNvSpPr>
            <a:spLocks noGrp="1"/>
          </p:cNvSpPr>
          <p:nvPr>
            <p:ph type="pic" idx="2"/>
          </p:nvPr>
        </p:nvSpPr>
        <p:spPr>
          <a:xfrm>
            <a:off x="0" y="1163782"/>
            <a:ext cx="4649814" cy="3087584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0" tIns="0" rIns="0" bIns="274382" anchor="b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017" name="Google Shape;2017;p51"/>
          <p:cNvSpPr txBox="1">
            <a:spLocks noGrp="1"/>
          </p:cNvSpPr>
          <p:nvPr>
            <p:ph type="title"/>
          </p:nvPr>
        </p:nvSpPr>
        <p:spPr>
          <a:xfrm>
            <a:off x="0" y="388921"/>
            <a:ext cx="9147175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Компетенции будущего</a:t>
            </a:r>
            <a:endParaRPr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18" name="Google Shape;2018;p51"/>
          <p:cNvSpPr/>
          <p:nvPr/>
        </p:nvSpPr>
        <p:spPr>
          <a:xfrm>
            <a:off x="3735096" y="1166567"/>
            <a:ext cx="5412079" cy="507760"/>
          </a:xfrm>
          <a:prstGeom prst="parallelogram">
            <a:avLst>
              <a:gd name="adj" fmla="val 738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19" name="Google Shape;2019;p51"/>
          <p:cNvSpPr/>
          <p:nvPr/>
        </p:nvSpPr>
        <p:spPr>
          <a:xfrm>
            <a:off x="3735096" y="3229130"/>
            <a:ext cx="5412079" cy="507760"/>
          </a:xfrm>
          <a:prstGeom prst="parallelogram">
            <a:avLst>
              <a:gd name="adj" fmla="val 73887"/>
            </a:avLst>
          </a:prstGeom>
          <a:solidFill>
            <a:srgbClr val="FE5B4C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0" name="Google Shape;2020;p51"/>
          <p:cNvSpPr/>
          <p:nvPr/>
        </p:nvSpPr>
        <p:spPr>
          <a:xfrm>
            <a:off x="3776353" y="2692708"/>
            <a:ext cx="5370822" cy="507760"/>
          </a:xfrm>
          <a:prstGeom prst="parallelogram">
            <a:avLst>
              <a:gd name="adj" fmla="val 7388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1" name="Google Shape;2021;p51"/>
          <p:cNvSpPr/>
          <p:nvPr/>
        </p:nvSpPr>
        <p:spPr>
          <a:xfrm>
            <a:off x="3800104" y="2180037"/>
            <a:ext cx="5347071" cy="507760"/>
          </a:xfrm>
          <a:prstGeom prst="parallelogram">
            <a:avLst>
              <a:gd name="adj" fmla="val 7388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2" name="Google Shape;2022;p51"/>
          <p:cNvSpPr/>
          <p:nvPr/>
        </p:nvSpPr>
        <p:spPr>
          <a:xfrm>
            <a:off x="3811979" y="1667363"/>
            <a:ext cx="5335196" cy="507760"/>
          </a:xfrm>
          <a:prstGeom prst="parallelogram">
            <a:avLst>
              <a:gd name="adj" fmla="val 7388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3" name="Google Shape;2023;p51"/>
          <p:cNvSpPr txBox="1"/>
          <p:nvPr/>
        </p:nvSpPr>
        <p:spPr>
          <a:xfrm>
            <a:off x="4156829" y="1259339"/>
            <a:ext cx="4745373" cy="246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Социальные 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4" name="Google Shape;2024;p51"/>
          <p:cNvSpPr txBox="1"/>
          <p:nvPr/>
        </p:nvSpPr>
        <p:spPr>
          <a:xfrm>
            <a:off x="4383582" y="1813494"/>
            <a:ext cx="4364241" cy="246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Интеллектуальные 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5" name="Google Shape;2025;p51"/>
          <p:cNvSpPr txBox="1"/>
          <p:nvPr/>
        </p:nvSpPr>
        <p:spPr>
          <a:xfrm>
            <a:off x="4366822" y="2335332"/>
            <a:ext cx="4211788" cy="246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Волевые 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6" name="Google Shape;2026;p51"/>
          <p:cNvSpPr txBox="1"/>
          <p:nvPr/>
        </p:nvSpPr>
        <p:spPr>
          <a:xfrm>
            <a:off x="4135141" y="2824006"/>
            <a:ext cx="4715151" cy="246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Предпринимательские 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7" name="Google Shape;2027;p51"/>
          <p:cNvSpPr txBox="1"/>
          <p:nvPr/>
        </p:nvSpPr>
        <p:spPr>
          <a:xfrm>
            <a:off x="4107357" y="3346102"/>
            <a:ext cx="4745373" cy="246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Лидерские 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913" y="460045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s://vbudushee.ru/upload/iblock/d3d/d3df90bc340cb902ad4045b71ff07da3.jpg"/>
          <p:cNvPicPr>
            <a:picLocks noGrp="1" noChangeAspect="1" noChangeArrowheads="1"/>
          </p:cNvPicPr>
          <p:nvPr>
            <p:ph type="pic" idx="3"/>
          </p:nvPr>
        </p:nvPicPr>
        <p:blipFill>
          <a:blip r:embed="rId4"/>
          <a:srcRect l="20229" r="20229"/>
          <a:stretch>
            <a:fillRect/>
          </a:stretch>
        </p:blipFill>
        <p:spPr bwMode="auto">
          <a:xfrm>
            <a:off x="165486" y="1199408"/>
            <a:ext cx="3337735" cy="2992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Google Shape;2018;p51"/>
          <p:cNvSpPr/>
          <p:nvPr/>
        </p:nvSpPr>
        <p:spPr>
          <a:xfrm>
            <a:off x="3735096" y="3753408"/>
            <a:ext cx="5412079" cy="507760"/>
          </a:xfrm>
          <a:prstGeom prst="parallelogram">
            <a:avLst>
              <a:gd name="adj" fmla="val 73887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spcFirstLastPara="1" wrap="square" lIns="91452" tIns="45714" rIns="91452" bIns="45714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Цифровые</a:t>
            </a:r>
            <a:r>
              <a:rPr lang="ru-RU" sz="18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ru-RU" sz="1600" b="1" dirty="0" smtClean="0">
                <a:solidFill>
                  <a:schemeClr val="bg2"/>
                </a:solidFill>
                <a:latin typeface="Roboto"/>
                <a:ea typeface="Roboto"/>
                <a:cs typeface="Roboto"/>
                <a:sym typeface="Roboto"/>
              </a:rPr>
              <a:t>компетенции</a:t>
            </a:r>
            <a:endParaRPr lang="ru-RU" sz="1600" b="1" dirty="0">
              <a:solidFill>
                <a:schemeClr val="bg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50"/>
          <p:cNvSpPr txBox="1">
            <a:spLocks noGrp="1"/>
          </p:cNvSpPr>
          <p:nvPr>
            <p:ph type="title"/>
          </p:nvPr>
        </p:nvSpPr>
        <p:spPr>
          <a:xfrm>
            <a:off x="381133" y="614552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Социальные компетенции</a:t>
            </a: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93" name="Google Shape;1993;p50"/>
          <p:cNvSpPr txBox="1"/>
          <p:nvPr/>
        </p:nvSpPr>
        <p:spPr>
          <a:xfrm flipH="1">
            <a:off x="-1" y="1634235"/>
            <a:ext cx="34301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ЭМОЦИОНАЛЬНЫЙ ИНТЕЛЛЕКТ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4" name="Google Shape;1994;p50"/>
          <p:cNvSpPr/>
          <p:nvPr/>
        </p:nvSpPr>
        <p:spPr>
          <a:xfrm flipH="1">
            <a:off x="3572342" y="1472602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5" name="Google Shape;1995;p50"/>
          <p:cNvSpPr txBox="1"/>
          <p:nvPr/>
        </p:nvSpPr>
        <p:spPr>
          <a:xfrm flipH="1">
            <a:off x="188752" y="2459944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ТОЛЕРАНТНОСТЬ</a:t>
            </a:r>
            <a:r>
              <a:rPr lang="en-US" sz="14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6" name="Google Shape;1996;p50"/>
          <p:cNvSpPr/>
          <p:nvPr/>
        </p:nvSpPr>
        <p:spPr>
          <a:xfrm flipH="1">
            <a:off x="3572342" y="2358633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7" name="Google Shape;1997;p50"/>
          <p:cNvSpPr txBox="1"/>
          <p:nvPr/>
        </p:nvSpPr>
        <p:spPr>
          <a:xfrm flipH="1">
            <a:off x="188752" y="3371657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ЭМПАТИЯ</a:t>
            </a:r>
            <a:endParaRPr sz="16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8" name="Google Shape;1998;p50"/>
          <p:cNvSpPr/>
          <p:nvPr/>
        </p:nvSpPr>
        <p:spPr>
          <a:xfrm flipH="1">
            <a:off x="3572342" y="3244663"/>
            <a:ext cx="620114" cy="6200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9" name="Google Shape;1999;p50"/>
          <p:cNvSpPr txBox="1"/>
          <p:nvPr/>
        </p:nvSpPr>
        <p:spPr>
          <a:xfrm flipH="1">
            <a:off x="176877" y="4281438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КОММУНИКАБЕЛЬНОСТЬ</a:t>
            </a:r>
            <a:endParaRPr sz="1600">
              <a:solidFill>
                <a:schemeClr val="accent4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0" name="Google Shape;2000;p50"/>
          <p:cNvSpPr/>
          <p:nvPr/>
        </p:nvSpPr>
        <p:spPr>
          <a:xfrm flipH="1">
            <a:off x="3572342" y="4130695"/>
            <a:ext cx="620114" cy="6200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1" name="Google Shape;2001;p50"/>
          <p:cNvSpPr txBox="1"/>
          <p:nvPr/>
        </p:nvSpPr>
        <p:spPr>
          <a:xfrm>
            <a:off x="5703343" y="1584802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</a:pPr>
            <a:r>
              <a:rPr lang="ru-RU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УМЕНИЕ РАБОТАТЬ В КОМАНДЕ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2" name="Google Shape;2002;p50"/>
          <p:cNvSpPr/>
          <p:nvPr/>
        </p:nvSpPr>
        <p:spPr>
          <a:xfrm>
            <a:off x="4941079" y="1472602"/>
            <a:ext cx="620114" cy="6200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3" name="Google Shape;2003;p50"/>
          <p:cNvSpPr txBox="1"/>
          <p:nvPr/>
        </p:nvSpPr>
        <p:spPr>
          <a:xfrm>
            <a:off x="5605338" y="2488666"/>
            <a:ext cx="3541837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</a:pP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УМЕНИЕ ВЫСТУПАТЬ НА ПУБЛИКЕ</a:t>
            </a:r>
            <a:endParaRPr sz="150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4" name="Google Shape;2004;p50"/>
          <p:cNvSpPr/>
          <p:nvPr/>
        </p:nvSpPr>
        <p:spPr>
          <a:xfrm>
            <a:off x="4941079" y="2358633"/>
            <a:ext cx="620114" cy="62009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5" name="Google Shape;2005;p50"/>
          <p:cNvSpPr txBox="1"/>
          <p:nvPr/>
        </p:nvSpPr>
        <p:spPr>
          <a:xfrm>
            <a:off x="5648896" y="3400420"/>
            <a:ext cx="3241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САМОРПРЕЗЕНТАЦИЯ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6" name="Google Shape;2006;p50"/>
          <p:cNvSpPr/>
          <p:nvPr/>
        </p:nvSpPr>
        <p:spPr>
          <a:xfrm>
            <a:off x="4941079" y="3244663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7" name="Google Shape;2007;p50"/>
          <p:cNvSpPr txBox="1"/>
          <p:nvPr/>
        </p:nvSpPr>
        <p:spPr>
          <a:xfrm>
            <a:off x="5703343" y="4297340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ЧУВСТВО ЮМОРА</a:t>
            </a:r>
            <a:endParaRPr sz="16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8" name="Google Shape;2008;p50"/>
          <p:cNvSpPr/>
          <p:nvPr/>
        </p:nvSpPr>
        <p:spPr>
          <a:xfrm>
            <a:off x="4941079" y="4130695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09" name="Google Shape;2009;p50"/>
          <p:cNvCxnSpPr/>
          <p:nvPr/>
        </p:nvCxnSpPr>
        <p:spPr>
          <a:xfrm>
            <a:off x="4573588" y="1739669"/>
            <a:ext cx="0" cy="2744047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50"/>
          <p:cNvSpPr txBox="1">
            <a:spLocks noGrp="1"/>
          </p:cNvSpPr>
          <p:nvPr>
            <p:ph type="title"/>
          </p:nvPr>
        </p:nvSpPr>
        <p:spPr>
          <a:xfrm>
            <a:off x="381133" y="614552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Интеллектуальные компетенции</a:t>
            </a: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93" name="Google Shape;1993;p50"/>
          <p:cNvSpPr txBox="1"/>
          <p:nvPr/>
        </p:nvSpPr>
        <p:spPr>
          <a:xfrm flipH="1">
            <a:off x="-1" y="1634235"/>
            <a:ext cx="34301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КРЕАТИВНОСТЬ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4" name="Google Shape;1994;p50"/>
          <p:cNvSpPr/>
          <p:nvPr/>
        </p:nvSpPr>
        <p:spPr>
          <a:xfrm flipH="1">
            <a:off x="3572342" y="1472602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5" name="Google Shape;1995;p50"/>
          <p:cNvSpPr txBox="1"/>
          <p:nvPr/>
        </p:nvSpPr>
        <p:spPr>
          <a:xfrm flipH="1">
            <a:off x="188752" y="2459944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ОБУЧАЕМОСТЬ</a:t>
            </a:r>
            <a:r>
              <a:rPr lang="en-US" sz="14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6" name="Google Shape;1996;p50"/>
          <p:cNvSpPr/>
          <p:nvPr/>
        </p:nvSpPr>
        <p:spPr>
          <a:xfrm flipH="1">
            <a:off x="3572342" y="2358633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7" name="Google Shape;1997;p50"/>
          <p:cNvSpPr txBox="1"/>
          <p:nvPr/>
        </p:nvSpPr>
        <p:spPr>
          <a:xfrm flipH="1">
            <a:off x="188752" y="3371657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КРИТИЧЕСКОЕ МЫШЛЕНИЕ</a:t>
            </a:r>
            <a:endParaRPr sz="16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8" name="Google Shape;1998;p50"/>
          <p:cNvSpPr/>
          <p:nvPr/>
        </p:nvSpPr>
        <p:spPr>
          <a:xfrm flipH="1">
            <a:off x="3572342" y="3244663"/>
            <a:ext cx="620114" cy="6200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9" name="Google Shape;1999;p50"/>
          <p:cNvSpPr txBox="1"/>
          <p:nvPr/>
        </p:nvSpPr>
        <p:spPr>
          <a:xfrm flipH="1">
            <a:off x="200628" y="4174560"/>
            <a:ext cx="3241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ПРЕДПРИНИМАТЕЛЬСКОЕ МЫШЛЕНИЕ</a:t>
            </a:r>
            <a:endParaRPr sz="1600">
              <a:solidFill>
                <a:schemeClr val="accent4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0" name="Google Shape;2000;p50"/>
          <p:cNvSpPr/>
          <p:nvPr/>
        </p:nvSpPr>
        <p:spPr>
          <a:xfrm flipH="1">
            <a:off x="3572342" y="4130695"/>
            <a:ext cx="620114" cy="6200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1" name="Google Shape;2001;p50"/>
          <p:cNvSpPr txBox="1"/>
          <p:nvPr/>
        </p:nvSpPr>
        <p:spPr>
          <a:xfrm>
            <a:off x="5703343" y="1584802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</a:pPr>
            <a:r>
              <a:rPr lang="ru-RU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МНОГОЗАДАЧНОСТЬ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2" name="Google Shape;2002;p50"/>
          <p:cNvSpPr/>
          <p:nvPr/>
        </p:nvSpPr>
        <p:spPr>
          <a:xfrm>
            <a:off x="4941079" y="1472602"/>
            <a:ext cx="620114" cy="6200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3" name="Google Shape;2003;p50"/>
          <p:cNvSpPr txBox="1"/>
          <p:nvPr/>
        </p:nvSpPr>
        <p:spPr>
          <a:xfrm>
            <a:off x="5605338" y="2488666"/>
            <a:ext cx="3541837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</a:pP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ПОСТОЯННОЕ САМОРАЗВИТИЕ</a:t>
            </a:r>
            <a:endParaRPr sz="150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4" name="Google Shape;2004;p50"/>
          <p:cNvSpPr/>
          <p:nvPr/>
        </p:nvSpPr>
        <p:spPr>
          <a:xfrm>
            <a:off x="4941079" y="2358633"/>
            <a:ext cx="620114" cy="62009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5" name="Google Shape;2005;p50"/>
          <p:cNvSpPr txBox="1"/>
          <p:nvPr/>
        </p:nvSpPr>
        <p:spPr>
          <a:xfrm>
            <a:off x="5648896" y="3400420"/>
            <a:ext cx="3241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МАСШТАБНОЕ МЫШЛЕНИЕ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6" name="Google Shape;2006;p50"/>
          <p:cNvSpPr/>
          <p:nvPr/>
        </p:nvSpPr>
        <p:spPr>
          <a:xfrm>
            <a:off x="4941079" y="3244663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7" name="Google Shape;2007;p50"/>
          <p:cNvSpPr txBox="1"/>
          <p:nvPr/>
        </p:nvSpPr>
        <p:spPr>
          <a:xfrm>
            <a:off x="5703343" y="4178587"/>
            <a:ext cx="344383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АНАЛИТИЧЕСКИЙ СКЛАД УМА, СИСТЕМНОЕ МЫШЛЕНИЕ</a:t>
            </a:r>
            <a:endParaRPr sz="16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8" name="Google Shape;2008;p50"/>
          <p:cNvSpPr/>
          <p:nvPr/>
        </p:nvSpPr>
        <p:spPr>
          <a:xfrm>
            <a:off x="4941079" y="4130695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09" name="Google Shape;2009;p50"/>
          <p:cNvCxnSpPr/>
          <p:nvPr/>
        </p:nvCxnSpPr>
        <p:spPr>
          <a:xfrm>
            <a:off x="4573588" y="1739669"/>
            <a:ext cx="0" cy="2744047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50"/>
          <p:cNvSpPr txBox="1">
            <a:spLocks noGrp="1"/>
          </p:cNvSpPr>
          <p:nvPr>
            <p:ph type="title"/>
          </p:nvPr>
        </p:nvSpPr>
        <p:spPr>
          <a:xfrm>
            <a:off x="381133" y="614552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Волевые компетенции</a:t>
            </a: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93" name="Google Shape;1993;p50"/>
          <p:cNvSpPr txBox="1"/>
          <p:nvPr/>
        </p:nvSpPr>
        <p:spPr>
          <a:xfrm flipH="1">
            <a:off x="-1" y="1634235"/>
            <a:ext cx="34301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СТРЕССОУСТОЙЧИВОСТЬ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4" name="Google Shape;1994;p50"/>
          <p:cNvSpPr/>
          <p:nvPr/>
        </p:nvSpPr>
        <p:spPr>
          <a:xfrm flipH="1">
            <a:off x="3572342" y="1472602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5" name="Google Shape;1995;p50"/>
          <p:cNvSpPr txBox="1"/>
          <p:nvPr/>
        </p:nvSpPr>
        <p:spPr>
          <a:xfrm flipH="1">
            <a:off x="188752" y="2459944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РАБОТОСПОСОБНОСТЬ</a:t>
            </a:r>
            <a:r>
              <a:rPr lang="en-US" sz="14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6" name="Google Shape;1996;p50"/>
          <p:cNvSpPr/>
          <p:nvPr/>
        </p:nvSpPr>
        <p:spPr>
          <a:xfrm flipH="1">
            <a:off x="3572342" y="2358633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7" name="Google Shape;1997;p50"/>
          <p:cNvSpPr txBox="1"/>
          <p:nvPr/>
        </p:nvSpPr>
        <p:spPr>
          <a:xfrm flipH="1">
            <a:off x="188752" y="3371657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УПРАВЛЕНИЕ ВРЕМЕНЕМ</a:t>
            </a:r>
            <a:endParaRPr sz="16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8" name="Google Shape;1998;p50"/>
          <p:cNvSpPr/>
          <p:nvPr/>
        </p:nvSpPr>
        <p:spPr>
          <a:xfrm flipH="1">
            <a:off x="3572342" y="3244663"/>
            <a:ext cx="620114" cy="6200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9" name="Google Shape;1999;p50"/>
          <p:cNvSpPr txBox="1"/>
          <p:nvPr/>
        </p:nvSpPr>
        <p:spPr>
          <a:xfrm flipH="1">
            <a:off x="200628" y="4174560"/>
            <a:ext cx="3241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ЦЕЛЕУСТРЕМЛЕННОСТЬ, УПОРСТВО</a:t>
            </a:r>
            <a:endParaRPr sz="1600">
              <a:solidFill>
                <a:schemeClr val="accent4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0" name="Google Shape;2000;p50"/>
          <p:cNvSpPr/>
          <p:nvPr/>
        </p:nvSpPr>
        <p:spPr>
          <a:xfrm flipH="1">
            <a:off x="3572342" y="4130695"/>
            <a:ext cx="620114" cy="6200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1" name="Google Shape;2001;p50"/>
          <p:cNvSpPr txBox="1"/>
          <p:nvPr/>
        </p:nvSpPr>
        <p:spPr>
          <a:xfrm>
            <a:off x="5703343" y="1584802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</a:pPr>
            <a:r>
              <a:rPr lang="ru-RU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ТЕРПЕЛИВОСТЬ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2" name="Google Shape;2002;p50"/>
          <p:cNvSpPr/>
          <p:nvPr/>
        </p:nvSpPr>
        <p:spPr>
          <a:xfrm>
            <a:off x="4941079" y="1472602"/>
            <a:ext cx="620114" cy="6200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3" name="Google Shape;2003;p50"/>
          <p:cNvSpPr txBox="1"/>
          <p:nvPr/>
        </p:nvSpPr>
        <p:spPr>
          <a:xfrm>
            <a:off x="5605338" y="2488666"/>
            <a:ext cx="3541837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</a:pP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САМОСТОЯТЕЛЬНОСТЬ</a:t>
            </a:r>
            <a:endParaRPr sz="150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4" name="Google Shape;2004;p50"/>
          <p:cNvSpPr/>
          <p:nvPr/>
        </p:nvSpPr>
        <p:spPr>
          <a:xfrm>
            <a:off x="4941079" y="2358633"/>
            <a:ext cx="620114" cy="62009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5" name="Google Shape;2005;p50"/>
          <p:cNvSpPr txBox="1"/>
          <p:nvPr/>
        </p:nvSpPr>
        <p:spPr>
          <a:xfrm>
            <a:off x="5648896" y="3400420"/>
            <a:ext cx="3241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ЭНЕРГИЧНОСТЬ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6" name="Google Shape;2006;p50"/>
          <p:cNvSpPr/>
          <p:nvPr/>
        </p:nvSpPr>
        <p:spPr>
          <a:xfrm>
            <a:off x="4941079" y="3244663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7" name="Google Shape;2007;p50"/>
          <p:cNvSpPr txBox="1"/>
          <p:nvPr/>
        </p:nvSpPr>
        <p:spPr>
          <a:xfrm>
            <a:off x="5703343" y="4297340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ЧЕСТНОСТЬ</a:t>
            </a:r>
            <a:endParaRPr sz="16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8" name="Google Shape;2008;p50"/>
          <p:cNvSpPr/>
          <p:nvPr/>
        </p:nvSpPr>
        <p:spPr>
          <a:xfrm>
            <a:off x="4941079" y="4130695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09" name="Google Shape;2009;p50"/>
          <p:cNvCxnSpPr/>
          <p:nvPr/>
        </p:nvCxnSpPr>
        <p:spPr>
          <a:xfrm>
            <a:off x="4573588" y="1739669"/>
            <a:ext cx="0" cy="2744047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50"/>
          <p:cNvSpPr txBox="1">
            <a:spLocks noGrp="1"/>
          </p:cNvSpPr>
          <p:nvPr>
            <p:ph type="title"/>
          </p:nvPr>
        </p:nvSpPr>
        <p:spPr>
          <a:xfrm>
            <a:off x="381133" y="614552"/>
            <a:ext cx="8371269" cy="49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Цифровые компетенции</a:t>
            </a: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93" name="Google Shape;1993;p50"/>
          <p:cNvSpPr txBox="1"/>
          <p:nvPr/>
        </p:nvSpPr>
        <p:spPr>
          <a:xfrm flipH="1">
            <a:off x="0" y="1574859"/>
            <a:ext cx="34301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БАЗОВОЕ ПРОГРАММИРОВАНИЕ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4" name="Google Shape;1994;p50"/>
          <p:cNvSpPr/>
          <p:nvPr/>
        </p:nvSpPr>
        <p:spPr>
          <a:xfrm flipH="1">
            <a:off x="3572342" y="1472602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5" name="Google Shape;1995;p50"/>
          <p:cNvSpPr txBox="1"/>
          <p:nvPr/>
        </p:nvSpPr>
        <p:spPr>
          <a:xfrm flipH="1">
            <a:off x="212503" y="2519321"/>
            <a:ext cx="32414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ВЕБ-ДИЗАЙН И РАЗРАБОТКА</a:t>
            </a:r>
            <a:r>
              <a:rPr lang="en-US" sz="14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lang="en-US" sz="1100" dirty="0" smtClean="0">
                <a:solidFill>
                  <a:srgbClr val="A5A5A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6" name="Google Shape;1996;p50"/>
          <p:cNvSpPr/>
          <p:nvPr/>
        </p:nvSpPr>
        <p:spPr>
          <a:xfrm flipH="1">
            <a:off x="3572342" y="2358633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7" name="Google Shape;1997;p50"/>
          <p:cNvSpPr txBox="1"/>
          <p:nvPr/>
        </p:nvSpPr>
        <p:spPr>
          <a:xfrm flipH="1">
            <a:off x="188752" y="3371657"/>
            <a:ext cx="3241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АДМИНИСТРИРОВАНИЕ ИНФОРМАЦИОННЫХ СИСТЕМ</a:t>
            </a:r>
            <a:endParaRPr sz="1600">
              <a:solidFill>
                <a:schemeClr val="accent3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8" name="Google Shape;1998;p50"/>
          <p:cNvSpPr/>
          <p:nvPr/>
        </p:nvSpPr>
        <p:spPr>
          <a:xfrm flipH="1">
            <a:off x="3572342" y="3244663"/>
            <a:ext cx="620114" cy="6200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9" name="Google Shape;1999;p50"/>
          <p:cNvSpPr txBox="1"/>
          <p:nvPr/>
        </p:nvSpPr>
        <p:spPr>
          <a:xfrm flipH="1">
            <a:off x="0" y="4257688"/>
            <a:ext cx="34895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ЦИФРОВОЙ МАРКЕТИНГ И МЕДИА</a:t>
            </a:r>
            <a:endParaRPr sz="1600">
              <a:solidFill>
                <a:schemeClr val="accent4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0" name="Google Shape;2000;p50"/>
          <p:cNvSpPr/>
          <p:nvPr/>
        </p:nvSpPr>
        <p:spPr>
          <a:xfrm flipH="1">
            <a:off x="3572342" y="4130695"/>
            <a:ext cx="620114" cy="6200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1" name="Google Shape;2001;p50"/>
          <p:cNvSpPr txBox="1"/>
          <p:nvPr/>
        </p:nvSpPr>
        <p:spPr>
          <a:xfrm>
            <a:off x="5703343" y="1513550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</a:pPr>
            <a:r>
              <a:rPr lang="en-US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SMM-</a:t>
            </a:r>
            <a:r>
              <a:rPr lang="ru-RU" sz="1600" b="1" dirty="0" smtClean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МЕНЕДЖМЕНТ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2" name="Google Shape;2002;p50"/>
          <p:cNvSpPr/>
          <p:nvPr/>
        </p:nvSpPr>
        <p:spPr>
          <a:xfrm>
            <a:off x="4941079" y="1472602"/>
            <a:ext cx="620114" cy="6200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3" name="Google Shape;2003;p50"/>
          <p:cNvSpPr txBox="1"/>
          <p:nvPr/>
        </p:nvSpPr>
        <p:spPr>
          <a:xfrm>
            <a:off x="5605338" y="2488666"/>
            <a:ext cx="3541837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</a:pP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БЕЗОПАСНОСТЬ ПЕРСОНАЛЬНЫХ ДАННЫХ</a:t>
            </a:r>
            <a:endParaRPr sz="150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4" name="Google Shape;2004;p50"/>
          <p:cNvSpPr/>
          <p:nvPr/>
        </p:nvSpPr>
        <p:spPr>
          <a:xfrm>
            <a:off x="4941079" y="2358633"/>
            <a:ext cx="620114" cy="62009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5" name="Google Shape;2005;p50"/>
          <p:cNvSpPr txBox="1"/>
          <p:nvPr/>
        </p:nvSpPr>
        <p:spPr>
          <a:xfrm>
            <a:off x="5648896" y="3400420"/>
            <a:ext cx="3241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</a:pPr>
            <a:r>
              <a:rPr lang="ru-RU" sz="16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ОТВЕТСТВЕННОСТЬ</a:t>
            </a:r>
            <a:endParaRPr sz="1600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6" name="Google Shape;2006;p50"/>
          <p:cNvSpPr/>
          <p:nvPr/>
        </p:nvSpPr>
        <p:spPr>
          <a:xfrm>
            <a:off x="4941079" y="3244663"/>
            <a:ext cx="620114" cy="6200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7" name="Google Shape;2007;p50"/>
          <p:cNvSpPr txBox="1"/>
          <p:nvPr/>
        </p:nvSpPr>
        <p:spPr>
          <a:xfrm>
            <a:off x="5703343" y="4297340"/>
            <a:ext cx="34438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ИНИЦИАТИВНОСТЬ</a:t>
            </a:r>
            <a:endParaRPr sz="1600">
              <a:solidFill>
                <a:schemeClr val="accent2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8" name="Google Shape;2008;p50"/>
          <p:cNvSpPr/>
          <p:nvPr/>
        </p:nvSpPr>
        <p:spPr>
          <a:xfrm>
            <a:off x="4941079" y="4130695"/>
            <a:ext cx="620114" cy="6200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sz="20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09" name="Google Shape;2009;p50"/>
          <p:cNvCxnSpPr/>
          <p:nvPr/>
        </p:nvCxnSpPr>
        <p:spPr>
          <a:xfrm>
            <a:off x="4573588" y="1739669"/>
            <a:ext cx="0" cy="2744047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53" y="38616"/>
            <a:ext cx="1145375" cy="39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доклад 04.06-Ефимова С.А. [Режим совместимости]" id="{91CCA84D-C246-4382-BB93-65BA9C5BAE9E}" vid="{93F9F560-CF55-4F38-9364-501DDD533A7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доклад 04.06-Ефимова С.А.</Template>
  <TotalTime>1059</TotalTime>
  <Words>305</Words>
  <Application>Microsoft Office PowerPoint</Application>
  <PresentationFormat>Произвольный</PresentationFormat>
  <Paragraphs>131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ГЛОБАЛЬНЫЕ ТРЕНДЫ</vt:lpstr>
      <vt:lpstr>Новый мир: как ответить на его вызовы?</vt:lpstr>
      <vt:lpstr>Компетенции будущего</vt:lpstr>
      <vt:lpstr>Социальные компетенции</vt:lpstr>
      <vt:lpstr>Интеллектуальные компетенции</vt:lpstr>
      <vt:lpstr>Волевые компетенции</vt:lpstr>
      <vt:lpstr>Цифровые компетенции</vt:lpstr>
      <vt:lpstr>Лидерские компетенции</vt:lpstr>
      <vt:lpstr>Исследование «Я в контексте будущего</vt:lpstr>
      <vt:lpstr>УСТАРЕВАЮЩИЕ КОМПЕТЕНЦИИ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DNS</cp:lastModifiedBy>
  <cp:revision>93</cp:revision>
  <dcterms:created xsi:type="dcterms:W3CDTF">2021-03-04T10:46:44Z</dcterms:created>
  <dcterms:modified xsi:type="dcterms:W3CDTF">2021-05-24T23:50:36Z</dcterms:modified>
</cp:coreProperties>
</file>